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256" r:id="rId2"/>
    <p:sldId id="257" r:id="rId3"/>
    <p:sldId id="258" r:id="rId4"/>
    <p:sldId id="346" r:id="rId5"/>
    <p:sldId id="347" r:id="rId6"/>
    <p:sldId id="348"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87" r:id="rId46"/>
    <p:sldId id="388" r:id="rId47"/>
    <p:sldId id="389" r:id="rId48"/>
    <p:sldId id="390" r:id="rId49"/>
    <p:sldId id="391" r:id="rId50"/>
    <p:sldId id="393" r:id="rId51"/>
    <p:sldId id="394" r:id="rId52"/>
    <p:sldId id="395" r:id="rId53"/>
    <p:sldId id="396"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45" r:id="rId67"/>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54" d="100"/>
          <a:sy n="54" d="100"/>
        </p:scale>
        <p:origin x="1567" y="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35625" cy="48895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7366000" y="0"/>
            <a:ext cx="5635625" cy="488950"/>
          </a:xfrm>
          <a:prstGeom prst="rect">
            <a:avLst/>
          </a:prstGeom>
        </p:spPr>
        <p:txBody>
          <a:bodyPr vert="horz" lIns="91440" tIns="45720" rIns="91440" bIns="45720" rtlCol="0"/>
          <a:lstStyle>
            <a:lvl1pPr algn="r">
              <a:defRPr sz="1200"/>
            </a:lvl1pPr>
          </a:lstStyle>
          <a:p>
            <a:fld id="{571A5907-CC39-43AC-95EE-4761A750909D}" type="datetimeFigureOut">
              <a:rPr lang="en-CA" smtClean="0"/>
              <a:t>2016-10-04</a:t>
            </a:fld>
            <a:endParaRPr lang="en-CA"/>
          </a:p>
        </p:txBody>
      </p:sp>
      <p:sp>
        <p:nvSpPr>
          <p:cNvPr id="4" name="Slide Image Placeholder 3"/>
          <p:cNvSpPr>
            <a:spLocks noGrp="1" noRot="1" noChangeAspect="1"/>
          </p:cNvSpPr>
          <p:nvPr>
            <p:ph type="sldImg" idx="2"/>
          </p:nvPr>
        </p:nvSpPr>
        <p:spPr>
          <a:xfrm>
            <a:off x="4306888" y="1219200"/>
            <a:ext cx="4391025" cy="32924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300163" y="4694238"/>
            <a:ext cx="10404475" cy="3840162"/>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264650"/>
            <a:ext cx="5635625" cy="48895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7366000" y="9264650"/>
            <a:ext cx="5635625" cy="488950"/>
          </a:xfrm>
          <a:prstGeom prst="rect">
            <a:avLst/>
          </a:prstGeom>
        </p:spPr>
        <p:txBody>
          <a:bodyPr vert="horz" lIns="91440" tIns="45720" rIns="91440" bIns="45720" rtlCol="0" anchor="b"/>
          <a:lstStyle>
            <a:lvl1pPr algn="r">
              <a:defRPr sz="1200"/>
            </a:lvl1pPr>
          </a:lstStyle>
          <a:p>
            <a:fld id="{ADB8605F-8E28-4171-AAA0-4949E9CDA59D}" type="slidenum">
              <a:rPr lang="en-CA" smtClean="0"/>
              <a:t>‹#›</a:t>
            </a:fld>
            <a:endParaRPr lang="en-CA"/>
          </a:p>
        </p:txBody>
      </p:sp>
    </p:spTree>
    <p:extLst>
      <p:ext uri="{BB962C8B-B14F-4D97-AF65-F5344CB8AC3E}">
        <p14:creationId xmlns:p14="http://schemas.microsoft.com/office/powerpoint/2010/main" val="3014611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55</a:t>
            </a:fld>
            <a:endParaRPr lang="en-US"/>
          </a:p>
        </p:txBody>
      </p:sp>
    </p:spTree>
    <p:extLst>
      <p:ext uri="{BB962C8B-B14F-4D97-AF65-F5344CB8AC3E}">
        <p14:creationId xmlns:p14="http://schemas.microsoft.com/office/powerpoint/2010/main" val="1505105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64</a:t>
            </a:fld>
            <a:endParaRPr lang="en-US"/>
          </a:p>
        </p:txBody>
      </p:sp>
    </p:spTree>
    <p:extLst>
      <p:ext uri="{BB962C8B-B14F-4D97-AF65-F5344CB8AC3E}">
        <p14:creationId xmlns:p14="http://schemas.microsoft.com/office/powerpoint/2010/main" val="2642346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65</a:t>
            </a:fld>
            <a:endParaRPr lang="en-US"/>
          </a:p>
        </p:txBody>
      </p:sp>
    </p:spTree>
    <p:extLst>
      <p:ext uri="{BB962C8B-B14F-4D97-AF65-F5344CB8AC3E}">
        <p14:creationId xmlns:p14="http://schemas.microsoft.com/office/powerpoint/2010/main" val="67785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56</a:t>
            </a:fld>
            <a:endParaRPr lang="en-US"/>
          </a:p>
        </p:txBody>
      </p:sp>
    </p:spTree>
    <p:extLst>
      <p:ext uri="{BB962C8B-B14F-4D97-AF65-F5344CB8AC3E}">
        <p14:creationId xmlns:p14="http://schemas.microsoft.com/office/powerpoint/2010/main" val="2999950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57</a:t>
            </a:fld>
            <a:endParaRPr lang="en-US"/>
          </a:p>
        </p:txBody>
      </p:sp>
    </p:spTree>
    <p:extLst>
      <p:ext uri="{BB962C8B-B14F-4D97-AF65-F5344CB8AC3E}">
        <p14:creationId xmlns:p14="http://schemas.microsoft.com/office/powerpoint/2010/main" val="234670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58</a:t>
            </a:fld>
            <a:endParaRPr lang="en-US"/>
          </a:p>
        </p:txBody>
      </p:sp>
    </p:spTree>
    <p:extLst>
      <p:ext uri="{BB962C8B-B14F-4D97-AF65-F5344CB8AC3E}">
        <p14:creationId xmlns:p14="http://schemas.microsoft.com/office/powerpoint/2010/main" val="3824281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59</a:t>
            </a:fld>
            <a:endParaRPr lang="en-US"/>
          </a:p>
        </p:txBody>
      </p:sp>
    </p:spTree>
    <p:extLst>
      <p:ext uri="{BB962C8B-B14F-4D97-AF65-F5344CB8AC3E}">
        <p14:creationId xmlns:p14="http://schemas.microsoft.com/office/powerpoint/2010/main" val="2271006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60</a:t>
            </a:fld>
            <a:endParaRPr lang="en-US"/>
          </a:p>
        </p:txBody>
      </p:sp>
    </p:spTree>
    <p:extLst>
      <p:ext uri="{BB962C8B-B14F-4D97-AF65-F5344CB8AC3E}">
        <p14:creationId xmlns:p14="http://schemas.microsoft.com/office/powerpoint/2010/main" val="7769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61</a:t>
            </a:fld>
            <a:endParaRPr lang="en-US"/>
          </a:p>
        </p:txBody>
      </p:sp>
    </p:spTree>
    <p:extLst>
      <p:ext uri="{BB962C8B-B14F-4D97-AF65-F5344CB8AC3E}">
        <p14:creationId xmlns:p14="http://schemas.microsoft.com/office/powerpoint/2010/main" val="3238315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62</a:t>
            </a:fld>
            <a:endParaRPr lang="en-US"/>
          </a:p>
        </p:txBody>
      </p:sp>
    </p:spTree>
    <p:extLst>
      <p:ext uri="{BB962C8B-B14F-4D97-AF65-F5344CB8AC3E}">
        <p14:creationId xmlns:p14="http://schemas.microsoft.com/office/powerpoint/2010/main" val="431992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26A846-96E4-4528-B350-1E24B0F6C903}" type="slidenum">
              <a:rPr lang="en-US" smtClean="0"/>
              <a:t>63</a:t>
            </a:fld>
            <a:endParaRPr lang="en-US"/>
          </a:p>
        </p:txBody>
      </p:sp>
    </p:spTree>
    <p:extLst>
      <p:ext uri="{BB962C8B-B14F-4D97-AF65-F5344CB8AC3E}">
        <p14:creationId xmlns:p14="http://schemas.microsoft.com/office/powerpoint/2010/main" val="3687214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75360" y="3023616"/>
            <a:ext cx="11054080" cy="20482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tx1"/>
                </a:solidFill>
                <a:latin typeface="Iskoola Pota"/>
                <a:cs typeface="Iskoola Pota"/>
              </a:defRPr>
            </a:lvl1pPr>
          </a:lstStyle>
          <a:p>
            <a:endParaRPr/>
          </a:p>
        </p:txBody>
      </p:sp>
      <p:sp>
        <p:nvSpPr>
          <p:cNvPr id="3" name="Holder 3"/>
          <p:cNvSpPr>
            <a:spLocks noGrp="1"/>
          </p:cNvSpPr>
          <p:nvPr>
            <p:ph type="body" idx="1"/>
          </p:nvPr>
        </p:nvSpPr>
        <p:spPr/>
        <p:txBody>
          <a:bodyPr lIns="0" tIns="0" rIns="0" bIns="0"/>
          <a:lstStyle>
            <a:lvl1pPr>
              <a:defRPr sz="2400" b="1" i="0">
                <a:solidFill>
                  <a:schemeClr val="tx1"/>
                </a:solidFill>
                <a:latin typeface="Courier New"/>
                <a:cs typeface="Courier Ne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tx1"/>
                </a:solidFill>
                <a:latin typeface="Iskoola Pota"/>
                <a:cs typeface="Iskoola Pota"/>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0" i="0">
                <a:solidFill>
                  <a:schemeClr val="tx1"/>
                </a:solidFill>
                <a:latin typeface="Iskoola Pota"/>
                <a:cs typeface="Iskoola Pot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3004800" cy="9753600"/>
          </a:xfrm>
          <a:custGeom>
            <a:avLst/>
            <a:gdLst/>
            <a:ahLst/>
            <a:cxnLst/>
            <a:rect l="l" t="t" r="r" b="b"/>
            <a:pathLst>
              <a:path w="13004800" h="9753600">
                <a:moveTo>
                  <a:pt x="0" y="9753600"/>
                </a:moveTo>
                <a:lnTo>
                  <a:pt x="13004292" y="9753600"/>
                </a:lnTo>
                <a:lnTo>
                  <a:pt x="13004292" y="0"/>
                </a:lnTo>
                <a:lnTo>
                  <a:pt x="0" y="0"/>
                </a:lnTo>
                <a:lnTo>
                  <a:pt x="0" y="9753600"/>
                </a:lnTo>
                <a:close/>
              </a:path>
            </a:pathLst>
          </a:custGeom>
          <a:solidFill>
            <a:srgbClr val="FFFEFE"/>
          </a:solidFill>
        </p:spPr>
        <p:txBody>
          <a:bodyPr wrap="square" lIns="0" tIns="0" rIns="0" bIns="0" rtlCol="0"/>
          <a:lstStyle/>
          <a:p>
            <a:endParaRPr/>
          </a:p>
        </p:txBody>
      </p:sp>
      <p:sp>
        <p:nvSpPr>
          <p:cNvPr id="2" name="Holder 2"/>
          <p:cNvSpPr>
            <a:spLocks noGrp="1"/>
          </p:cNvSpPr>
          <p:nvPr>
            <p:ph type="title"/>
          </p:nvPr>
        </p:nvSpPr>
        <p:spPr>
          <a:xfrm>
            <a:off x="1647926" y="855471"/>
            <a:ext cx="9708946" cy="1247775"/>
          </a:xfrm>
          <a:prstGeom prst="rect">
            <a:avLst/>
          </a:prstGeom>
        </p:spPr>
        <p:txBody>
          <a:bodyPr wrap="square" lIns="0" tIns="0" rIns="0" bIns="0">
            <a:spAutoFit/>
          </a:bodyPr>
          <a:lstStyle>
            <a:lvl1pPr>
              <a:defRPr sz="8000" b="0" i="0">
                <a:solidFill>
                  <a:schemeClr val="tx1"/>
                </a:solidFill>
                <a:latin typeface="Iskoola Pota"/>
                <a:cs typeface="Iskoola Pota"/>
              </a:defRPr>
            </a:lvl1pPr>
          </a:lstStyle>
          <a:p>
            <a:endParaRPr/>
          </a:p>
        </p:txBody>
      </p:sp>
      <p:sp>
        <p:nvSpPr>
          <p:cNvPr id="3" name="Holder 3"/>
          <p:cNvSpPr>
            <a:spLocks noGrp="1"/>
          </p:cNvSpPr>
          <p:nvPr>
            <p:ph type="body" idx="1"/>
          </p:nvPr>
        </p:nvSpPr>
        <p:spPr>
          <a:xfrm>
            <a:off x="990600" y="4818634"/>
            <a:ext cx="10792460" cy="4117340"/>
          </a:xfrm>
          <a:prstGeom prst="rect">
            <a:avLst/>
          </a:prstGeom>
        </p:spPr>
        <p:txBody>
          <a:bodyPr wrap="square" lIns="0" tIns="0" rIns="0" bIns="0">
            <a:spAutoFit/>
          </a:bodyPr>
          <a:lstStyle>
            <a:lvl1pPr>
              <a:defRPr sz="2400" b="1" i="0">
                <a:solidFill>
                  <a:schemeClr val="tx1"/>
                </a:solidFill>
                <a:latin typeface="Courier New"/>
                <a:cs typeface="Courier New"/>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10/4/2016</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jpg"/><Relationship Id="rId1" Type="http://schemas.openxmlformats.org/officeDocument/2006/relationships/slideLayout" Target="../slideLayouts/slideLayout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7.jp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9.jpg"/><Relationship Id="rId1" Type="http://schemas.openxmlformats.org/officeDocument/2006/relationships/slideLayout" Target="../slideLayouts/slideLayout4.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jp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1499" y="2590800"/>
            <a:ext cx="6781800" cy="1231106"/>
          </a:xfrm>
          <a:prstGeom prst="rect">
            <a:avLst/>
          </a:prstGeom>
        </p:spPr>
        <p:txBody>
          <a:bodyPr vert="horz" wrap="square" lIns="0" tIns="0" rIns="0" bIns="0" rtlCol="0">
            <a:spAutoFit/>
          </a:bodyPr>
          <a:lstStyle/>
          <a:p>
            <a:pPr marL="12700" algn="ctr">
              <a:lnSpc>
                <a:spcPct val="100000"/>
              </a:lnSpc>
            </a:pPr>
            <a:r>
              <a:rPr lang="en-CA" dirty="0"/>
              <a:t>COMP</a:t>
            </a:r>
            <a:r>
              <a:rPr spc="-120" dirty="0"/>
              <a:t> </a:t>
            </a:r>
            <a:r>
              <a:rPr lang="en-CA" spc="5" dirty="0"/>
              <a:t>3064</a:t>
            </a:r>
            <a:endParaRPr spc="5" dirty="0"/>
          </a:p>
        </p:txBody>
      </p:sp>
      <p:sp>
        <p:nvSpPr>
          <p:cNvPr id="3" name="object 3"/>
          <p:cNvSpPr txBox="1"/>
          <p:nvPr/>
        </p:nvSpPr>
        <p:spPr>
          <a:xfrm>
            <a:off x="330200" y="5105400"/>
            <a:ext cx="12420600" cy="2031325"/>
          </a:xfrm>
          <a:prstGeom prst="rect">
            <a:avLst/>
          </a:prstGeom>
        </p:spPr>
        <p:txBody>
          <a:bodyPr vert="horz" wrap="square" lIns="0" tIns="0" rIns="0" bIns="0" rtlCol="0">
            <a:spAutoFit/>
          </a:bodyPr>
          <a:lstStyle/>
          <a:p>
            <a:pPr marL="636270" algn="ctr">
              <a:lnSpc>
                <a:spcPct val="100000"/>
              </a:lnSpc>
            </a:pPr>
            <a:r>
              <a:rPr sz="3200" dirty="0">
                <a:latin typeface="Iskoola Pota"/>
                <a:cs typeface="Iskoola Pota"/>
              </a:rPr>
              <a:t>Game </a:t>
            </a:r>
            <a:r>
              <a:rPr lang="en-CA" sz="3200" dirty="0">
                <a:latin typeface="Iskoola Pota"/>
                <a:cs typeface="Iskoola Pota"/>
              </a:rPr>
              <a:t>Development</a:t>
            </a:r>
          </a:p>
          <a:p>
            <a:pPr marL="636270" algn="ctr">
              <a:lnSpc>
                <a:spcPct val="100000"/>
              </a:lnSpc>
            </a:pPr>
            <a:r>
              <a:rPr lang="en-CA" sz="5000" dirty="0">
                <a:latin typeface="Iskoola Pota"/>
                <a:cs typeface="Iskoola Pota"/>
              </a:rPr>
              <a:t>Game design process and documentation</a:t>
            </a:r>
          </a:p>
          <a:p>
            <a:pPr marL="636270" algn="ctr">
              <a:lnSpc>
                <a:spcPct val="100000"/>
              </a:lnSpc>
            </a:pPr>
            <a:r>
              <a:rPr lang="en-CA" sz="5000" dirty="0">
                <a:latin typeface="Iskoola Pota"/>
                <a:cs typeface="Iskoola Pota"/>
              </a:rPr>
              <a:t>Sprite animations</a:t>
            </a:r>
            <a:endParaRPr sz="5000" dirty="0">
              <a:latin typeface="Iskoola Pota"/>
              <a:cs typeface="Iskoola Po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965200" y="2476500"/>
            <a:ext cx="6159500" cy="4737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19200" y="2603500"/>
            <a:ext cx="5651500" cy="42291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7270356" y="271868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7714856" y="2668270"/>
            <a:ext cx="4100829" cy="2193290"/>
          </a:xfrm>
          <a:prstGeom prst="rect">
            <a:avLst/>
          </a:prstGeom>
        </p:spPr>
        <p:txBody>
          <a:bodyPr vert="horz" wrap="square" lIns="0" tIns="0" rIns="0" bIns="0" rtlCol="0">
            <a:spAutoFit/>
          </a:bodyPr>
          <a:lstStyle/>
          <a:p>
            <a:pPr marL="12700" marR="5080">
              <a:lnSpc>
                <a:spcPts val="4300"/>
              </a:lnSpc>
            </a:pPr>
            <a:r>
              <a:rPr sz="3600" spc="-180" dirty="0">
                <a:latin typeface="Arial"/>
                <a:cs typeface="Arial"/>
              </a:rPr>
              <a:t>You </a:t>
            </a:r>
            <a:r>
              <a:rPr sz="3600" spc="65" dirty="0">
                <a:latin typeface="Arial"/>
                <a:cs typeface="Arial"/>
              </a:rPr>
              <a:t>can expand</a:t>
            </a:r>
            <a:r>
              <a:rPr sz="3600" spc="25" dirty="0">
                <a:latin typeface="Arial"/>
                <a:cs typeface="Arial"/>
              </a:rPr>
              <a:t> </a:t>
            </a:r>
            <a:r>
              <a:rPr sz="3600" dirty="0">
                <a:latin typeface="Arial"/>
                <a:cs typeface="Arial"/>
              </a:rPr>
              <a:t>the  </a:t>
            </a:r>
            <a:r>
              <a:rPr sz="3600" spc="-5" dirty="0">
                <a:latin typeface="Arial"/>
                <a:cs typeface="Arial"/>
              </a:rPr>
              <a:t>animation </a:t>
            </a:r>
            <a:r>
              <a:rPr sz="3600" spc="95" dirty="0">
                <a:latin typeface="Arial"/>
                <a:cs typeface="Arial"/>
              </a:rPr>
              <a:t>clip </a:t>
            </a:r>
            <a:r>
              <a:rPr sz="3600" dirty="0">
                <a:latin typeface="Arial"/>
                <a:cs typeface="Arial"/>
              </a:rPr>
              <a:t>to  </a:t>
            </a:r>
            <a:r>
              <a:rPr sz="3600" spc="15" dirty="0">
                <a:latin typeface="Arial"/>
                <a:cs typeface="Arial"/>
              </a:rPr>
              <a:t>preview </a:t>
            </a:r>
            <a:r>
              <a:rPr sz="3600" spc="50" dirty="0">
                <a:latin typeface="Arial"/>
                <a:cs typeface="Arial"/>
              </a:rPr>
              <a:t>each </a:t>
            </a:r>
            <a:r>
              <a:rPr sz="3600" spc="30" dirty="0">
                <a:latin typeface="Arial"/>
                <a:cs typeface="Arial"/>
              </a:rPr>
              <a:t>sprite  </a:t>
            </a:r>
            <a:r>
              <a:rPr sz="3600" dirty="0">
                <a:latin typeface="Arial"/>
                <a:cs typeface="Arial"/>
              </a:rPr>
              <a:t>frame.</a:t>
            </a:r>
            <a:endParaRPr sz="3600">
              <a:latin typeface="Arial"/>
              <a:cs typeface="Arial"/>
            </a:endParaRPr>
          </a:p>
        </p:txBody>
      </p:sp>
      <p:sp>
        <p:nvSpPr>
          <p:cNvPr id="7" name="object 7"/>
          <p:cNvSpPr/>
          <p:nvPr/>
        </p:nvSpPr>
        <p:spPr>
          <a:xfrm>
            <a:off x="891211" y="3083648"/>
            <a:ext cx="5393048" cy="112648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826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445500" y="2641600"/>
            <a:ext cx="3835400" cy="59817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87722" y="2394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a:spLocks noGrp="1"/>
          </p:cNvSpPr>
          <p:nvPr>
            <p:ph type="title"/>
          </p:nvPr>
        </p:nvSpPr>
        <p:spPr>
          <a:xfrm>
            <a:off x="1432222" y="889000"/>
            <a:ext cx="8546465" cy="2010410"/>
          </a:xfrm>
          <a:prstGeom prst="rect">
            <a:avLst/>
          </a:prstGeom>
        </p:spPr>
        <p:txBody>
          <a:bodyPr vert="horz" wrap="square" lIns="0" tIns="0" rIns="0" bIns="0" rtlCol="0">
            <a:spAutoFit/>
          </a:bodyPr>
          <a:lstStyle/>
          <a:p>
            <a:pPr marL="1606550">
              <a:lnSpc>
                <a:spcPct val="100000"/>
              </a:lnSpc>
            </a:pPr>
            <a:r>
              <a:rPr spc="-5" dirty="0"/>
              <a:t>Animation</a:t>
            </a:r>
            <a:r>
              <a:rPr spc="-60" dirty="0"/>
              <a:t> </a:t>
            </a:r>
            <a:r>
              <a:rPr spc="-150" dirty="0"/>
              <a:t>View</a:t>
            </a:r>
          </a:p>
          <a:p>
            <a:pPr marL="12700">
              <a:lnSpc>
                <a:spcPct val="100000"/>
              </a:lnSpc>
              <a:spcBef>
                <a:spcPts val="1700"/>
              </a:spcBef>
            </a:pPr>
            <a:r>
              <a:rPr sz="3600" dirty="0"/>
              <a:t>Go to </a:t>
            </a:r>
            <a:r>
              <a:rPr sz="3600" spc="-5" dirty="0"/>
              <a:t>Window </a:t>
            </a:r>
            <a:r>
              <a:rPr sz="3600" spc="270" dirty="0"/>
              <a:t>&gt;</a:t>
            </a:r>
            <a:r>
              <a:rPr sz="3600" spc="-20" dirty="0"/>
              <a:t> </a:t>
            </a:r>
            <a:r>
              <a:rPr sz="3600" spc="-5" dirty="0"/>
              <a:t>Animation.</a:t>
            </a:r>
            <a:endParaRPr sz="3600" dirty="0"/>
          </a:p>
        </p:txBody>
      </p:sp>
      <p:sp>
        <p:nvSpPr>
          <p:cNvPr id="5" name="object 5"/>
          <p:cNvSpPr txBox="1"/>
          <p:nvPr/>
        </p:nvSpPr>
        <p:spPr>
          <a:xfrm>
            <a:off x="987722" y="3474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2222" y="3423920"/>
            <a:ext cx="6370955" cy="1101090"/>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Select an animation or </a:t>
            </a:r>
            <a:r>
              <a:rPr sz="3600" spc="20" dirty="0">
                <a:latin typeface="Arial"/>
                <a:cs typeface="Arial"/>
              </a:rPr>
              <a:t>create </a:t>
            </a:r>
            <a:r>
              <a:rPr sz="3600" spc="-5" dirty="0">
                <a:latin typeface="Arial"/>
                <a:cs typeface="Arial"/>
              </a:rPr>
              <a:t>a  new</a:t>
            </a:r>
            <a:r>
              <a:rPr sz="3600" spc="-70" dirty="0">
                <a:latin typeface="Arial"/>
                <a:cs typeface="Arial"/>
              </a:rPr>
              <a:t> </a:t>
            </a:r>
            <a:r>
              <a:rPr sz="3600" spc="-5" dirty="0">
                <a:latin typeface="Arial"/>
                <a:cs typeface="Arial"/>
              </a:rPr>
              <a:t>one.</a:t>
            </a:r>
            <a:endParaRPr sz="3600">
              <a:latin typeface="Arial"/>
              <a:cs typeface="Arial"/>
            </a:endParaRPr>
          </a:p>
        </p:txBody>
      </p:sp>
      <p:sp>
        <p:nvSpPr>
          <p:cNvPr id="7" name="object 7"/>
          <p:cNvSpPr txBox="1"/>
          <p:nvPr/>
        </p:nvSpPr>
        <p:spPr>
          <a:xfrm>
            <a:off x="987722" y="50999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2222" y="5049520"/>
            <a:ext cx="5285105" cy="2193290"/>
          </a:xfrm>
          <a:prstGeom prst="rect">
            <a:avLst/>
          </a:prstGeom>
        </p:spPr>
        <p:txBody>
          <a:bodyPr vert="horz" wrap="square" lIns="0" tIns="0" rIns="0" bIns="0" rtlCol="0">
            <a:spAutoFit/>
          </a:bodyPr>
          <a:lstStyle/>
          <a:p>
            <a:pPr marL="12700" marR="5080" algn="just">
              <a:lnSpc>
                <a:spcPts val="4300"/>
              </a:lnSpc>
            </a:pPr>
            <a:r>
              <a:rPr sz="3600" dirty="0">
                <a:latin typeface="Arial"/>
                <a:cs typeface="Arial"/>
              </a:rPr>
              <a:t>If </a:t>
            </a:r>
            <a:r>
              <a:rPr sz="3600" spc="-5" dirty="0">
                <a:latin typeface="Arial"/>
                <a:cs typeface="Arial"/>
              </a:rPr>
              <a:t>no </a:t>
            </a:r>
            <a:r>
              <a:rPr sz="3600" spc="45" dirty="0">
                <a:latin typeface="Arial"/>
                <a:cs typeface="Arial"/>
              </a:rPr>
              <a:t>game </a:t>
            </a:r>
            <a:r>
              <a:rPr sz="3600" spc="65" dirty="0">
                <a:latin typeface="Arial"/>
                <a:cs typeface="Arial"/>
              </a:rPr>
              <a:t>object </a:t>
            </a:r>
            <a:r>
              <a:rPr sz="3600" spc="-5" dirty="0">
                <a:latin typeface="Arial"/>
                <a:cs typeface="Arial"/>
              </a:rPr>
              <a:t>with an  animation is </a:t>
            </a:r>
            <a:r>
              <a:rPr sz="3600" spc="40" dirty="0">
                <a:latin typeface="Arial"/>
                <a:cs typeface="Arial"/>
              </a:rPr>
              <a:t>selected, </a:t>
            </a:r>
            <a:r>
              <a:rPr sz="3600" dirty="0">
                <a:latin typeface="Arial"/>
                <a:cs typeface="Arial"/>
              </a:rPr>
              <a:t>the  </a:t>
            </a:r>
            <a:r>
              <a:rPr sz="3600" spc="-5" dirty="0">
                <a:latin typeface="Arial"/>
                <a:cs typeface="Arial"/>
              </a:rPr>
              <a:t>Animation </a:t>
            </a:r>
            <a:r>
              <a:rPr sz="3600" spc="35" dirty="0">
                <a:latin typeface="Arial"/>
                <a:cs typeface="Arial"/>
              </a:rPr>
              <a:t>panel </a:t>
            </a:r>
            <a:r>
              <a:rPr sz="3600" spc="-5" dirty="0">
                <a:latin typeface="Arial"/>
                <a:cs typeface="Arial"/>
              </a:rPr>
              <a:t>will</a:t>
            </a:r>
            <a:r>
              <a:rPr sz="3600" spc="-35" dirty="0">
                <a:latin typeface="Arial"/>
                <a:cs typeface="Arial"/>
              </a:rPr>
              <a:t> </a:t>
            </a:r>
            <a:r>
              <a:rPr sz="3600" spc="-5" dirty="0">
                <a:latin typeface="Arial"/>
                <a:cs typeface="Arial"/>
              </a:rPr>
              <a:t>show  </a:t>
            </a:r>
            <a:r>
              <a:rPr sz="3600" spc="20" dirty="0">
                <a:latin typeface="Arial"/>
                <a:cs typeface="Arial"/>
              </a:rPr>
              <a:t>nothing.</a:t>
            </a:r>
            <a:endParaRPr sz="3600">
              <a:latin typeface="Arial"/>
              <a:cs typeface="Arial"/>
            </a:endParaRPr>
          </a:p>
        </p:txBody>
      </p:sp>
      <p:sp>
        <p:nvSpPr>
          <p:cNvPr id="9" name="object 9"/>
          <p:cNvSpPr txBox="1"/>
          <p:nvPr/>
        </p:nvSpPr>
        <p:spPr>
          <a:xfrm>
            <a:off x="987722" y="78177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10" name="object 10"/>
          <p:cNvSpPr txBox="1"/>
          <p:nvPr/>
        </p:nvSpPr>
        <p:spPr>
          <a:xfrm>
            <a:off x="1432222" y="7767319"/>
            <a:ext cx="5227955" cy="1647189"/>
          </a:xfrm>
          <a:prstGeom prst="rect">
            <a:avLst/>
          </a:prstGeom>
        </p:spPr>
        <p:txBody>
          <a:bodyPr vert="horz" wrap="square" lIns="0" tIns="0" rIns="0" bIns="0" rtlCol="0">
            <a:spAutoFit/>
          </a:bodyPr>
          <a:lstStyle/>
          <a:p>
            <a:pPr marL="12700" marR="5080">
              <a:lnSpc>
                <a:spcPts val="4300"/>
              </a:lnSpc>
            </a:pPr>
            <a:r>
              <a:rPr sz="3600" dirty="0">
                <a:latin typeface="Arial"/>
                <a:cs typeface="Arial"/>
              </a:rPr>
              <a:t>But </a:t>
            </a:r>
            <a:r>
              <a:rPr sz="3600" spc="-5" dirty="0">
                <a:latin typeface="Arial"/>
                <a:cs typeface="Arial"/>
              </a:rPr>
              <a:t>you </a:t>
            </a:r>
            <a:r>
              <a:rPr sz="3600" spc="65" dirty="0">
                <a:latin typeface="Arial"/>
                <a:cs typeface="Arial"/>
              </a:rPr>
              <a:t>can </a:t>
            </a:r>
            <a:r>
              <a:rPr sz="3600" spc="20" dirty="0">
                <a:latin typeface="Arial"/>
                <a:cs typeface="Arial"/>
              </a:rPr>
              <a:t>create </a:t>
            </a:r>
            <a:r>
              <a:rPr sz="3600" spc="-5" dirty="0">
                <a:latin typeface="Arial"/>
                <a:cs typeface="Arial"/>
              </a:rPr>
              <a:t>a</a:t>
            </a:r>
            <a:r>
              <a:rPr sz="3600" spc="-130" dirty="0">
                <a:latin typeface="Arial"/>
                <a:cs typeface="Arial"/>
              </a:rPr>
              <a:t> </a:t>
            </a:r>
            <a:r>
              <a:rPr sz="3600" spc="-5" dirty="0">
                <a:latin typeface="Arial"/>
                <a:cs typeface="Arial"/>
              </a:rPr>
              <a:t>new  animation </a:t>
            </a:r>
            <a:r>
              <a:rPr sz="3600" spc="95" dirty="0">
                <a:latin typeface="Arial"/>
                <a:cs typeface="Arial"/>
              </a:rPr>
              <a:t>clip </a:t>
            </a:r>
            <a:r>
              <a:rPr sz="3600" spc="-5" dirty="0">
                <a:latin typeface="Arial"/>
                <a:cs typeface="Arial"/>
              </a:rPr>
              <a:t>within </a:t>
            </a:r>
            <a:r>
              <a:rPr sz="3600" dirty="0">
                <a:latin typeface="Arial"/>
                <a:cs typeface="Arial"/>
              </a:rPr>
              <a:t>the  </a:t>
            </a:r>
            <a:r>
              <a:rPr sz="3600" spc="-5" dirty="0">
                <a:latin typeface="Arial"/>
                <a:cs typeface="Arial"/>
              </a:rPr>
              <a:t>Animation</a:t>
            </a:r>
            <a:r>
              <a:rPr sz="3600" spc="-45" dirty="0">
                <a:latin typeface="Arial"/>
                <a:cs typeface="Arial"/>
              </a:rPr>
              <a:t> </a:t>
            </a:r>
            <a:r>
              <a:rPr sz="3600" spc="30" dirty="0">
                <a:latin typeface="Arial"/>
                <a:cs typeface="Arial"/>
              </a:rPr>
              <a:t>panel.</a:t>
            </a:r>
            <a:endParaRPr sz="3600">
              <a:latin typeface="Arial"/>
              <a:cs typeface="Arial"/>
            </a:endParaRPr>
          </a:p>
        </p:txBody>
      </p:sp>
    </p:spTree>
    <p:extLst>
      <p:ext uri="{BB962C8B-B14F-4D97-AF65-F5344CB8AC3E}">
        <p14:creationId xmlns:p14="http://schemas.microsoft.com/office/powerpoint/2010/main" val="4035088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810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9131300" y="2476500"/>
            <a:ext cx="3505200" cy="21336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987722" y="2712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5" name="object 5"/>
          <p:cNvSpPr txBox="1"/>
          <p:nvPr/>
        </p:nvSpPr>
        <p:spPr>
          <a:xfrm>
            <a:off x="1432222" y="2641600"/>
            <a:ext cx="5200015" cy="548640"/>
          </a:xfrm>
          <a:prstGeom prst="rect">
            <a:avLst/>
          </a:prstGeom>
        </p:spPr>
        <p:txBody>
          <a:bodyPr vert="horz" wrap="square" lIns="0" tIns="0" rIns="0" bIns="0" rtlCol="0">
            <a:spAutoFit/>
          </a:bodyPr>
          <a:lstStyle/>
          <a:p>
            <a:pPr marL="12700">
              <a:lnSpc>
                <a:spcPct val="100000"/>
              </a:lnSpc>
            </a:pPr>
            <a:r>
              <a:rPr sz="3600" spc="-5" dirty="0">
                <a:latin typeface="Arial"/>
                <a:cs typeface="Arial"/>
              </a:rPr>
              <a:t>Select </a:t>
            </a:r>
            <a:r>
              <a:rPr sz="3600" spc="15" dirty="0">
                <a:latin typeface="Arial"/>
                <a:cs typeface="Arial"/>
              </a:rPr>
              <a:t>[Create </a:t>
            </a:r>
            <a:r>
              <a:rPr sz="3600" spc="-5" dirty="0">
                <a:latin typeface="Arial"/>
                <a:cs typeface="Arial"/>
              </a:rPr>
              <a:t>New</a:t>
            </a:r>
            <a:r>
              <a:rPr sz="3600" spc="-40" dirty="0">
                <a:latin typeface="Arial"/>
                <a:cs typeface="Arial"/>
              </a:rPr>
              <a:t> </a:t>
            </a:r>
            <a:r>
              <a:rPr sz="3600" spc="65" dirty="0">
                <a:latin typeface="Arial"/>
                <a:cs typeface="Arial"/>
              </a:rPr>
              <a:t>Clip].</a:t>
            </a:r>
            <a:endParaRPr sz="3600">
              <a:latin typeface="Arial"/>
              <a:cs typeface="Arial"/>
            </a:endParaRPr>
          </a:p>
        </p:txBody>
      </p:sp>
      <p:sp>
        <p:nvSpPr>
          <p:cNvPr id="6" name="object 6"/>
          <p:cNvSpPr txBox="1"/>
          <p:nvPr/>
        </p:nvSpPr>
        <p:spPr>
          <a:xfrm>
            <a:off x="987722" y="3791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7" name="object 7"/>
          <p:cNvSpPr txBox="1"/>
          <p:nvPr/>
        </p:nvSpPr>
        <p:spPr>
          <a:xfrm>
            <a:off x="1432222" y="3741420"/>
            <a:ext cx="6479540" cy="1647189"/>
          </a:xfrm>
          <a:prstGeom prst="rect">
            <a:avLst/>
          </a:prstGeom>
        </p:spPr>
        <p:txBody>
          <a:bodyPr vert="horz" wrap="square" lIns="0" tIns="0" rIns="0" bIns="0" rtlCol="0">
            <a:spAutoFit/>
          </a:bodyPr>
          <a:lstStyle/>
          <a:p>
            <a:pPr marL="12700" marR="5080">
              <a:lnSpc>
                <a:spcPts val="4300"/>
              </a:lnSpc>
            </a:pPr>
            <a:r>
              <a:rPr sz="3600" spc="-180" dirty="0">
                <a:latin typeface="Arial"/>
                <a:cs typeface="Arial"/>
              </a:rPr>
              <a:t>You </a:t>
            </a:r>
            <a:r>
              <a:rPr sz="3600" spc="-5" dirty="0">
                <a:latin typeface="Arial"/>
                <a:cs typeface="Arial"/>
              </a:rPr>
              <a:t>will </a:t>
            </a:r>
            <a:r>
              <a:rPr sz="3600" spc="95" dirty="0">
                <a:latin typeface="Arial"/>
                <a:cs typeface="Arial"/>
              </a:rPr>
              <a:t>be </a:t>
            </a:r>
            <a:r>
              <a:rPr sz="3600" spc="65" dirty="0">
                <a:latin typeface="Arial"/>
                <a:cs typeface="Arial"/>
              </a:rPr>
              <a:t>prompted </a:t>
            </a:r>
            <a:r>
              <a:rPr sz="3600" dirty="0">
                <a:latin typeface="Arial"/>
                <a:cs typeface="Arial"/>
              </a:rPr>
              <a:t>to </a:t>
            </a:r>
            <a:r>
              <a:rPr sz="3600" spc="-5" dirty="0">
                <a:latin typeface="Arial"/>
                <a:cs typeface="Arial"/>
              </a:rPr>
              <a:t>save  the Animation </a:t>
            </a:r>
            <a:r>
              <a:rPr sz="3600" spc="45" dirty="0">
                <a:latin typeface="Arial"/>
                <a:cs typeface="Arial"/>
              </a:rPr>
              <a:t>Clip </a:t>
            </a:r>
            <a:r>
              <a:rPr sz="3600" dirty="0">
                <a:latin typeface="Arial"/>
                <a:cs typeface="Arial"/>
              </a:rPr>
              <a:t>asset </a:t>
            </a:r>
            <a:r>
              <a:rPr sz="3600" spc="-5" dirty="0">
                <a:latin typeface="Arial"/>
                <a:cs typeface="Arial"/>
              </a:rPr>
              <a:t>in</a:t>
            </a:r>
            <a:r>
              <a:rPr sz="3600" spc="-40" dirty="0">
                <a:latin typeface="Arial"/>
                <a:cs typeface="Arial"/>
              </a:rPr>
              <a:t> </a:t>
            </a:r>
            <a:r>
              <a:rPr sz="3600" spc="-5" dirty="0">
                <a:latin typeface="Arial"/>
                <a:cs typeface="Arial"/>
              </a:rPr>
              <a:t>your  </a:t>
            </a:r>
            <a:r>
              <a:rPr sz="3600" spc="40" dirty="0">
                <a:latin typeface="Arial"/>
                <a:cs typeface="Arial"/>
              </a:rPr>
              <a:t>project.</a:t>
            </a:r>
            <a:endParaRPr sz="3600">
              <a:latin typeface="Arial"/>
              <a:cs typeface="Arial"/>
            </a:endParaRPr>
          </a:p>
        </p:txBody>
      </p:sp>
      <p:sp>
        <p:nvSpPr>
          <p:cNvPr id="8" name="object 8"/>
          <p:cNvSpPr txBox="1"/>
          <p:nvPr/>
        </p:nvSpPr>
        <p:spPr>
          <a:xfrm>
            <a:off x="987722" y="59635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9" name="object 9"/>
          <p:cNvSpPr txBox="1"/>
          <p:nvPr/>
        </p:nvSpPr>
        <p:spPr>
          <a:xfrm>
            <a:off x="1432222" y="5913120"/>
            <a:ext cx="6428740" cy="1101090"/>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Give the Animation </a:t>
            </a:r>
            <a:r>
              <a:rPr sz="3600" spc="45" dirty="0">
                <a:latin typeface="Arial"/>
                <a:cs typeface="Arial"/>
              </a:rPr>
              <a:t>Clip </a:t>
            </a:r>
            <a:r>
              <a:rPr sz="3600" dirty="0">
                <a:latin typeface="Arial"/>
                <a:cs typeface="Arial"/>
              </a:rPr>
              <a:t>asset</a:t>
            </a:r>
            <a:r>
              <a:rPr sz="3600" spc="-35" dirty="0">
                <a:latin typeface="Arial"/>
                <a:cs typeface="Arial"/>
              </a:rPr>
              <a:t> </a:t>
            </a:r>
            <a:r>
              <a:rPr sz="3600" spc="-5" dirty="0">
                <a:latin typeface="Arial"/>
                <a:cs typeface="Arial"/>
              </a:rPr>
              <a:t>a  name.</a:t>
            </a:r>
            <a:endParaRPr sz="3600">
              <a:latin typeface="Arial"/>
              <a:cs typeface="Arial"/>
            </a:endParaRPr>
          </a:p>
        </p:txBody>
      </p:sp>
      <p:sp>
        <p:nvSpPr>
          <p:cNvPr id="10" name="object 10"/>
          <p:cNvSpPr txBox="1"/>
          <p:nvPr/>
        </p:nvSpPr>
        <p:spPr>
          <a:xfrm>
            <a:off x="987722" y="75891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11" name="object 11"/>
          <p:cNvSpPr txBox="1"/>
          <p:nvPr/>
        </p:nvSpPr>
        <p:spPr>
          <a:xfrm>
            <a:off x="1432222" y="7538719"/>
            <a:ext cx="5268595" cy="1647189"/>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Place </a:t>
            </a:r>
            <a:r>
              <a:rPr sz="3600" dirty="0">
                <a:latin typeface="Arial"/>
                <a:cs typeface="Arial"/>
              </a:rPr>
              <a:t>it assets </a:t>
            </a:r>
            <a:r>
              <a:rPr sz="3600" spc="35" dirty="0">
                <a:latin typeface="Arial"/>
                <a:cs typeface="Arial"/>
              </a:rPr>
              <a:t>under </a:t>
            </a:r>
            <a:r>
              <a:rPr sz="3600" spc="-5" dirty="0">
                <a:latin typeface="Arial"/>
                <a:cs typeface="Arial"/>
              </a:rPr>
              <a:t>an  Animation </a:t>
            </a:r>
            <a:r>
              <a:rPr sz="3600" spc="-20" dirty="0">
                <a:latin typeface="Arial"/>
                <a:cs typeface="Arial"/>
              </a:rPr>
              <a:t>folder, </a:t>
            </a:r>
            <a:r>
              <a:rPr sz="3600" dirty="0">
                <a:latin typeface="Arial"/>
                <a:cs typeface="Arial"/>
              </a:rPr>
              <a:t>to</a:t>
            </a:r>
            <a:r>
              <a:rPr sz="3600" spc="-15" dirty="0">
                <a:latin typeface="Arial"/>
                <a:cs typeface="Arial"/>
              </a:rPr>
              <a:t> </a:t>
            </a:r>
            <a:r>
              <a:rPr sz="3600" spc="30" dirty="0">
                <a:latin typeface="Arial"/>
                <a:cs typeface="Arial"/>
              </a:rPr>
              <a:t>better  </a:t>
            </a:r>
            <a:r>
              <a:rPr sz="3600" spc="20" dirty="0">
                <a:latin typeface="Arial"/>
                <a:cs typeface="Arial"/>
              </a:rPr>
              <a:t>organize </a:t>
            </a:r>
            <a:r>
              <a:rPr sz="3600" spc="-5" dirty="0">
                <a:latin typeface="Arial"/>
                <a:cs typeface="Arial"/>
              </a:rPr>
              <a:t>your</a:t>
            </a:r>
            <a:r>
              <a:rPr sz="3600" spc="-55" dirty="0">
                <a:latin typeface="Arial"/>
                <a:cs typeface="Arial"/>
              </a:rPr>
              <a:t> </a:t>
            </a:r>
            <a:r>
              <a:rPr sz="3600" spc="40" dirty="0">
                <a:latin typeface="Arial"/>
                <a:cs typeface="Arial"/>
              </a:rPr>
              <a:t>project.</a:t>
            </a:r>
            <a:endParaRPr sz="3600">
              <a:latin typeface="Arial"/>
              <a:cs typeface="Arial"/>
            </a:endParaRPr>
          </a:p>
        </p:txBody>
      </p:sp>
    </p:spTree>
    <p:extLst>
      <p:ext uri="{BB962C8B-B14F-4D97-AF65-F5344CB8AC3E}">
        <p14:creationId xmlns:p14="http://schemas.microsoft.com/office/powerpoint/2010/main" val="2738843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1524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txBox="1"/>
          <p:nvPr/>
        </p:nvSpPr>
        <p:spPr>
          <a:xfrm>
            <a:off x="990600" y="7075982"/>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7025563"/>
            <a:ext cx="11172825" cy="1101090"/>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An Animator </a:t>
            </a:r>
            <a:r>
              <a:rPr sz="3600" spc="-10" dirty="0">
                <a:latin typeface="Arial"/>
                <a:cs typeface="Arial"/>
              </a:rPr>
              <a:t>Controller </a:t>
            </a:r>
            <a:r>
              <a:rPr sz="3600" spc="45" dirty="0">
                <a:latin typeface="Arial"/>
                <a:cs typeface="Arial"/>
              </a:rPr>
              <a:t>gets created </a:t>
            </a:r>
            <a:r>
              <a:rPr sz="3600" spc="-10" dirty="0">
                <a:latin typeface="Arial"/>
                <a:cs typeface="Arial"/>
              </a:rPr>
              <a:t>automatically,</a:t>
            </a:r>
            <a:r>
              <a:rPr sz="3600" spc="-55" dirty="0">
                <a:latin typeface="Arial"/>
                <a:cs typeface="Arial"/>
              </a:rPr>
              <a:t> </a:t>
            </a:r>
            <a:r>
              <a:rPr sz="3600" spc="65" dirty="0">
                <a:latin typeface="Arial"/>
                <a:cs typeface="Arial"/>
              </a:rPr>
              <a:t>and  </a:t>
            </a:r>
            <a:r>
              <a:rPr sz="3600" spc="-5" dirty="0">
                <a:latin typeface="Arial"/>
                <a:cs typeface="Arial"/>
              </a:rPr>
              <a:t>the new </a:t>
            </a:r>
            <a:r>
              <a:rPr sz="3600" spc="95" dirty="0">
                <a:latin typeface="Arial"/>
                <a:cs typeface="Arial"/>
              </a:rPr>
              <a:t>clip </a:t>
            </a:r>
            <a:r>
              <a:rPr sz="3600" spc="-5" dirty="0">
                <a:latin typeface="Arial"/>
                <a:cs typeface="Arial"/>
              </a:rPr>
              <a:t>is </a:t>
            </a:r>
            <a:r>
              <a:rPr sz="3600" spc="114" dirty="0">
                <a:latin typeface="Arial"/>
                <a:cs typeface="Arial"/>
              </a:rPr>
              <a:t>added </a:t>
            </a:r>
            <a:r>
              <a:rPr sz="3600" dirty="0">
                <a:latin typeface="Arial"/>
                <a:cs typeface="Arial"/>
              </a:rPr>
              <a:t>to it </a:t>
            </a:r>
            <a:r>
              <a:rPr sz="3600" spc="-5" dirty="0">
                <a:latin typeface="Arial"/>
                <a:cs typeface="Arial"/>
              </a:rPr>
              <a:t>as </a:t>
            </a:r>
            <a:r>
              <a:rPr sz="3600" dirty="0">
                <a:latin typeface="Arial"/>
                <a:cs typeface="Arial"/>
              </a:rPr>
              <a:t>the </a:t>
            </a:r>
            <a:r>
              <a:rPr sz="3600" b="1" spc="-5" dirty="0">
                <a:latin typeface="Arial"/>
                <a:cs typeface="Arial"/>
              </a:rPr>
              <a:t>default</a:t>
            </a:r>
            <a:r>
              <a:rPr sz="3600" b="1" spc="-195" dirty="0">
                <a:latin typeface="Arial"/>
                <a:cs typeface="Arial"/>
              </a:rPr>
              <a:t> </a:t>
            </a:r>
            <a:r>
              <a:rPr sz="3600" b="1" dirty="0">
                <a:latin typeface="Arial"/>
                <a:cs typeface="Arial"/>
              </a:rPr>
              <a:t>state</a:t>
            </a:r>
            <a:r>
              <a:rPr sz="3600" dirty="0">
                <a:latin typeface="Arial"/>
                <a:cs typeface="Arial"/>
              </a:rPr>
              <a:t>.</a:t>
            </a:r>
            <a:endParaRPr sz="3600">
              <a:latin typeface="Arial"/>
              <a:cs typeface="Arial"/>
            </a:endParaRPr>
          </a:p>
        </p:txBody>
      </p:sp>
      <p:sp>
        <p:nvSpPr>
          <p:cNvPr id="5" name="object 5"/>
          <p:cNvSpPr/>
          <p:nvPr/>
        </p:nvSpPr>
        <p:spPr>
          <a:xfrm>
            <a:off x="1676400" y="2362200"/>
            <a:ext cx="9664700" cy="426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24854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800" y="855471"/>
            <a:ext cx="11963400" cy="1603003"/>
          </a:xfrm>
          <a:prstGeom prst="rect">
            <a:avLst/>
          </a:prstGeom>
        </p:spPr>
        <p:txBody>
          <a:bodyPr vert="horz" wrap="square" lIns="0" tIns="368300" rIns="0" bIns="0" rtlCol="0">
            <a:spAutoFit/>
          </a:bodyPr>
          <a:lstStyle/>
          <a:p>
            <a:pPr marL="80645" algn="ctr">
              <a:lnSpc>
                <a:spcPct val="100000"/>
              </a:lnSpc>
            </a:pPr>
            <a:r>
              <a:rPr spc="-150" dirty="0"/>
              <a:t>The </a:t>
            </a:r>
            <a:r>
              <a:rPr spc="-5" dirty="0"/>
              <a:t>Animator</a:t>
            </a:r>
            <a:r>
              <a:rPr spc="140" dirty="0"/>
              <a:t> </a:t>
            </a:r>
            <a:r>
              <a:rPr spc="-20" dirty="0"/>
              <a:t>Controller</a:t>
            </a:r>
          </a:p>
        </p:txBody>
      </p:sp>
      <p:sp>
        <p:nvSpPr>
          <p:cNvPr id="3" name="object 3"/>
          <p:cNvSpPr txBox="1"/>
          <p:nvPr/>
        </p:nvSpPr>
        <p:spPr>
          <a:xfrm>
            <a:off x="990600" y="2916894"/>
            <a:ext cx="164465" cy="349885"/>
          </a:xfrm>
          <a:prstGeom prst="rect">
            <a:avLst/>
          </a:prstGeom>
        </p:spPr>
        <p:txBody>
          <a:bodyPr vert="horz" wrap="square" lIns="0" tIns="0" rIns="0" bIns="0" rtlCol="0">
            <a:spAutoFit/>
          </a:bodyPr>
          <a:lstStyle/>
          <a:p>
            <a:pPr marL="12700">
              <a:lnSpc>
                <a:spcPct val="100000"/>
              </a:lnSpc>
            </a:pPr>
            <a:r>
              <a:rPr sz="2150" spc="340" dirty="0">
                <a:latin typeface="Arial"/>
                <a:cs typeface="Arial"/>
              </a:rPr>
              <a:t>•</a:t>
            </a:r>
            <a:endParaRPr sz="2150">
              <a:latin typeface="Arial"/>
              <a:cs typeface="Arial"/>
            </a:endParaRPr>
          </a:p>
        </p:txBody>
      </p:sp>
      <p:sp>
        <p:nvSpPr>
          <p:cNvPr id="4" name="object 4"/>
          <p:cNvSpPr txBox="1"/>
          <p:nvPr/>
        </p:nvSpPr>
        <p:spPr>
          <a:xfrm>
            <a:off x="1435100" y="2857500"/>
            <a:ext cx="9171305" cy="441959"/>
          </a:xfrm>
          <a:prstGeom prst="rect">
            <a:avLst/>
          </a:prstGeom>
        </p:spPr>
        <p:txBody>
          <a:bodyPr vert="horz" wrap="square" lIns="0" tIns="0" rIns="0" bIns="0" rtlCol="0">
            <a:spAutoFit/>
          </a:bodyPr>
          <a:lstStyle/>
          <a:p>
            <a:pPr marL="12700">
              <a:lnSpc>
                <a:spcPct val="100000"/>
              </a:lnSpc>
            </a:pPr>
            <a:r>
              <a:rPr sz="2900" spc="-5" dirty="0">
                <a:latin typeface="Arial"/>
                <a:cs typeface="Arial"/>
              </a:rPr>
              <a:t>Create </a:t>
            </a:r>
            <a:r>
              <a:rPr sz="2900" spc="5" dirty="0">
                <a:latin typeface="Arial"/>
                <a:cs typeface="Arial"/>
              </a:rPr>
              <a:t>an Animator </a:t>
            </a:r>
            <a:r>
              <a:rPr sz="2900" dirty="0">
                <a:latin typeface="Arial"/>
                <a:cs typeface="Arial"/>
              </a:rPr>
              <a:t>Controller </a:t>
            </a:r>
            <a:r>
              <a:rPr sz="2900" spc="5" dirty="0">
                <a:latin typeface="Arial"/>
                <a:cs typeface="Arial"/>
              </a:rPr>
              <a:t>like you </a:t>
            </a:r>
            <a:r>
              <a:rPr sz="2900" spc="40" dirty="0">
                <a:latin typeface="Arial"/>
                <a:cs typeface="Arial"/>
              </a:rPr>
              <a:t>would </a:t>
            </a:r>
            <a:r>
              <a:rPr sz="2900" spc="5" dirty="0">
                <a:latin typeface="Arial"/>
                <a:cs typeface="Arial"/>
              </a:rPr>
              <a:t>any</a:t>
            </a:r>
            <a:r>
              <a:rPr sz="2900" spc="-20" dirty="0">
                <a:latin typeface="Arial"/>
                <a:cs typeface="Arial"/>
              </a:rPr>
              <a:t> </a:t>
            </a:r>
            <a:r>
              <a:rPr sz="2900" spc="5" dirty="0">
                <a:latin typeface="Arial"/>
                <a:cs typeface="Arial"/>
              </a:rPr>
              <a:t>asset.</a:t>
            </a:r>
            <a:endParaRPr sz="2900">
              <a:latin typeface="Arial"/>
              <a:cs typeface="Arial"/>
            </a:endParaRPr>
          </a:p>
        </p:txBody>
      </p:sp>
      <p:sp>
        <p:nvSpPr>
          <p:cNvPr id="5" name="object 5"/>
          <p:cNvSpPr txBox="1"/>
          <p:nvPr/>
        </p:nvSpPr>
        <p:spPr>
          <a:xfrm>
            <a:off x="990600" y="3793197"/>
            <a:ext cx="164465" cy="349885"/>
          </a:xfrm>
          <a:prstGeom prst="rect">
            <a:avLst/>
          </a:prstGeom>
        </p:spPr>
        <p:txBody>
          <a:bodyPr vert="horz" wrap="square" lIns="0" tIns="0" rIns="0" bIns="0" rtlCol="0">
            <a:spAutoFit/>
          </a:bodyPr>
          <a:lstStyle/>
          <a:p>
            <a:pPr marL="12700">
              <a:lnSpc>
                <a:spcPct val="100000"/>
              </a:lnSpc>
            </a:pPr>
            <a:r>
              <a:rPr sz="2150" spc="340" dirty="0">
                <a:latin typeface="Arial"/>
                <a:cs typeface="Arial"/>
              </a:rPr>
              <a:t>•</a:t>
            </a:r>
            <a:endParaRPr sz="2150">
              <a:latin typeface="Arial"/>
              <a:cs typeface="Arial"/>
            </a:endParaRPr>
          </a:p>
        </p:txBody>
      </p:sp>
      <p:sp>
        <p:nvSpPr>
          <p:cNvPr id="6" name="object 6"/>
          <p:cNvSpPr txBox="1"/>
          <p:nvPr/>
        </p:nvSpPr>
        <p:spPr>
          <a:xfrm>
            <a:off x="1435100" y="3731148"/>
            <a:ext cx="10492740" cy="913765"/>
          </a:xfrm>
          <a:prstGeom prst="rect">
            <a:avLst/>
          </a:prstGeom>
        </p:spPr>
        <p:txBody>
          <a:bodyPr vert="horz" wrap="square" lIns="0" tIns="0" rIns="0" bIns="0" rtlCol="0">
            <a:spAutoFit/>
          </a:bodyPr>
          <a:lstStyle/>
          <a:p>
            <a:pPr marL="12700" marR="5080">
              <a:lnSpc>
                <a:spcPct val="100600"/>
              </a:lnSpc>
            </a:pPr>
            <a:r>
              <a:rPr sz="2900" spc="5" dirty="0">
                <a:latin typeface="Arial"/>
                <a:cs typeface="Arial"/>
              </a:rPr>
              <a:t>In the </a:t>
            </a:r>
            <a:r>
              <a:rPr sz="2900" spc="-5" dirty="0">
                <a:latin typeface="Arial"/>
                <a:cs typeface="Arial"/>
              </a:rPr>
              <a:t>Project </a:t>
            </a:r>
            <a:r>
              <a:rPr sz="2900" spc="-70" dirty="0">
                <a:latin typeface="Arial"/>
                <a:cs typeface="Arial"/>
              </a:rPr>
              <a:t>View, </a:t>
            </a:r>
            <a:r>
              <a:rPr sz="2900" spc="30" dirty="0">
                <a:latin typeface="Arial"/>
                <a:cs typeface="Arial"/>
              </a:rPr>
              <a:t>select </a:t>
            </a:r>
            <a:r>
              <a:rPr sz="2900" i="1" spc="-5" dirty="0">
                <a:latin typeface="Arial"/>
                <a:cs typeface="Arial"/>
              </a:rPr>
              <a:t>Create </a:t>
            </a:r>
            <a:r>
              <a:rPr sz="2900" i="1" spc="229" dirty="0">
                <a:latin typeface="Arial"/>
                <a:cs typeface="Arial"/>
              </a:rPr>
              <a:t>&gt; </a:t>
            </a:r>
            <a:r>
              <a:rPr sz="2900" i="1" spc="5" dirty="0">
                <a:latin typeface="Arial"/>
                <a:cs typeface="Arial"/>
              </a:rPr>
              <a:t>Animator </a:t>
            </a:r>
            <a:r>
              <a:rPr sz="2900" i="1" dirty="0">
                <a:latin typeface="Arial"/>
                <a:cs typeface="Arial"/>
              </a:rPr>
              <a:t>Controller </a:t>
            </a:r>
            <a:r>
              <a:rPr sz="2900" spc="5" dirty="0">
                <a:latin typeface="Arial"/>
                <a:cs typeface="Arial"/>
              </a:rPr>
              <a:t>or</a:t>
            </a:r>
            <a:r>
              <a:rPr sz="2900" spc="-114" dirty="0">
                <a:latin typeface="Arial"/>
                <a:cs typeface="Arial"/>
              </a:rPr>
              <a:t> </a:t>
            </a:r>
            <a:r>
              <a:rPr sz="2900" spc="30" dirty="0">
                <a:latin typeface="Arial"/>
                <a:cs typeface="Arial"/>
              </a:rPr>
              <a:t>right-  </a:t>
            </a:r>
            <a:r>
              <a:rPr sz="2900" spc="70" dirty="0">
                <a:latin typeface="Arial"/>
                <a:cs typeface="Arial"/>
              </a:rPr>
              <a:t>click </a:t>
            </a:r>
            <a:r>
              <a:rPr sz="2900" dirty="0">
                <a:latin typeface="Arial"/>
                <a:cs typeface="Arial"/>
              </a:rPr>
              <a:t>anywhere </a:t>
            </a:r>
            <a:r>
              <a:rPr sz="2900" spc="40" dirty="0">
                <a:latin typeface="Arial"/>
                <a:cs typeface="Arial"/>
              </a:rPr>
              <a:t>empty </a:t>
            </a:r>
            <a:r>
              <a:rPr sz="2900" spc="5" dirty="0">
                <a:latin typeface="Arial"/>
                <a:cs typeface="Arial"/>
              </a:rPr>
              <a:t>within the view </a:t>
            </a:r>
            <a:r>
              <a:rPr sz="2900" spc="60" dirty="0">
                <a:latin typeface="Arial"/>
                <a:cs typeface="Arial"/>
              </a:rPr>
              <a:t>and </a:t>
            </a:r>
            <a:r>
              <a:rPr sz="2900" spc="30" dirty="0">
                <a:latin typeface="Arial"/>
                <a:cs typeface="Arial"/>
              </a:rPr>
              <a:t>select </a:t>
            </a:r>
            <a:r>
              <a:rPr sz="2900" spc="5" dirty="0">
                <a:latin typeface="Arial"/>
                <a:cs typeface="Arial"/>
              </a:rPr>
              <a:t>the</a:t>
            </a:r>
            <a:r>
              <a:rPr sz="2900" spc="-170" dirty="0">
                <a:latin typeface="Arial"/>
                <a:cs typeface="Arial"/>
              </a:rPr>
              <a:t> </a:t>
            </a:r>
            <a:r>
              <a:rPr sz="2900" spc="5" dirty="0">
                <a:latin typeface="Arial"/>
                <a:cs typeface="Arial"/>
              </a:rPr>
              <a:t>same.</a:t>
            </a:r>
            <a:endParaRPr sz="2900">
              <a:latin typeface="Arial"/>
              <a:cs typeface="Arial"/>
            </a:endParaRPr>
          </a:p>
        </p:txBody>
      </p:sp>
      <p:sp>
        <p:nvSpPr>
          <p:cNvPr id="7" name="object 7"/>
          <p:cNvSpPr/>
          <p:nvPr/>
        </p:nvSpPr>
        <p:spPr>
          <a:xfrm>
            <a:off x="5422900" y="5321300"/>
            <a:ext cx="2159000" cy="24003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455775" y="6351409"/>
            <a:ext cx="1052080" cy="354330"/>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8635644" y="6242050"/>
            <a:ext cx="2338070" cy="575310"/>
          </a:xfrm>
          <a:prstGeom prst="rect">
            <a:avLst/>
          </a:prstGeom>
        </p:spPr>
        <p:txBody>
          <a:bodyPr vert="horz" wrap="square" lIns="0" tIns="0" rIns="0" bIns="0" rtlCol="0">
            <a:spAutoFit/>
          </a:bodyPr>
          <a:lstStyle/>
          <a:p>
            <a:pPr marL="12700">
              <a:lnSpc>
                <a:spcPct val="100000"/>
              </a:lnSpc>
            </a:pPr>
            <a:r>
              <a:rPr sz="3600" b="1" dirty="0">
                <a:solidFill>
                  <a:srgbClr val="C82506"/>
                </a:solidFill>
                <a:latin typeface="Arial"/>
                <a:cs typeface="Arial"/>
              </a:rPr>
              <a:t>Asset</a:t>
            </a:r>
            <a:r>
              <a:rPr sz="3600" b="1" spc="-95" dirty="0">
                <a:solidFill>
                  <a:srgbClr val="C82506"/>
                </a:solidFill>
                <a:latin typeface="Arial"/>
                <a:cs typeface="Arial"/>
              </a:rPr>
              <a:t> </a:t>
            </a:r>
            <a:r>
              <a:rPr sz="3600" b="1" spc="-5" dirty="0">
                <a:solidFill>
                  <a:srgbClr val="C82506"/>
                </a:solidFill>
                <a:latin typeface="Arial"/>
                <a:cs typeface="Arial"/>
              </a:rPr>
              <a:t>Icon</a:t>
            </a:r>
            <a:endParaRPr sz="3600">
              <a:latin typeface="Arial"/>
              <a:cs typeface="Arial"/>
            </a:endParaRPr>
          </a:p>
        </p:txBody>
      </p:sp>
    </p:spTree>
    <p:extLst>
      <p:ext uri="{BB962C8B-B14F-4D97-AF65-F5344CB8AC3E}">
        <p14:creationId xmlns:p14="http://schemas.microsoft.com/office/powerpoint/2010/main" val="293575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1200" y="855471"/>
            <a:ext cx="11734800" cy="1603003"/>
          </a:xfrm>
          <a:prstGeom prst="rect">
            <a:avLst/>
          </a:prstGeom>
        </p:spPr>
        <p:txBody>
          <a:bodyPr vert="horz" wrap="square" lIns="0" tIns="368300" rIns="0" bIns="0" rtlCol="0">
            <a:spAutoFit/>
          </a:bodyPr>
          <a:lstStyle/>
          <a:p>
            <a:pPr marL="80645">
              <a:lnSpc>
                <a:spcPct val="100000"/>
              </a:lnSpc>
            </a:pPr>
            <a:r>
              <a:rPr spc="-150" dirty="0"/>
              <a:t>The </a:t>
            </a:r>
            <a:r>
              <a:rPr spc="-5" dirty="0"/>
              <a:t>Animator</a:t>
            </a:r>
            <a:r>
              <a:rPr spc="140" dirty="0"/>
              <a:t> </a:t>
            </a:r>
            <a:r>
              <a:rPr spc="-20" dirty="0"/>
              <a:t>Controller</a:t>
            </a:r>
          </a:p>
        </p:txBody>
      </p:sp>
      <p:sp>
        <p:nvSpPr>
          <p:cNvPr id="3" name="object 3"/>
          <p:cNvSpPr txBox="1"/>
          <p:nvPr/>
        </p:nvSpPr>
        <p:spPr>
          <a:xfrm>
            <a:off x="787400" y="3056699"/>
            <a:ext cx="179705" cy="388620"/>
          </a:xfrm>
          <a:prstGeom prst="rect">
            <a:avLst/>
          </a:prstGeom>
        </p:spPr>
        <p:txBody>
          <a:bodyPr vert="horz" wrap="square" lIns="0" tIns="0" rIns="0" bIns="0" rtlCol="0">
            <a:spAutoFit/>
          </a:bodyPr>
          <a:lstStyle/>
          <a:p>
            <a:pPr marL="12700">
              <a:lnSpc>
                <a:spcPct val="100000"/>
              </a:lnSpc>
            </a:pPr>
            <a:r>
              <a:rPr sz="2400" spc="370" dirty="0">
                <a:latin typeface="Arial"/>
                <a:cs typeface="Arial"/>
              </a:rPr>
              <a:t>•</a:t>
            </a:r>
            <a:endParaRPr sz="2400">
              <a:latin typeface="Arial"/>
              <a:cs typeface="Arial"/>
            </a:endParaRPr>
          </a:p>
        </p:txBody>
      </p:sp>
      <p:sp>
        <p:nvSpPr>
          <p:cNvPr id="4" name="object 4"/>
          <p:cNvSpPr txBox="1"/>
          <p:nvPr/>
        </p:nvSpPr>
        <p:spPr>
          <a:xfrm>
            <a:off x="1231900" y="2982239"/>
            <a:ext cx="4478020" cy="487680"/>
          </a:xfrm>
          <a:prstGeom prst="rect">
            <a:avLst/>
          </a:prstGeom>
        </p:spPr>
        <p:txBody>
          <a:bodyPr vert="horz" wrap="square" lIns="0" tIns="0" rIns="0" bIns="0" rtlCol="0">
            <a:spAutoFit/>
          </a:bodyPr>
          <a:lstStyle/>
          <a:p>
            <a:pPr marL="12700">
              <a:lnSpc>
                <a:spcPct val="100000"/>
              </a:lnSpc>
            </a:pPr>
            <a:r>
              <a:rPr sz="3200" spc="15" dirty="0">
                <a:latin typeface="Arial"/>
                <a:cs typeface="Arial"/>
              </a:rPr>
              <a:t>Also </a:t>
            </a:r>
            <a:r>
              <a:rPr sz="3200" spc="60" dirty="0">
                <a:latin typeface="Arial"/>
                <a:cs typeface="Arial"/>
              </a:rPr>
              <a:t>gets created</a:t>
            </a:r>
            <a:r>
              <a:rPr sz="3200" spc="-100" dirty="0">
                <a:latin typeface="Arial"/>
                <a:cs typeface="Arial"/>
              </a:rPr>
              <a:t> </a:t>
            </a:r>
            <a:r>
              <a:rPr sz="3200" spc="20" dirty="0">
                <a:latin typeface="Arial"/>
                <a:cs typeface="Arial"/>
              </a:rPr>
              <a:t>when:</a:t>
            </a:r>
            <a:endParaRPr sz="3200">
              <a:latin typeface="Arial"/>
              <a:cs typeface="Arial"/>
            </a:endParaRPr>
          </a:p>
        </p:txBody>
      </p:sp>
      <p:sp>
        <p:nvSpPr>
          <p:cNvPr id="5" name="object 5"/>
          <p:cNvSpPr txBox="1"/>
          <p:nvPr/>
        </p:nvSpPr>
        <p:spPr>
          <a:xfrm>
            <a:off x="1231900" y="4009199"/>
            <a:ext cx="179705" cy="388620"/>
          </a:xfrm>
          <a:prstGeom prst="rect">
            <a:avLst/>
          </a:prstGeom>
        </p:spPr>
        <p:txBody>
          <a:bodyPr vert="horz" wrap="square" lIns="0" tIns="0" rIns="0" bIns="0" rtlCol="0">
            <a:spAutoFit/>
          </a:bodyPr>
          <a:lstStyle/>
          <a:p>
            <a:pPr marL="12700">
              <a:lnSpc>
                <a:spcPct val="100000"/>
              </a:lnSpc>
            </a:pPr>
            <a:r>
              <a:rPr sz="2400" spc="370" dirty="0">
                <a:latin typeface="Arial"/>
                <a:cs typeface="Arial"/>
              </a:rPr>
              <a:t>•</a:t>
            </a:r>
            <a:endParaRPr sz="2400">
              <a:latin typeface="Arial"/>
              <a:cs typeface="Arial"/>
            </a:endParaRPr>
          </a:p>
        </p:txBody>
      </p:sp>
      <p:sp>
        <p:nvSpPr>
          <p:cNvPr id="6" name="object 6"/>
          <p:cNvSpPr txBox="1"/>
          <p:nvPr/>
        </p:nvSpPr>
        <p:spPr>
          <a:xfrm>
            <a:off x="1676400" y="3934739"/>
            <a:ext cx="6009640" cy="514350"/>
          </a:xfrm>
          <a:prstGeom prst="rect">
            <a:avLst/>
          </a:prstGeom>
        </p:spPr>
        <p:txBody>
          <a:bodyPr vert="horz" wrap="square" lIns="0" tIns="0" rIns="0" bIns="0" rtlCol="0">
            <a:spAutoFit/>
          </a:bodyPr>
          <a:lstStyle/>
          <a:p>
            <a:pPr marL="12700">
              <a:lnSpc>
                <a:spcPct val="100000"/>
              </a:lnSpc>
            </a:pPr>
            <a:r>
              <a:rPr sz="3200" spc="25" dirty="0">
                <a:latin typeface="Arial"/>
                <a:cs typeface="Arial"/>
              </a:rPr>
              <a:t>A </a:t>
            </a:r>
            <a:r>
              <a:rPr sz="3200" spc="20" dirty="0">
                <a:latin typeface="Arial"/>
                <a:cs typeface="Arial"/>
              </a:rPr>
              <a:t>new </a:t>
            </a:r>
            <a:r>
              <a:rPr sz="3200" spc="15" dirty="0">
                <a:latin typeface="Arial"/>
                <a:cs typeface="Arial"/>
              </a:rPr>
              <a:t>Animation </a:t>
            </a:r>
            <a:r>
              <a:rPr sz="3200" spc="60" dirty="0">
                <a:latin typeface="Arial"/>
                <a:cs typeface="Arial"/>
              </a:rPr>
              <a:t>Clip </a:t>
            </a:r>
            <a:r>
              <a:rPr sz="3200" spc="10" dirty="0">
                <a:latin typeface="Arial"/>
                <a:cs typeface="Arial"/>
              </a:rPr>
              <a:t>is</a:t>
            </a:r>
            <a:r>
              <a:rPr sz="3200" spc="-100" dirty="0">
                <a:latin typeface="Arial"/>
                <a:cs typeface="Arial"/>
              </a:rPr>
              <a:t> </a:t>
            </a:r>
            <a:r>
              <a:rPr sz="3200" spc="55" dirty="0">
                <a:latin typeface="Arial"/>
                <a:cs typeface="Arial"/>
              </a:rPr>
              <a:t>created.</a:t>
            </a:r>
            <a:endParaRPr sz="3200">
              <a:latin typeface="Arial"/>
              <a:cs typeface="Arial"/>
            </a:endParaRPr>
          </a:p>
        </p:txBody>
      </p:sp>
      <p:sp>
        <p:nvSpPr>
          <p:cNvPr id="7" name="object 7"/>
          <p:cNvSpPr txBox="1"/>
          <p:nvPr/>
        </p:nvSpPr>
        <p:spPr>
          <a:xfrm>
            <a:off x="1231900" y="4974399"/>
            <a:ext cx="179705" cy="388620"/>
          </a:xfrm>
          <a:prstGeom prst="rect">
            <a:avLst/>
          </a:prstGeom>
        </p:spPr>
        <p:txBody>
          <a:bodyPr vert="horz" wrap="square" lIns="0" tIns="0" rIns="0" bIns="0" rtlCol="0">
            <a:spAutoFit/>
          </a:bodyPr>
          <a:lstStyle/>
          <a:p>
            <a:pPr marL="12700">
              <a:lnSpc>
                <a:spcPct val="100000"/>
              </a:lnSpc>
            </a:pPr>
            <a:r>
              <a:rPr sz="2400" spc="370" dirty="0">
                <a:latin typeface="Arial"/>
                <a:cs typeface="Arial"/>
              </a:rPr>
              <a:t>•</a:t>
            </a:r>
            <a:endParaRPr sz="2400">
              <a:latin typeface="Arial"/>
              <a:cs typeface="Arial"/>
            </a:endParaRPr>
          </a:p>
        </p:txBody>
      </p:sp>
      <p:sp>
        <p:nvSpPr>
          <p:cNvPr id="8" name="object 8"/>
          <p:cNvSpPr txBox="1"/>
          <p:nvPr/>
        </p:nvSpPr>
        <p:spPr>
          <a:xfrm>
            <a:off x="1676400" y="4920259"/>
            <a:ext cx="9943465" cy="976630"/>
          </a:xfrm>
          <a:prstGeom prst="rect">
            <a:avLst/>
          </a:prstGeom>
        </p:spPr>
        <p:txBody>
          <a:bodyPr vert="horz" wrap="square" lIns="0" tIns="0" rIns="0" bIns="0" rtlCol="0">
            <a:spAutoFit/>
          </a:bodyPr>
          <a:lstStyle/>
          <a:p>
            <a:pPr marL="12700" marR="5080">
              <a:lnSpc>
                <a:spcPts val="3800"/>
              </a:lnSpc>
            </a:pPr>
            <a:r>
              <a:rPr sz="3200" spc="25" dirty="0">
                <a:latin typeface="Arial"/>
                <a:cs typeface="Arial"/>
              </a:rPr>
              <a:t>A </a:t>
            </a:r>
            <a:r>
              <a:rPr sz="3200" spc="50" dirty="0">
                <a:latin typeface="Arial"/>
                <a:cs typeface="Arial"/>
              </a:rPr>
              <a:t>collection </a:t>
            </a:r>
            <a:r>
              <a:rPr sz="3200" spc="15" dirty="0">
                <a:latin typeface="Arial"/>
                <a:cs typeface="Arial"/>
              </a:rPr>
              <a:t>of </a:t>
            </a:r>
            <a:r>
              <a:rPr sz="3200" spc="45" dirty="0">
                <a:latin typeface="Arial"/>
                <a:cs typeface="Arial"/>
              </a:rPr>
              <a:t>sprite </a:t>
            </a:r>
            <a:r>
              <a:rPr sz="3200" spc="20" dirty="0">
                <a:latin typeface="Arial"/>
                <a:cs typeface="Arial"/>
              </a:rPr>
              <a:t>frames </a:t>
            </a:r>
            <a:r>
              <a:rPr sz="3200" spc="-5" dirty="0">
                <a:latin typeface="Arial"/>
                <a:cs typeface="Arial"/>
              </a:rPr>
              <a:t>are </a:t>
            </a:r>
            <a:r>
              <a:rPr sz="3200" spc="120" dirty="0">
                <a:latin typeface="Arial"/>
                <a:cs typeface="Arial"/>
              </a:rPr>
              <a:t>dragged </a:t>
            </a:r>
            <a:r>
              <a:rPr sz="3200" spc="15" dirty="0">
                <a:latin typeface="Arial"/>
                <a:cs typeface="Arial"/>
              </a:rPr>
              <a:t>to the</a:t>
            </a:r>
            <a:r>
              <a:rPr sz="3200" spc="-204" dirty="0">
                <a:latin typeface="Arial"/>
                <a:cs typeface="Arial"/>
              </a:rPr>
              <a:t> </a:t>
            </a:r>
            <a:r>
              <a:rPr sz="3200" spc="55" dirty="0">
                <a:latin typeface="Arial"/>
                <a:cs typeface="Arial"/>
              </a:rPr>
              <a:t>scene  </a:t>
            </a:r>
            <a:r>
              <a:rPr sz="3200" spc="15" dirty="0">
                <a:latin typeface="Arial"/>
                <a:cs typeface="Arial"/>
              </a:rPr>
              <a:t>view to </a:t>
            </a:r>
            <a:r>
              <a:rPr sz="3200" spc="35" dirty="0">
                <a:latin typeface="Arial"/>
                <a:cs typeface="Arial"/>
              </a:rPr>
              <a:t>create </a:t>
            </a:r>
            <a:r>
              <a:rPr sz="3200" spc="20" dirty="0">
                <a:latin typeface="Arial"/>
                <a:cs typeface="Arial"/>
              </a:rPr>
              <a:t>an </a:t>
            </a:r>
            <a:r>
              <a:rPr sz="3200" spc="15" dirty="0">
                <a:latin typeface="Arial"/>
                <a:cs typeface="Arial"/>
              </a:rPr>
              <a:t>animation</a:t>
            </a:r>
            <a:r>
              <a:rPr sz="3200" spc="-50" dirty="0">
                <a:latin typeface="Arial"/>
                <a:cs typeface="Arial"/>
              </a:rPr>
              <a:t> </a:t>
            </a:r>
            <a:r>
              <a:rPr sz="3200" spc="85" dirty="0">
                <a:latin typeface="Arial"/>
                <a:cs typeface="Arial"/>
              </a:rPr>
              <a:t>clip.</a:t>
            </a:r>
            <a:endParaRPr sz="3200">
              <a:latin typeface="Arial"/>
              <a:cs typeface="Arial"/>
            </a:endParaRPr>
          </a:p>
        </p:txBody>
      </p:sp>
      <p:sp>
        <p:nvSpPr>
          <p:cNvPr id="9" name="object 9"/>
          <p:cNvSpPr txBox="1"/>
          <p:nvPr/>
        </p:nvSpPr>
        <p:spPr>
          <a:xfrm>
            <a:off x="787400" y="6422199"/>
            <a:ext cx="179705" cy="388620"/>
          </a:xfrm>
          <a:prstGeom prst="rect">
            <a:avLst/>
          </a:prstGeom>
        </p:spPr>
        <p:txBody>
          <a:bodyPr vert="horz" wrap="square" lIns="0" tIns="0" rIns="0" bIns="0" rtlCol="0">
            <a:spAutoFit/>
          </a:bodyPr>
          <a:lstStyle/>
          <a:p>
            <a:pPr marL="12700">
              <a:lnSpc>
                <a:spcPct val="100000"/>
              </a:lnSpc>
            </a:pPr>
            <a:r>
              <a:rPr sz="2400" spc="370" dirty="0">
                <a:latin typeface="Arial"/>
                <a:cs typeface="Arial"/>
              </a:rPr>
              <a:t>•</a:t>
            </a:r>
            <a:endParaRPr sz="2400">
              <a:latin typeface="Arial"/>
              <a:cs typeface="Arial"/>
            </a:endParaRPr>
          </a:p>
        </p:txBody>
      </p:sp>
      <p:sp>
        <p:nvSpPr>
          <p:cNvPr id="10" name="object 10"/>
          <p:cNvSpPr txBox="1"/>
          <p:nvPr/>
        </p:nvSpPr>
        <p:spPr>
          <a:xfrm>
            <a:off x="1231900" y="6341389"/>
            <a:ext cx="11062970" cy="520700"/>
          </a:xfrm>
          <a:prstGeom prst="rect">
            <a:avLst/>
          </a:prstGeom>
        </p:spPr>
        <p:txBody>
          <a:bodyPr vert="horz" wrap="square" lIns="0" tIns="0" rIns="0" bIns="0" rtlCol="0">
            <a:spAutoFit/>
          </a:bodyPr>
          <a:lstStyle/>
          <a:p>
            <a:pPr marL="12700">
              <a:lnSpc>
                <a:spcPct val="100000"/>
              </a:lnSpc>
            </a:pPr>
            <a:r>
              <a:rPr sz="3200" spc="-10" dirty="0">
                <a:latin typeface="Arial"/>
                <a:cs typeface="Arial"/>
              </a:rPr>
              <a:t>Animation Controllers </a:t>
            </a:r>
            <a:r>
              <a:rPr sz="3200" spc="50" dirty="0">
                <a:latin typeface="Arial"/>
                <a:cs typeface="Arial"/>
              </a:rPr>
              <a:t>and </a:t>
            </a:r>
            <a:r>
              <a:rPr sz="3200" spc="-10" dirty="0">
                <a:latin typeface="Arial"/>
                <a:cs typeface="Arial"/>
              </a:rPr>
              <a:t>Animation </a:t>
            </a:r>
            <a:r>
              <a:rPr sz="3200" spc="30" dirty="0">
                <a:latin typeface="Arial"/>
                <a:cs typeface="Arial"/>
              </a:rPr>
              <a:t>Clips </a:t>
            </a:r>
            <a:r>
              <a:rPr sz="3200" spc="80" dirty="0">
                <a:latin typeface="Arial"/>
                <a:cs typeface="Arial"/>
              </a:rPr>
              <a:t>go</a:t>
            </a:r>
            <a:r>
              <a:rPr sz="3200" spc="30" dirty="0">
                <a:latin typeface="Arial"/>
                <a:cs typeface="Arial"/>
              </a:rPr>
              <a:t> </a:t>
            </a:r>
            <a:r>
              <a:rPr sz="3200" spc="20" dirty="0">
                <a:latin typeface="Arial"/>
                <a:cs typeface="Arial"/>
              </a:rPr>
              <a:t>hand-in-hand.</a:t>
            </a:r>
            <a:endParaRPr sz="3200">
              <a:latin typeface="Arial"/>
              <a:cs typeface="Arial"/>
            </a:endParaRPr>
          </a:p>
        </p:txBody>
      </p:sp>
      <p:sp>
        <p:nvSpPr>
          <p:cNvPr id="11" name="object 11"/>
          <p:cNvSpPr txBox="1"/>
          <p:nvPr/>
        </p:nvSpPr>
        <p:spPr>
          <a:xfrm>
            <a:off x="787400" y="7387399"/>
            <a:ext cx="179705" cy="388620"/>
          </a:xfrm>
          <a:prstGeom prst="rect">
            <a:avLst/>
          </a:prstGeom>
        </p:spPr>
        <p:txBody>
          <a:bodyPr vert="horz" wrap="square" lIns="0" tIns="0" rIns="0" bIns="0" rtlCol="0">
            <a:spAutoFit/>
          </a:bodyPr>
          <a:lstStyle/>
          <a:p>
            <a:pPr marL="12700">
              <a:lnSpc>
                <a:spcPct val="100000"/>
              </a:lnSpc>
            </a:pPr>
            <a:r>
              <a:rPr sz="2400" spc="370" dirty="0">
                <a:latin typeface="Arial"/>
                <a:cs typeface="Arial"/>
              </a:rPr>
              <a:t>•</a:t>
            </a:r>
            <a:endParaRPr sz="2400">
              <a:latin typeface="Arial"/>
              <a:cs typeface="Arial"/>
            </a:endParaRPr>
          </a:p>
        </p:txBody>
      </p:sp>
      <p:sp>
        <p:nvSpPr>
          <p:cNvPr id="12" name="object 12"/>
          <p:cNvSpPr txBox="1"/>
          <p:nvPr/>
        </p:nvSpPr>
        <p:spPr>
          <a:xfrm>
            <a:off x="1231900" y="7333259"/>
            <a:ext cx="10591800" cy="976630"/>
          </a:xfrm>
          <a:prstGeom prst="rect">
            <a:avLst/>
          </a:prstGeom>
        </p:spPr>
        <p:txBody>
          <a:bodyPr vert="horz" wrap="square" lIns="0" tIns="0" rIns="0" bIns="0" rtlCol="0">
            <a:spAutoFit/>
          </a:bodyPr>
          <a:lstStyle/>
          <a:p>
            <a:pPr marL="12700" marR="5080">
              <a:lnSpc>
                <a:spcPts val="3800"/>
              </a:lnSpc>
            </a:pPr>
            <a:r>
              <a:rPr sz="3200" spc="-10" dirty="0">
                <a:latin typeface="Arial"/>
                <a:cs typeface="Arial"/>
              </a:rPr>
              <a:t>Animation </a:t>
            </a:r>
            <a:r>
              <a:rPr sz="3200" spc="-15" dirty="0">
                <a:latin typeface="Arial"/>
                <a:cs typeface="Arial"/>
              </a:rPr>
              <a:t>Controller </a:t>
            </a:r>
            <a:r>
              <a:rPr sz="3200" spc="-10" dirty="0">
                <a:latin typeface="Arial"/>
                <a:cs typeface="Arial"/>
              </a:rPr>
              <a:t>has </a:t>
            </a:r>
            <a:r>
              <a:rPr sz="3200" b="1" spc="-5" dirty="0">
                <a:latin typeface="Arial"/>
                <a:cs typeface="Arial"/>
              </a:rPr>
              <a:t>states </a:t>
            </a:r>
            <a:r>
              <a:rPr sz="3200" spc="-5" dirty="0">
                <a:latin typeface="Arial"/>
                <a:cs typeface="Arial"/>
              </a:rPr>
              <a:t>that </a:t>
            </a:r>
            <a:r>
              <a:rPr sz="3200" dirty="0">
                <a:latin typeface="Arial"/>
                <a:cs typeface="Arial"/>
              </a:rPr>
              <a:t>require </a:t>
            </a:r>
            <a:r>
              <a:rPr sz="3200" spc="-5" dirty="0">
                <a:latin typeface="Arial"/>
                <a:cs typeface="Arial"/>
              </a:rPr>
              <a:t>animations to  </a:t>
            </a:r>
            <a:r>
              <a:rPr sz="3200" spc="-30" dirty="0">
                <a:latin typeface="Arial"/>
                <a:cs typeface="Arial"/>
              </a:rPr>
              <a:t>play.</a:t>
            </a:r>
            <a:endParaRPr sz="3200">
              <a:latin typeface="Arial"/>
              <a:cs typeface="Arial"/>
            </a:endParaRPr>
          </a:p>
        </p:txBody>
      </p:sp>
    </p:spTree>
    <p:extLst>
      <p:ext uri="{BB962C8B-B14F-4D97-AF65-F5344CB8AC3E}">
        <p14:creationId xmlns:p14="http://schemas.microsoft.com/office/powerpoint/2010/main" val="75707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855471"/>
            <a:ext cx="11303000" cy="1603003"/>
          </a:xfrm>
          <a:prstGeom prst="rect">
            <a:avLst/>
          </a:prstGeom>
        </p:spPr>
        <p:txBody>
          <a:bodyPr vert="horz" wrap="square" lIns="0" tIns="368300" rIns="0" bIns="0" rtlCol="0">
            <a:spAutoFit/>
          </a:bodyPr>
          <a:lstStyle/>
          <a:p>
            <a:pPr marL="80645">
              <a:lnSpc>
                <a:spcPct val="100000"/>
              </a:lnSpc>
            </a:pPr>
            <a:r>
              <a:rPr spc="-150" dirty="0"/>
              <a:t>The </a:t>
            </a:r>
            <a:r>
              <a:rPr spc="-5" dirty="0"/>
              <a:t>Animator</a:t>
            </a:r>
            <a:r>
              <a:rPr spc="140" dirty="0"/>
              <a:t> </a:t>
            </a:r>
            <a:r>
              <a:rPr spc="-20" dirty="0"/>
              <a:t>Controller</a:t>
            </a:r>
          </a:p>
        </p:txBody>
      </p:sp>
      <p:sp>
        <p:nvSpPr>
          <p:cNvPr id="3" name="object 3"/>
          <p:cNvSpPr txBox="1"/>
          <p:nvPr/>
        </p:nvSpPr>
        <p:spPr>
          <a:xfrm>
            <a:off x="990600" y="3360034"/>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3309620"/>
            <a:ext cx="9723120" cy="1647189"/>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Contains one or </a:t>
            </a:r>
            <a:r>
              <a:rPr sz="3600" spc="-20" dirty="0">
                <a:latin typeface="Arial"/>
                <a:cs typeface="Arial"/>
              </a:rPr>
              <a:t>more </a:t>
            </a:r>
            <a:r>
              <a:rPr sz="3600" b="1" dirty="0">
                <a:latin typeface="Arial"/>
                <a:cs typeface="Arial"/>
              </a:rPr>
              <a:t>state </a:t>
            </a:r>
            <a:r>
              <a:rPr sz="3600" b="1" spc="-5" dirty="0">
                <a:latin typeface="Arial"/>
                <a:cs typeface="Arial"/>
              </a:rPr>
              <a:t>machines </a:t>
            </a:r>
            <a:r>
              <a:rPr sz="3600" dirty="0">
                <a:latin typeface="Arial"/>
                <a:cs typeface="Arial"/>
              </a:rPr>
              <a:t>that  </a:t>
            </a:r>
            <a:r>
              <a:rPr sz="3600" spc="25" dirty="0">
                <a:latin typeface="Arial"/>
                <a:cs typeface="Arial"/>
              </a:rPr>
              <a:t>determine </a:t>
            </a:r>
            <a:r>
              <a:rPr sz="3600" spc="35" dirty="0">
                <a:latin typeface="Arial"/>
                <a:cs typeface="Arial"/>
              </a:rPr>
              <a:t>which </a:t>
            </a:r>
            <a:r>
              <a:rPr sz="3600" spc="-5" dirty="0">
                <a:latin typeface="Arial"/>
                <a:cs typeface="Arial"/>
              </a:rPr>
              <a:t>animations </a:t>
            </a:r>
            <a:r>
              <a:rPr sz="3600" spc="-25" dirty="0">
                <a:latin typeface="Arial"/>
                <a:cs typeface="Arial"/>
              </a:rPr>
              <a:t>are </a:t>
            </a:r>
            <a:r>
              <a:rPr sz="3600" spc="15" dirty="0">
                <a:latin typeface="Arial"/>
                <a:cs typeface="Arial"/>
              </a:rPr>
              <a:t>currently</a:t>
            </a:r>
            <a:r>
              <a:rPr sz="3600" spc="-5" dirty="0">
                <a:latin typeface="Arial"/>
                <a:cs typeface="Arial"/>
              </a:rPr>
              <a:t> </a:t>
            </a:r>
            <a:r>
              <a:rPr sz="3600" spc="75" dirty="0">
                <a:latin typeface="Arial"/>
                <a:cs typeface="Arial"/>
              </a:rPr>
              <a:t>being  </a:t>
            </a:r>
            <a:r>
              <a:rPr sz="3600" spc="55" dirty="0">
                <a:latin typeface="Arial"/>
                <a:cs typeface="Arial"/>
              </a:rPr>
              <a:t>played.</a:t>
            </a:r>
            <a:endParaRPr sz="3600">
              <a:latin typeface="Arial"/>
              <a:cs typeface="Arial"/>
            </a:endParaRPr>
          </a:p>
        </p:txBody>
      </p:sp>
      <p:sp>
        <p:nvSpPr>
          <p:cNvPr id="5" name="object 5"/>
          <p:cNvSpPr txBox="1"/>
          <p:nvPr/>
        </p:nvSpPr>
        <p:spPr>
          <a:xfrm>
            <a:off x="990600" y="55317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5100" y="5461000"/>
            <a:ext cx="10291445" cy="1121410"/>
          </a:xfrm>
          <a:prstGeom prst="rect">
            <a:avLst/>
          </a:prstGeom>
        </p:spPr>
        <p:txBody>
          <a:bodyPr vert="horz" wrap="square" lIns="0" tIns="0" rIns="0" bIns="0" rtlCol="0">
            <a:spAutoFit/>
          </a:bodyPr>
          <a:lstStyle/>
          <a:p>
            <a:pPr marL="12700">
              <a:lnSpc>
                <a:spcPts val="4310"/>
              </a:lnSpc>
            </a:pPr>
            <a:r>
              <a:rPr sz="3600" dirty="0">
                <a:latin typeface="Arial"/>
                <a:cs typeface="Arial"/>
              </a:rPr>
              <a:t>A state </a:t>
            </a:r>
            <a:r>
              <a:rPr sz="3600" spc="25" dirty="0">
                <a:latin typeface="Arial"/>
                <a:cs typeface="Arial"/>
              </a:rPr>
              <a:t>machine </a:t>
            </a:r>
            <a:r>
              <a:rPr sz="3600" spc="-5" dirty="0">
                <a:latin typeface="Arial"/>
                <a:cs typeface="Arial"/>
              </a:rPr>
              <a:t>is </a:t>
            </a:r>
            <a:r>
              <a:rPr sz="3600" spc="45" dirty="0">
                <a:latin typeface="Arial"/>
                <a:cs typeface="Arial"/>
              </a:rPr>
              <a:t>made </a:t>
            </a:r>
            <a:r>
              <a:rPr sz="3600" spc="95" dirty="0">
                <a:latin typeface="Arial"/>
                <a:cs typeface="Arial"/>
              </a:rPr>
              <a:t>up </a:t>
            </a:r>
            <a:r>
              <a:rPr sz="3600" dirty="0">
                <a:latin typeface="Arial"/>
                <a:cs typeface="Arial"/>
              </a:rPr>
              <a:t>of </a:t>
            </a:r>
            <a:r>
              <a:rPr sz="3600" b="1" spc="-5" dirty="0">
                <a:latin typeface="Arial"/>
                <a:cs typeface="Arial"/>
              </a:rPr>
              <a:t>states</a:t>
            </a:r>
            <a:r>
              <a:rPr sz="3600" spc="-5" dirty="0">
                <a:latin typeface="Arial"/>
                <a:cs typeface="Arial"/>
              </a:rPr>
              <a:t>,</a:t>
            </a:r>
            <a:r>
              <a:rPr sz="3600" spc="-145" dirty="0">
                <a:latin typeface="Arial"/>
                <a:cs typeface="Arial"/>
              </a:rPr>
              <a:t> </a:t>
            </a:r>
            <a:r>
              <a:rPr sz="3600" b="1" spc="-5" dirty="0">
                <a:latin typeface="Arial"/>
                <a:cs typeface="Arial"/>
              </a:rPr>
              <a:t>transitions</a:t>
            </a:r>
            <a:endParaRPr sz="3600">
              <a:latin typeface="Arial"/>
              <a:cs typeface="Arial"/>
            </a:endParaRPr>
          </a:p>
          <a:p>
            <a:pPr marL="12700">
              <a:lnSpc>
                <a:spcPts val="4310"/>
              </a:lnSpc>
            </a:pPr>
            <a:r>
              <a:rPr sz="3600" spc="65" dirty="0">
                <a:latin typeface="Arial"/>
                <a:cs typeface="Arial"/>
              </a:rPr>
              <a:t>and </a:t>
            </a:r>
            <a:r>
              <a:rPr sz="3600" dirty="0">
                <a:latin typeface="Arial"/>
                <a:cs typeface="Arial"/>
              </a:rPr>
              <a:t>the </a:t>
            </a:r>
            <a:r>
              <a:rPr sz="3600" b="1" spc="-5" dirty="0">
                <a:latin typeface="Arial"/>
                <a:cs typeface="Arial"/>
              </a:rPr>
              <a:t>triggered conditions </a:t>
            </a:r>
            <a:r>
              <a:rPr sz="3600" dirty="0">
                <a:latin typeface="Arial"/>
                <a:cs typeface="Arial"/>
              </a:rPr>
              <a:t>for </a:t>
            </a:r>
            <a:r>
              <a:rPr sz="3600" spc="50" dirty="0">
                <a:latin typeface="Arial"/>
                <a:cs typeface="Arial"/>
              </a:rPr>
              <a:t>each</a:t>
            </a:r>
            <a:r>
              <a:rPr sz="3600" spc="-65" dirty="0">
                <a:latin typeface="Arial"/>
                <a:cs typeface="Arial"/>
              </a:rPr>
              <a:t> </a:t>
            </a:r>
            <a:r>
              <a:rPr sz="3600" spc="-5" dirty="0">
                <a:latin typeface="Arial"/>
                <a:cs typeface="Arial"/>
              </a:rPr>
              <a:t>transition.</a:t>
            </a:r>
            <a:endParaRPr sz="3600">
              <a:latin typeface="Arial"/>
              <a:cs typeface="Arial"/>
            </a:endParaRPr>
          </a:p>
        </p:txBody>
      </p:sp>
      <p:sp>
        <p:nvSpPr>
          <p:cNvPr id="7" name="object 7"/>
          <p:cNvSpPr txBox="1"/>
          <p:nvPr/>
        </p:nvSpPr>
        <p:spPr>
          <a:xfrm>
            <a:off x="990600" y="7157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5100" y="7106919"/>
            <a:ext cx="10317480" cy="1101090"/>
          </a:xfrm>
          <a:prstGeom prst="rect">
            <a:avLst/>
          </a:prstGeom>
        </p:spPr>
        <p:txBody>
          <a:bodyPr vert="horz" wrap="square" lIns="0" tIns="0" rIns="0" bIns="0" rtlCol="0">
            <a:spAutoFit/>
          </a:bodyPr>
          <a:lstStyle/>
          <a:p>
            <a:pPr marL="12700" marR="5080">
              <a:lnSpc>
                <a:spcPts val="4300"/>
              </a:lnSpc>
            </a:pPr>
            <a:r>
              <a:rPr sz="3600" spc="-70" dirty="0">
                <a:latin typeface="Arial"/>
                <a:cs typeface="Arial"/>
              </a:rPr>
              <a:t>The </a:t>
            </a:r>
            <a:r>
              <a:rPr sz="3600" spc="25" dirty="0">
                <a:latin typeface="Arial"/>
                <a:cs typeface="Arial"/>
              </a:rPr>
              <a:t>machine </a:t>
            </a:r>
            <a:r>
              <a:rPr sz="3600" spc="-5" dirty="0">
                <a:latin typeface="Arial"/>
                <a:cs typeface="Arial"/>
              </a:rPr>
              <a:t>is in only one </a:t>
            </a:r>
            <a:r>
              <a:rPr sz="3600" dirty="0">
                <a:latin typeface="Arial"/>
                <a:cs typeface="Arial"/>
              </a:rPr>
              <a:t>state at </a:t>
            </a:r>
            <a:r>
              <a:rPr sz="3600" spc="-5" dirty="0">
                <a:latin typeface="Arial"/>
                <a:cs typeface="Arial"/>
              </a:rPr>
              <a:t>any </a:t>
            </a:r>
            <a:r>
              <a:rPr sz="3600" spc="35" dirty="0">
                <a:latin typeface="Arial"/>
                <a:cs typeface="Arial"/>
              </a:rPr>
              <a:t>given </a:t>
            </a:r>
            <a:r>
              <a:rPr sz="3600" dirty="0">
                <a:latin typeface="Arial"/>
                <a:cs typeface="Arial"/>
              </a:rPr>
              <a:t>time,  </a:t>
            </a:r>
            <a:r>
              <a:rPr sz="3600" spc="65" dirty="0">
                <a:latin typeface="Arial"/>
                <a:cs typeface="Arial"/>
              </a:rPr>
              <a:t>called </a:t>
            </a:r>
            <a:r>
              <a:rPr sz="3600" dirty="0">
                <a:latin typeface="Arial"/>
                <a:cs typeface="Arial"/>
              </a:rPr>
              <a:t>the </a:t>
            </a:r>
            <a:r>
              <a:rPr sz="3600" i="1" spc="15" dirty="0">
                <a:latin typeface="Arial"/>
                <a:cs typeface="Arial"/>
              </a:rPr>
              <a:t>current</a:t>
            </a:r>
            <a:r>
              <a:rPr sz="3600" i="1" spc="-105" dirty="0">
                <a:latin typeface="Arial"/>
                <a:cs typeface="Arial"/>
              </a:rPr>
              <a:t> </a:t>
            </a:r>
            <a:r>
              <a:rPr sz="3600" i="1" spc="-5" dirty="0">
                <a:latin typeface="Arial"/>
                <a:cs typeface="Arial"/>
              </a:rPr>
              <a:t>state</a:t>
            </a:r>
            <a:r>
              <a:rPr sz="3600" spc="-5" dirty="0">
                <a:latin typeface="Arial"/>
                <a:cs typeface="Arial"/>
              </a:rPr>
              <a:t>.</a:t>
            </a:r>
            <a:endParaRPr sz="3600">
              <a:latin typeface="Arial"/>
              <a:cs typeface="Arial"/>
            </a:endParaRPr>
          </a:p>
        </p:txBody>
      </p:sp>
    </p:spTree>
    <p:extLst>
      <p:ext uri="{BB962C8B-B14F-4D97-AF65-F5344CB8AC3E}">
        <p14:creationId xmlns:p14="http://schemas.microsoft.com/office/powerpoint/2010/main" val="465758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400" y="855471"/>
            <a:ext cx="11734800" cy="1603003"/>
          </a:xfrm>
          <a:prstGeom prst="rect">
            <a:avLst/>
          </a:prstGeom>
        </p:spPr>
        <p:txBody>
          <a:bodyPr vert="horz" wrap="square" lIns="0" tIns="368300" rIns="0" bIns="0" rtlCol="0">
            <a:spAutoFit/>
          </a:bodyPr>
          <a:lstStyle/>
          <a:p>
            <a:pPr marL="71755">
              <a:lnSpc>
                <a:spcPct val="100000"/>
              </a:lnSpc>
            </a:pPr>
            <a:r>
              <a:rPr spc="-5" dirty="0"/>
              <a:t>Example </a:t>
            </a:r>
            <a:r>
              <a:rPr spc="-90" dirty="0"/>
              <a:t>State</a:t>
            </a:r>
            <a:r>
              <a:rPr spc="-50" dirty="0"/>
              <a:t> </a:t>
            </a:r>
            <a:r>
              <a:rPr spc="60" dirty="0"/>
              <a:t>Machine</a:t>
            </a:r>
          </a:p>
        </p:txBody>
      </p:sp>
      <p:sp>
        <p:nvSpPr>
          <p:cNvPr id="3" name="object 3"/>
          <p:cNvSpPr/>
          <p:nvPr/>
        </p:nvSpPr>
        <p:spPr>
          <a:xfrm>
            <a:off x="2565400" y="3683000"/>
            <a:ext cx="2108200" cy="927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03500" y="3695700"/>
            <a:ext cx="2022728" cy="83854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126030" y="3924300"/>
            <a:ext cx="974725" cy="387985"/>
          </a:xfrm>
          <a:prstGeom prst="rect">
            <a:avLst/>
          </a:prstGeom>
        </p:spPr>
        <p:txBody>
          <a:bodyPr vert="horz" wrap="square" lIns="0" tIns="0" rIns="0" bIns="0" rtlCol="0">
            <a:spAutoFit/>
          </a:bodyPr>
          <a:lstStyle/>
          <a:p>
            <a:pPr marL="12700">
              <a:lnSpc>
                <a:spcPct val="100000"/>
              </a:lnSpc>
            </a:pPr>
            <a:r>
              <a:rPr sz="2400" spc="-30" dirty="0">
                <a:solidFill>
                  <a:srgbClr val="FFFFFF"/>
                </a:solidFill>
                <a:latin typeface="Arial"/>
                <a:cs typeface="Arial"/>
              </a:rPr>
              <a:t>State</a:t>
            </a:r>
            <a:r>
              <a:rPr sz="2400" spc="-80" dirty="0">
                <a:solidFill>
                  <a:srgbClr val="FFFFFF"/>
                </a:solidFill>
                <a:latin typeface="Arial"/>
                <a:cs typeface="Arial"/>
              </a:rPr>
              <a:t> </a:t>
            </a:r>
            <a:r>
              <a:rPr sz="2400" spc="-5" dirty="0">
                <a:solidFill>
                  <a:srgbClr val="FFFFFF"/>
                </a:solidFill>
                <a:latin typeface="Arial"/>
                <a:cs typeface="Arial"/>
              </a:rPr>
              <a:t>1</a:t>
            </a:r>
            <a:endParaRPr sz="2400">
              <a:latin typeface="Arial"/>
              <a:cs typeface="Arial"/>
            </a:endParaRPr>
          </a:p>
        </p:txBody>
      </p:sp>
      <p:sp>
        <p:nvSpPr>
          <p:cNvPr id="6" name="object 6"/>
          <p:cNvSpPr/>
          <p:nvPr/>
        </p:nvSpPr>
        <p:spPr>
          <a:xfrm>
            <a:off x="8458200" y="3683000"/>
            <a:ext cx="2108200" cy="9271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8496300" y="3695700"/>
            <a:ext cx="2022728" cy="83854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9018830" y="3924300"/>
            <a:ext cx="974725" cy="387985"/>
          </a:xfrm>
          <a:prstGeom prst="rect">
            <a:avLst/>
          </a:prstGeom>
        </p:spPr>
        <p:txBody>
          <a:bodyPr vert="horz" wrap="square" lIns="0" tIns="0" rIns="0" bIns="0" rtlCol="0">
            <a:spAutoFit/>
          </a:bodyPr>
          <a:lstStyle/>
          <a:p>
            <a:pPr marL="12700">
              <a:lnSpc>
                <a:spcPct val="100000"/>
              </a:lnSpc>
            </a:pPr>
            <a:r>
              <a:rPr sz="2400" spc="-30" dirty="0">
                <a:solidFill>
                  <a:srgbClr val="FFFFFF"/>
                </a:solidFill>
                <a:latin typeface="Arial"/>
                <a:cs typeface="Arial"/>
              </a:rPr>
              <a:t>State</a:t>
            </a:r>
            <a:r>
              <a:rPr sz="2400" spc="-80" dirty="0">
                <a:solidFill>
                  <a:srgbClr val="FFFFFF"/>
                </a:solidFill>
                <a:latin typeface="Arial"/>
                <a:cs typeface="Arial"/>
              </a:rPr>
              <a:t> </a:t>
            </a:r>
            <a:r>
              <a:rPr sz="2400" spc="-5" dirty="0">
                <a:solidFill>
                  <a:srgbClr val="FFFFFF"/>
                </a:solidFill>
                <a:latin typeface="Arial"/>
                <a:cs typeface="Arial"/>
              </a:rPr>
              <a:t>2</a:t>
            </a:r>
            <a:endParaRPr sz="2400">
              <a:latin typeface="Arial"/>
              <a:cs typeface="Arial"/>
            </a:endParaRPr>
          </a:p>
        </p:txBody>
      </p:sp>
      <p:sp>
        <p:nvSpPr>
          <p:cNvPr id="9" name="object 9"/>
          <p:cNvSpPr/>
          <p:nvPr/>
        </p:nvSpPr>
        <p:spPr>
          <a:xfrm>
            <a:off x="8458200" y="5969000"/>
            <a:ext cx="2108200" cy="9271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496300" y="5981700"/>
            <a:ext cx="2022728" cy="838542"/>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9018830" y="6210300"/>
            <a:ext cx="974725" cy="387985"/>
          </a:xfrm>
          <a:prstGeom prst="rect">
            <a:avLst/>
          </a:prstGeom>
        </p:spPr>
        <p:txBody>
          <a:bodyPr vert="horz" wrap="square" lIns="0" tIns="0" rIns="0" bIns="0" rtlCol="0">
            <a:spAutoFit/>
          </a:bodyPr>
          <a:lstStyle/>
          <a:p>
            <a:pPr marL="12700">
              <a:lnSpc>
                <a:spcPct val="100000"/>
              </a:lnSpc>
            </a:pPr>
            <a:r>
              <a:rPr sz="2400" spc="-30" dirty="0">
                <a:solidFill>
                  <a:srgbClr val="FFFFFF"/>
                </a:solidFill>
                <a:latin typeface="Arial"/>
                <a:cs typeface="Arial"/>
              </a:rPr>
              <a:t>State</a:t>
            </a:r>
            <a:r>
              <a:rPr sz="2400" spc="-80" dirty="0">
                <a:solidFill>
                  <a:srgbClr val="FFFFFF"/>
                </a:solidFill>
                <a:latin typeface="Arial"/>
                <a:cs typeface="Arial"/>
              </a:rPr>
              <a:t> </a:t>
            </a:r>
            <a:r>
              <a:rPr sz="2400" spc="-5" dirty="0">
                <a:solidFill>
                  <a:srgbClr val="FFFFFF"/>
                </a:solidFill>
                <a:latin typeface="Arial"/>
                <a:cs typeface="Arial"/>
              </a:rPr>
              <a:t>3</a:t>
            </a:r>
            <a:endParaRPr sz="2400">
              <a:latin typeface="Arial"/>
              <a:cs typeface="Arial"/>
            </a:endParaRPr>
          </a:p>
        </p:txBody>
      </p:sp>
      <p:sp>
        <p:nvSpPr>
          <p:cNvPr id="12" name="object 12"/>
          <p:cNvSpPr/>
          <p:nvPr/>
        </p:nvSpPr>
        <p:spPr>
          <a:xfrm>
            <a:off x="2565400" y="5969000"/>
            <a:ext cx="2108200" cy="927100"/>
          </a:xfrm>
          <a:prstGeom prst="rect">
            <a:avLst/>
          </a:prstGeom>
          <a:blipFill>
            <a:blip r:embed="rId2" cstate="print"/>
            <a:stretch>
              <a:fillRect/>
            </a:stretch>
          </a:blipFill>
        </p:spPr>
        <p:txBody>
          <a:bodyPr wrap="square" lIns="0" tIns="0" rIns="0" bIns="0" rtlCol="0"/>
          <a:lstStyle/>
          <a:p>
            <a:endParaRPr/>
          </a:p>
        </p:txBody>
      </p:sp>
      <p:sp>
        <p:nvSpPr>
          <p:cNvPr id="13" name="object 13"/>
          <p:cNvSpPr/>
          <p:nvPr/>
        </p:nvSpPr>
        <p:spPr>
          <a:xfrm>
            <a:off x="2603500" y="5981700"/>
            <a:ext cx="2022728" cy="838542"/>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3126030" y="6210300"/>
            <a:ext cx="974725" cy="387985"/>
          </a:xfrm>
          <a:prstGeom prst="rect">
            <a:avLst/>
          </a:prstGeom>
        </p:spPr>
        <p:txBody>
          <a:bodyPr vert="horz" wrap="square" lIns="0" tIns="0" rIns="0" bIns="0" rtlCol="0">
            <a:spAutoFit/>
          </a:bodyPr>
          <a:lstStyle/>
          <a:p>
            <a:pPr marL="12700">
              <a:lnSpc>
                <a:spcPct val="100000"/>
              </a:lnSpc>
            </a:pPr>
            <a:r>
              <a:rPr sz="2400" spc="-30" dirty="0">
                <a:solidFill>
                  <a:srgbClr val="FFFFFF"/>
                </a:solidFill>
                <a:latin typeface="Arial"/>
                <a:cs typeface="Arial"/>
              </a:rPr>
              <a:t>State</a:t>
            </a:r>
            <a:r>
              <a:rPr sz="2400" spc="-80" dirty="0">
                <a:solidFill>
                  <a:srgbClr val="FFFFFF"/>
                </a:solidFill>
                <a:latin typeface="Arial"/>
                <a:cs typeface="Arial"/>
              </a:rPr>
              <a:t> </a:t>
            </a:r>
            <a:r>
              <a:rPr sz="2400" spc="-5" dirty="0">
                <a:solidFill>
                  <a:srgbClr val="FFFFFF"/>
                </a:solidFill>
                <a:latin typeface="Arial"/>
                <a:cs typeface="Arial"/>
              </a:rPr>
              <a:t>4</a:t>
            </a:r>
            <a:endParaRPr sz="2400">
              <a:latin typeface="Arial"/>
              <a:cs typeface="Arial"/>
            </a:endParaRPr>
          </a:p>
        </p:txBody>
      </p:sp>
      <p:sp>
        <p:nvSpPr>
          <p:cNvPr id="15" name="object 15"/>
          <p:cNvSpPr/>
          <p:nvPr/>
        </p:nvSpPr>
        <p:spPr>
          <a:xfrm>
            <a:off x="4628426" y="4114977"/>
            <a:ext cx="3577590" cy="0"/>
          </a:xfrm>
          <a:custGeom>
            <a:avLst/>
            <a:gdLst/>
            <a:ahLst/>
            <a:cxnLst/>
            <a:rect l="l" t="t" r="r" b="b"/>
            <a:pathLst>
              <a:path w="3577590">
                <a:moveTo>
                  <a:pt x="0" y="0"/>
                </a:moveTo>
                <a:lnTo>
                  <a:pt x="3577107" y="0"/>
                </a:lnTo>
              </a:path>
            </a:pathLst>
          </a:custGeom>
          <a:ln w="76200">
            <a:solidFill>
              <a:srgbClr val="000000"/>
            </a:solidFill>
          </a:ln>
        </p:spPr>
        <p:txBody>
          <a:bodyPr wrap="square" lIns="0" tIns="0" rIns="0" bIns="0" rtlCol="0"/>
          <a:lstStyle/>
          <a:p>
            <a:endParaRPr/>
          </a:p>
        </p:txBody>
      </p:sp>
      <p:sp>
        <p:nvSpPr>
          <p:cNvPr id="16" name="object 16"/>
          <p:cNvSpPr/>
          <p:nvPr/>
        </p:nvSpPr>
        <p:spPr>
          <a:xfrm>
            <a:off x="8205533" y="3962577"/>
            <a:ext cx="254000" cy="304800"/>
          </a:xfrm>
          <a:custGeom>
            <a:avLst/>
            <a:gdLst/>
            <a:ahLst/>
            <a:cxnLst/>
            <a:rect l="l" t="t" r="r" b="b"/>
            <a:pathLst>
              <a:path w="254000" h="304800">
                <a:moveTo>
                  <a:pt x="0" y="304800"/>
                </a:moveTo>
                <a:lnTo>
                  <a:pt x="254000" y="152400"/>
                </a:lnTo>
                <a:lnTo>
                  <a:pt x="0" y="0"/>
                </a:lnTo>
              </a:path>
            </a:pathLst>
          </a:custGeom>
          <a:ln w="76200">
            <a:solidFill>
              <a:srgbClr val="000000"/>
            </a:solidFill>
          </a:ln>
        </p:spPr>
        <p:txBody>
          <a:bodyPr wrap="square" lIns="0" tIns="0" rIns="0" bIns="0" rtlCol="0"/>
          <a:lstStyle/>
          <a:p>
            <a:endParaRPr/>
          </a:p>
        </p:txBody>
      </p:sp>
      <p:sp>
        <p:nvSpPr>
          <p:cNvPr id="17" name="object 17"/>
          <p:cNvSpPr/>
          <p:nvPr/>
        </p:nvSpPr>
        <p:spPr>
          <a:xfrm>
            <a:off x="8205533" y="4114977"/>
            <a:ext cx="254000" cy="0"/>
          </a:xfrm>
          <a:custGeom>
            <a:avLst/>
            <a:gdLst/>
            <a:ahLst/>
            <a:cxnLst/>
            <a:rect l="l" t="t" r="r" b="b"/>
            <a:pathLst>
              <a:path w="254000">
                <a:moveTo>
                  <a:pt x="0" y="0"/>
                </a:moveTo>
                <a:lnTo>
                  <a:pt x="254000" y="0"/>
                </a:lnTo>
              </a:path>
            </a:pathLst>
          </a:custGeom>
          <a:ln w="76200">
            <a:solidFill>
              <a:srgbClr val="000000"/>
            </a:solidFill>
          </a:ln>
        </p:spPr>
        <p:txBody>
          <a:bodyPr wrap="square" lIns="0" tIns="0" rIns="0" bIns="0" rtlCol="0"/>
          <a:lstStyle/>
          <a:p>
            <a:endParaRPr/>
          </a:p>
        </p:txBody>
      </p:sp>
      <p:sp>
        <p:nvSpPr>
          <p:cNvPr id="18" name="object 18"/>
          <p:cNvSpPr/>
          <p:nvPr/>
        </p:nvSpPr>
        <p:spPr>
          <a:xfrm>
            <a:off x="9238735" y="4532922"/>
            <a:ext cx="115570" cy="1201420"/>
          </a:xfrm>
          <a:custGeom>
            <a:avLst/>
            <a:gdLst/>
            <a:ahLst/>
            <a:cxnLst/>
            <a:rect l="l" t="t" r="r" b="b"/>
            <a:pathLst>
              <a:path w="115570" h="1201420">
                <a:moveTo>
                  <a:pt x="115017" y="0"/>
                </a:moveTo>
                <a:lnTo>
                  <a:pt x="100118" y="52265"/>
                </a:lnTo>
                <a:lnTo>
                  <a:pt x="86252" y="104380"/>
                </a:lnTo>
                <a:lnTo>
                  <a:pt x="73419" y="156344"/>
                </a:lnTo>
                <a:lnTo>
                  <a:pt x="61620" y="208157"/>
                </a:lnTo>
                <a:lnTo>
                  <a:pt x="50853" y="259820"/>
                </a:lnTo>
                <a:lnTo>
                  <a:pt x="41119" y="311332"/>
                </a:lnTo>
                <a:lnTo>
                  <a:pt x="32418" y="362692"/>
                </a:lnTo>
                <a:lnTo>
                  <a:pt x="24751" y="413902"/>
                </a:lnTo>
                <a:lnTo>
                  <a:pt x="18116" y="464962"/>
                </a:lnTo>
                <a:lnTo>
                  <a:pt x="12514" y="515870"/>
                </a:lnTo>
                <a:lnTo>
                  <a:pt x="7945" y="566627"/>
                </a:lnTo>
                <a:lnTo>
                  <a:pt x="4409" y="617234"/>
                </a:lnTo>
                <a:lnTo>
                  <a:pt x="1907" y="667690"/>
                </a:lnTo>
                <a:lnTo>
                  <a:pt x="437" y="717995"/>
                </a:lnTo>
                <a:lnTo>
                  <a:pt x="0" y="768150"/>
                </a:lnTo>
                <a:lnTo>
                  <a:pt x="595" y="818153"/>
                </a:lnTo>
                <a:lnTo>
                  <a:pt x="2224" y="868006"/>
                </a:lnTo>
                <a:lnTo>
                  <a:pt x="4886" y="917708"/>
                </a:lnTo>
                <a:lnTo>
                  <a:pt x="8580" y="967259"/>
                </a:lnTo>
                <a:lnTo>
                  <a:pt x="13308" y="1016659"/>
                </a:lnTo>
                <a:lnTo>
                  <a:pt x="19068" y="1065908"/>
                </a:lnTo>
                <a:lnTo>
                  <a:pt x="25861" y="1115007"/>
                </a:lnTo>
                <a:lnTo>
                  <a:pt x="33687" y="1163954"/>
                </a:lnTo>
                <a:lnTo>
                  <a:pt x="42412" y="1201089"/>
                </a:lnTo>
              </a:path>
            </a:pathLst>
          </a:custGeom>
          <a:ln w="76200">
            <a:solidFill>
              <a:srgbClr val="000000"/>
            </a:solidFill>
          </a:ln>
        </p:spPr>
        <p:txBody>
          <a:bodyPr wrap="square" lIns="0" tIns="0" rIns="0" bIns="0" rtlCol="0"/>
          <a:lstStyle/>
          <a:p>
            <a:endParaRPr/>
          </a:p>
        </p:txBody>
      </p:sp>
      <p:sp>
        <p:nvSpPr>
          <p:cNvPr id="19" name="object 19"/>
          <p:cNvSpPr/>
          <p:nvPr/>
        </p:nvSpPr>
        <p:spPr>
          <a:xfrm>
            <a:off x="9124074" y="5662066"/>
            <a:ext cx="297180" cy="282575"/>
          </a:xfrm>
          <a:custGeom>
            <a:avLst/>
            <a:gdLst/>
            <a:ahLst/>
            <a:cxnLst/>
            <a:rect l="l" t="t" r="r" b="b"/>
            <a:pathLst>
              <a:path w="297179" h="282575">
                <a:moveTo>
                  <a:pt x="0" y="69710"/>
                </a:moveTo>
                <a:lnTo>
                  <a:pt x="206438" y="282117"/>
                </a:lnTo>
                <a:lnTo>
                  <a:pt x="296722" y="0"/>
                </a:lnTo>
              </a:path>
            </a:pathLst>
          </a:custGeom>
          <a:ln w="76199">
            <a:solidFill>
              <a:srgbClr val="000000"/>
            </a:solidFill>
          </a:ln>
        </p:spPr>
        <p:txBody>
          <a:bodyPr wrap="square" lIns="0" tIns="0" rIns="0" bIns="0" rtlCol="0"/>
          <a:lstStyle/>
          <a:p>
            <a:endParaRPr/>
          </a:p>
        </p:txBody>
      </p:sp>
      <p:sp>
        <p:nvSpPr>
          <p:cNvPr id="20" name="object 20"/>
          <p:cNvSpPr/>
          <p:nvPr/>
        </p:nvSpPr>
        <p:spPr>
          <a:xfrm>
            <a:off x="9272434" y="5696915"/>
            <a:ext cx="58419" cy="247650"/>
          </a:xfrm>
          <a:custGeom>
            <a:avLst/>
            <a:gdLst/>
            <a:ahLst/>
            <a:cxnLst/>
            <a:rect l="l" t="t" r="r" b="b"/>
            <a:pathLst>
              <a:path w="58420" h="247650">
                <a:moveTo>
                  <a:pt x="0" y="0"/>
                </a:moveTo>
                <a:lnTo>
                  <a:pt x="58077" y="247268"/>
                </a:lnTo>
              </a:path>
            </a:pathLst>
          </a:custGeom>
          <a:ln w="76200">
            <a:solidFill>
              <a:srgbClr val="000000"/>
            </a:solidFill>
          </a:ln>
        </p:spPr>
        <p:txBody>
          <a:bodyPr wrap="square" lIns="0" tIns="0" rIns="0" bIns="0" rtlCol="0"/>
          <a:lstStyle/>
          <a:p>
            <a:endParaRPr/>
          </a:p>
        </p:txBody>
      </p:sp>
      <p:sp>
        <p:nvSpPr>
          <p:cNvPr id="21" name="object 21"/>
          <p:cNvSpPr/>
          <p:nvPr/>
        </p:nvSpPr>
        <p:spPr>
          <a:xfrm>
            <a:off x="4916995" y="6400977"/>
            <a:ext cx="3577590" cy="0"/>
          </a:xfrm>
          <a:custGeom>
            <a:avLst/>
            <a:gdLst/>
            <a:ahLst/>
            <a:cxnLst/>
            <a:rect l="l" t="t" r="r" b="b"/>
            <a:pathLst>
              <a:path w="3577590">
                <a:moveTo>
                  <a:pt x="0" y="0"/>
                </a:moveTo>
                <a:lnTo>
                  <a:pt x="3577107" y="0"/>
                </a:lnTo>
              </a:path>
            </a:pathLst>
          </a:custGeom>
          <a:ln w="76200">
            <a:solidFill>
              <a:srgbClr val="000000"/>
            </a:solidFill>
          </a:ln>
        </p:spPr>
        <p:txBody>
          <a:bodyPr wrap="square" lIns="0" tIns="0" rIns="0" bIns="0" rtlCol="0"/>
          <a:lstStyle/>
          <a:p>
            <a:endParaRPr/>
          </a:p>
        </p:txBody>
      </p:sp>
      <p:sp>
        <p:nvSpPr>
          <p:cNvPr id="22" name="object 22"/>
          <p:cNvSpPr/>
          <p:nvPr/>
        </p:nvSpPr>
        <p:spPr>
          <a:xfrm>
            <a:off x="4662995" y="6248577"/>
            <a:ext cx="254000" cy="304800"/>
          </a:xfrm>
          <a:custGeom>
            <a:avLst/>
            <a:gdLst/>
            <a:ahLst/>
            <a:cxnLst/>
            <a:rect l="l" t="t" r="r" b="b"/>
            <a:pathLst>
              <a:path w="254000" h="304800">
                <a:moveTo>
                  <a:pt x="254000" y="0"/>
                </a:moveTo>
                <a:lnTo>
                  <a:pt x="0" y="152400"/>
                </a:lnTo>
                <a:lnTo>
                  <a:pt x="254000" y="304800"/>
                </a:lnTo>
              </a:path>
            </a:pathLst>
          </a:custGeom>
          <a:ln w="76200">
            <a:solidFill>
              <a:srgbClr val="000000"/>
            </a:solidFill>
          </a:ln>
        </p:spPr>
        <p:txBody>
          <a:bodyPr wrap="square" lIns="0" tIns="0" rIns="0" bIns="0" rtlCol="0"/>
          <a:lstStyle/>
          <a:p>
            <a:endParaRPr/>
          </a:p>
        </p:txBody>
      </p:sp>
      <p:sp>
        <p:nvSpPr>
          <p:cNvPr id="23" name="object 23"/>
          <p:cNvSpPr/>
          <p:nvPr/>
        </p:nvSpPr>
        <p:spPr>
          <a:xfrm>
            <a:off x="4662995" y="6400977"/>
            <a:ext cx="254000" cy="0"/>
          </a:xfrm>
          <a:custGeom>
            <a:avLst/>
            <a:gdLst/>
            <a:ahLst/>
            <a:cxnLst/>
            <a:rect l="l" t="t" r="r" b="b"/>
            <a:pathLst>
              <a:path w="254000">
                <a:moveTo>
                  <a:pt x="254000" y="0"/>
                </a:moveTo>
                <a:lnTo>
                  <a:pt x="0" y="0"/>
                </a:lnTo>
              </a:path>
            </a:pathLst>
          </a:custGeom>
          <a:ln w="76200">
            <a:solidFill>
              <a:srgbClr val="000000"/>
            </a:solidFill>
          </a:ln>
        </p:spPr>
        <p:txBody>
          <a:bodyPr wrap="square" lIns="0" tIns="0" rIns="0" bIns="0" rtlCol="0"/>
          <a:lstStyle/>
          <a:p>
            <a:endParaRPr/>
          </a:p>
        </p:txBody>
      </p:sp>
      <p:sp>
        <p:nvSpPr>
          <p:cNvPr id="24" name="object 24"/>
          <p:cNvSpPr/>
          <p:nvPr/>
        </p:nvSpPr>
        <p:spPr>
          <a:xfrm>
            <a:off x="9637610" y="4784166"/>
            <a:ext cx="171450" cy="1198245"/>
          </a:xfrm>
          <a:custGeom>
            <a:avLst/>
            <a:gdLst/>
            <a:ahLst/>
            <a:cxnLst/>
            <a:rect l="l" t="t" r="r" b="b"/>
            <a:pathLst>
              <a:path w="171450" h="1198245">
                <a:moveTo>
                  <a:pt x="0" y="1198219"/>
                </a:moveTo>
                <a:lnTo>
                  <a:pt x="16563" y="1137963"/>
                </a:lnTo>
                <a:lnTo>
                  <a:pt x="32283" y="1078597"/>
                </a:lnTo>
                <a:lnTo>
                  <a:pt x="47162" y="1020122"/>
                </a:lnTo>
                <a:lnTo>
                  <a:pt x="61198" y="962538"/>
                </a:lnTo>
                <a:lnTo>
                  <a:pt x="74391" y="905844"/>
                </a:lnTo>
                <a:lnTo>
                  <a:pt x="86743" y="850041"/>
                </a:lnTo>
                <a:lnTo>
                  <a:pt x="98251" y="795129"/>
                </a:lnTo>
                <a:lnTo>
                  <a:pt x="108918" y="741107"/>
                </a:lnTo>
                <a:lnTo>
                  <a:pt x="118742" y="687976"/>
                </a:lnTo>
                <a:lnTo>
                  <a:pt x="127724" y="635736"/>
                </a:lnTo>
                <a:lnTo>
                  <a:pt x="135863" y="584386"/>
                </a:lnTo>
                <a:lnTo>
                  <a:pt x="143160" y="533927"/>
                </a:lnTo>
                <a:lnTo>
                  <a:pt x="149615" y="484359"/>
                </a:lnTo>
                <a:lnTo>
                  <a:pt x="155227" y="435682"/>
                </a:lnTo>
                <a:lnTo>
                  <a:pt x="159997" y="387895"/>
                </a:lnTo>
                <a:lnTo>
                  <a:pt x="163924" y="340999"/>
                </a:lnTo>
                <a:lnTo>
                  <a:pt x="167009" y="294994"/>
                </a:lnTo>
                <a:lnTo>
                  <a:pt x="169252" y="249879"/>
                </a:lnTo>
                <a:lnTo>
                  <a:pt x="170652" y="205655"/>
                </a:lnTo>
                <a:lnTo>
                  <a:pt x="171210" y="162322"/>
                </a:lnTo>
                <a:lnTo>
                  <a:pt x="170926" y="119880"/>
                </a:lnTo>
                <a:lnTo>
                  <a:pt x="169799" y="78328"/>
                </a:lnTo>
                <a:lnTo>
                  <a:pt x="167830" y="37668"/>
                </a:lnTo>
                <a:lnTo>
                  <a:pt x="161975" y="0"/>
                </a:lnTo>
              </a:path>
            </a:pathLst>
          </a:custGeom>
          <a:ln w="76200">
            <a:solidFill>
              <a:srgbClr val="000000"/>
            </a:solidFill>
          </a:ln>
        </p:spPr>
        <p:txBody>
          <a:bodyPr wrap="square" lIns="0" tIns="0" rIns="0" bIns="0" rtlCol="0"/>
          <a:lstStyle/>
          <a:p>
            <a:endParaRPr/>
          </a:p>
        </p:txBody>
      </p:sp>
      <p:sp>
        <p:nvSpPr>
          <p:cNvPr id="25" name="object 25"/>
          <p:cNvSpPr/>
          <p:nvPr/>
        </p:nvSpPr>
        <p:spPr>
          <a:xfrm>
            <a:off x="9654844" y="4570819"/>
            <a:ext cx="301625" cy="274955"/>
          </a:xfrm>
          <a:custGeom>
            <a:avLst/>
            <a:gdLst/>
            <a:ahLst/>
            <a:cxnLst/>
            <a:rect l="l" t="t" r="r" b="b"/>
            <a:pathLst>
              <a:path w="301625" h="274954">
                <a:moveTo>
                  <a:pt x="301193" y="227609"/>
                </a:moveTo>
                <a:lnTo>
                  <a:pt x="111620" y="0"/>
                </a:lnTo>
                <a:lnTo>
                  <a:pt x="0" y="274383"/>
                </a:lnTo>
              </a:path>
            </a:pathLst>
          </a:custGeom>
          <a:ln w="76200">
            <a:solidFill>
              <a:srgbClr val="000000"/>
            </a:solidFill>
          </a:ln>
        </p:spPr>
        <p:txBody>
          <a:bodyPr wrap="square" lIns="0" tIns="0" rIns="0" bIns="0" rtlCol="0"/>
          <a:lstStyle/>
          <a:p>
            <a:endParaRPr/>
          </a:p>
        </p:txBody>
      </p:sp>
      <p:sp>
        <p:nvSpPr>
          <p:cNvPr id="26" name="object 26"/>
          <p:cNvSpPr/>
          <p:nvPr/>
        </p:nvSpPr>
        <p:spPr>
          <a:xfrm>
            <a:off x="9766465" y="4570819"/>
            <a:ext cx="39370" cy="251460"/>
          </a:xfrm>
          <a:custGeom>
            <a:avLst/>
            <a:gdLst/>
            <a:ahLst/>
            <a:cxnLst/>
            <a:rect l="l" t="t" r="r" b="b"/>
            <a:pathLst>
              <a:path w="39370" h="251460">
                <a:moveTo>
                  <a:pt x="38976" y="250990"/>
                </a:moveTo>
                <a:lnTo>
                  <a:pt x="0" y="0"/>
                </a:lnTo>
              </a:path>
            </a:pathLst>
          </a:custGeom>
          <a:ln w="76200">
            <a:solidFill>
              <a:srgbClr val="000000"/>
            </a:solidFill>
          </a:ln>
        </p:spPr>
        <p:txBody>
          <a:bodyPr wrap="square" lIns="0" tIns="0" rIns="0" bIns="0" rtlCol="0"/>
          <a:lstStyle/>
          <a:p>
            <a:endParaRPr/>
          </a:p>
        </p:txBody>
      </p:sp>
      <p:sp>
        <p:nvSpPr>
          <p:cNvPr id="27" name="object 27"/>
          <p:cNvSpPr/>
          <p:nvPr/>
        </p:nvSpPr>
        <p:spPr>
          <a:xfrm>
            <a:off x="4845773" y="4592485"/>
            <a:ext cx="3666490" cy="1422400"/>
          </a:xfrm>
          <a:custGeom>
            <a:avLst/>
            <a:gdLst/>
            <a:ahLst/>
            <a:cxnLst/>
            <a:rect l="l" t="t" r="r" b="b"/>
            <a:pathLst>
              <a:path w="3666490" h="1422400">
                <a:moveTo>
                  <a:pt x="3666007" y="1422158"/>
                </a:moveTo>
                <a:lnTo>
                  <a:pt x="3618858" y="1403868"/>
                </a:lnTo>
                <a:lnTo>
                  <a:pt x="3571710" y="1385577"/>
                </a:lnTo>
                <a:lnTo>
                  <a:pt x="3524561" y="1367287"/>
                </a:lnTo>
                <a:lnTo>
                  <a:pt x="3477413" y="1348996"/>
                </a:lnTo>
                <a:lnTo>
                  <a:pt x="3430265" y="1330706"/>
                </a:lnTo>
                <a:lnTo>
                  <a:pt x="3383116" y="1312415"/>
                </a:lnTo>
                <a:lnTo>
                  <a:pt x="3335968" y="1294125"/>
                </a:lnTo>
                <a:lnTo>
                  <a:pt x="3288819" y="1275834"/>
                </a:lnTo>
                <a:lnTo>
                  <a:pt x="3241671" y="1257544"/>
                </a:lnTo>
                <a:lnTo>
                  <a:pt x="3194522" y="1239253"/>
                </a:lnTo>
                <a:lnTo>
                  <a:pt x="3147374" y="1220963"/>
                </a:lnTo>
                <a:lnTo>
                  <a:pt x="3100226" y="1202673"/>
                </a:lnTo>
                <a:lnTo>
                  <a:pt x="3053077" y="1184382"/>
                </a:lnTo>
                <a:lnTo>
                  <a:pt x="3005929" y="1166092"/>
                </a:lnTo>
                <a:lnTo>
                  <a:pt x="2958781" y="1147801"/>
                </a:lnTo>
                <a:lnTo>
                  <a:pt x="2911632" y="1129511"/>
                </a:lnTo>
                <a:lnTo>
                  <a:pt x="2864484" y="1111220"/>
                </a:lnTo>
                <a:lnTo>
                  <a:pt x="2817336" y="1092930"/>
                </a:lnTo>
                <a:lnTo>
                  <a:pt x="2770187" y="1074639"/>
                </a:lnTo>
                <a:lnTo>
                  <a:pt x="2723039" y="1056349"/>
                </a:lnTo>
                <a:lnTo>
                  <a:pt x="2675891" y="1038059"/>
                </a:lnTo>
                <a:lnTo>
                  <a:pt x="2628742" y="1019768"/>
                </a:lnTo>
                <a:lnTo>
                  <a:pt x="2581594" y="1001478"/>
                </a:lnTo>
                <a:lnTo>
                  <a:pt x="2534446" y="983187"/>
                </a:lnTo>
                <a:lnTo>
                  <a:pt x="2487297" y="964897"/>
                </a:lnTo>
                <a:lnTo>
                  <a:pt x="2440149" y="946606"/>
                </a:lnTo>
                <a:lnTo>
                  <a:pt x="2393001" y="928316"/>
                </a:lnTo>
                <a:lnTo>
                  <a:pt x="2345853" y="910026"/>
                </a:lnTo>
                <a:lnTo>
                  <a:pt x="2298704" y="891735"/>
                </a:lnTo>
                <a:lnTo>
                  <a:pt x="2251556" y="873445"/>
                </a:lnTo>
                <a:lnTo>
                  <a:pt x="2204408" y="855154"/>
                </a:lnTo>
                <a:lnTo>
                  <a:pt x="2157260" y="836864"/>
                </a:lnTo>
                <a:lnTo>
                  <a:pt x="2110111" y="818574"/>
                </a:lnTo>
                <a:lnTo>
                  <a:pt x="2062963" y="800283"/>
                </a:lnTo>
                <a:lnTo>
                  <a:pt x="2015815" y="781993"/>
                </a:lnTo>
                <a:lnTo>
                  <a:pt x="1968667" y="763702"/>
                </a:lnTo>
                <a:lnTo>
                  <a:pt x="1921518" y="745412"/>
                </a:lnTo>
                <a:lnTo>
                  <a:pt x="1874370" y="727122"/>
                </a:lnTo>
                <a:lnTo>
                  <a:pt x="1827222" y="708831"/>
                </a:lnTo>
                <a:lnTo>
                  <a:pt x="1780074" y="690541"/>
                </a:lnTo>
                <a:lnTo>
                  <a:pt x="1732925" y="672251"/>
                </a:lnTo>
                <a:lnTo>
                  <a:pt x="1685777" y="653960"/>
                </a:lnTo>
                <a:lnTo>
                  <a:pt x="1638629" y="635670"/>
                </a:lnTo>
                <a:lnTo>
                  <a:pt x="1591480" y="617380"/>
                </a:lnTo>
                <a:lnTo>
                  <a:pt x="1544332" y="599089"/>
                </a:lnTo>
                <a:lnTo>
                  <a:pt x="1497184" y="580799"/>
                </a:lnTo>
                <a:lnTo>
                  <a:pt x="1450036" y="562509"/>
                </a:lnTo>
                <a:lnTo>
                  <a:pt x="1402887" y="544219"/>
                </a:lnTo>
                <a:lnTo>
                  <a:pt x="1355739" y="525928"/>
                </a:lnTo>
                <a:lnTo>
                  <a:pt x="1308591" y="507638"/>
                </a:lnTo>
                <a:lnTo>
                  <a:pt x="1261443" y="489348"/>
                </a:lnTo>
                <a:lnTo>
                  <a:pt x="1214294" y="471057"/>
                </a:lnTo>
                <a:lnTo>
                  <a:pt x="1167146" y="452767"/>
                </a:lnTo>
                <a:lnTo>
                  <a:pt x="1119998" y="434477"/>
                </a:lnTo>
                <a:lnTo>
                  <a:pt x="1072849" y="416187"/>
                </a:lnTo>
                <a:lnTo>
                  <a:pt x="1025701" y="397897"/>
                </a:lnTo>
                <a:lnTo>
                  <a:pt x="978553" y="379606"/>
                </a:lnTo>
                <a:lnTo>
                  <a:pt x="931405" y="361316"/>
                </a:lnTo>
                <a:lnTo>
                  <a:pt x="884256" y="343026"/>
                </a:lnTo>
                <a:lnTo>
                  <a:pt x="837108" y="324736"/>
                </a:lnTo>
                <a:lnTo>
                  <a:pt x="789960" y="306446"/>
                </a:lnTo>
                <a:lnTo>
                  <a:pt x="742811" y="288155"/>
                </a:lnTo>
                <a:lnTo>
                  <a:pt x="695663" y="269865"/>
                </a:lnTo>
                <a:lnTo>
                  <a:pt x="648514" y="251575"/>
                </a:lnTo>
                <a:lnTo>
                  <a:pt x="601366" y="233285"/>
                </a:lnTo>
                <a:lnTo>
                  <a:pt x="554218" y="214995"/>
                </a:lnTo>
                <a:lnTo>
                  <a:pt x="507069" y="196705"/>
                </a:lnTo>
                <a:lnTo>
                  <a:pt x="459921" y="178415"/>
                </a:lnTo>
                <a:lnTo>
                  <a:pt x="412773" y="160125"/>
                </a:lnTo>
                <a:lnTo>
                  <a:pt x="365624" y="141835"/>
                </a:lnTo>
                <a:lnTo>
                  <a:pt x="318476" y="123545"/>
                </a:lnTo>
                <a:lnTo>
                  <a:pt x="271327" y="105254"/>
                </a:lnTo>
                <a:lnTo>
                  <a:pt x="224179" y="86964"/>
                </a:lnTo>
                <a:lnTo>
                  <a:pt x="177030" y="68674"/>
                </a:lnTo>
                <a:lnTo>
                  <a:pt x="129882" y="50384"/>
                </a:lnTo>
                <a:lnTo>
                  <a:pt x="82733" y="32094"/>
                </a:lnTo>
                <a:lnTo>
                  <a:pt x="35585" y="13804"/>
                </a:lnTo>
                <a:lnTo>
                  <a:pt x="0" y="0"/>
                </a:lnTo>
              </a:path>
            </a:pathLst>
          </a:custGeom>
          <a:ln w="76200">
            <a:solidFill>
              <a:srgbClr val="000000"/>
            </a:solidFill>
          </a:ln>
        </p:spPr>
        <p:txBody>
          <a:bodyPr wrap="square" lIns="0" tIns="0" rIns="0" bIns="0" rtlCol="0"/>
          <a:lstStyle/>
          <a:p>
            <a:endParaRPr/>
          </a:p>
        </p:txBody>
      </p:sp>
      <p:sp>
        <p:nvSpPr>
          <p:cNvPr id="28" name="object 28"/>
          <p:cNvSpPr/>
          <p:nvPr/>
        </p:nvSpPr>
        <p:spPr>
          <a:xfrm>
            <a:off x="4644491" y="4464177"/>
            <a:ext cx="292100" cy="284480"/>
          </a:xfrm>
          <a:custGeom>
            <a:avLst/>
            <a:gdLst/>
            <a:ahLst/>
            <a:cxnLst/>
            <a:rect l="l" t="t" r="r" b="b"/>
            <a:pathLst>
              <a:path w="292100" h="284479">
                <a:moveTo>
                  <a:pt x="291922" y="0"/>
                </a:moveTo>
                <a:lnTo>
                  <a:pt x="0" y="50215"/>
                </a:lnTo>
                <a:lnTo>
                  <a:pt x="181686" y="284162"/>
                </a:lnTo>
              </a:path>
            </a:pathLst>
          </a:custGeom>
          <a:ln w="76200">
            <a:solidFill>
              <a:srgbClr val="000000"/>
            </a:solidFill>
          </a:ln>
        </p:spPr>
        <p:txBody>
          <a:bodyPr wrap="square" lIns="0" tIns="0" rIns="0" bIns="0" rtlCol="0"/>
          <a:lstStyle/>
          <a:p>
            <a:endParaRPr/>
          </a:p>
        </p:txBody>
      </p:sp>
      <p:sp>
        <p:nvSpPr>
          <p:cNvPr id="29" name="object 29"/>
          <p:cNvSpPr/>
          <p:nvPr/>
        </p:nvSpPr>
        <p:spPr>
          <a:xfrm>
            <a:off x="4644491" y="4514392"/>
            <a:ext cx="236854" cy="92075"/>
          </a:xfrm>
          <a:custGeom>
            <a:avLst/>
            <a:gdLst/>
            <a:ahLst/>
            <a:cxnLst/>
            <a:rect l="l" t="t" r="r" b="b"/>
            <a:pathLst>
              <a:path w="236854" h="92075">
                <a:moveTo>
                  <a:pt x="236804" y="91871"/>
                </a:moveTo>
                <a:lnTo>
                  <a:pt x="0" y="0"/>
                </a:lnTo>
              </a:path>
            </a:pathLst>
          </a:custGeom>
          <a:ln w="76200">
            <a:solidFill>
              <a:srgbClr val="000000"/>
            </a:solidFill>
          </a:ln>
        </p:spPr>
        <p:txBody>
          <a:bodyPr wrap="square" lIns="0" tIns="0" rIns="0" bIns="0" rtlCol="0"/>
          <a:lstStyle/>
          <a:p>
            <a:endParaRPr/>
          </a:p>
        </p:txBody>
      </p:sp>
      <p:sp>
        <p:nvSpPr>
          <p:cNvPr id="30" name="object 30"/>
          <p:cNvSpPr/>
          <p:nvPr/>
        </p:nvSpPr>
        <p:spPr>
          <a:xfrm>
            <a:off x="3462464" y="4571441"/>
            <a:ext cx="304800" cy="254000"/>
          </a:xfrm>
          <a:custGeom>
            <a:avLst/>
            <a:gdLst/>
            <a:ahLst/>
            <a:cxnLst/>
            <a:rect l="l" t="t" r="r" b="b"/>
            <a:pathLst>
              <a:path w="304800" h="254000">
                <a:moveTo>
                  <a:pt x="304800" y="254000"/>
                </a:moveTo>
                <a:lnTo>
                  <a:pt x="152400" y="0"/>
                </a:lnTo>
                <a:lnTo>
                  <a:pt x="0" y="254000"/>
                </a:lnTo>
              </a:path>
            </a:pathLst>
          </a:custGeom>
          <a:ln w="76200">
            <a:solidFill>
              <a:srgbClr val="000000"/>
            </a:solidFill>
          </a:ln>
        </p:spPr>
        <p:txBody>
          <a:bodyPr wrap="square" lIns="0" tIns="0" rIns="0" bIns="0" rtlCol="0"/>
          <a:lstStyle/>
          <a:p>
            <a:endParaRPr/>
          </a:p>
        </p:txBody>
      </p:sp>
      <p:sp>
        <p:nvSpPr>
          <p:cNvPr id="31" name="object 31"/>
          <p:cNvSpPr/>
          <p:nvPr/>
        </p:nvSpPr>
        <p:spPr>
          <a:xfrm>
            <a:off x="3614864" y="4571441"/>
            <a:ext cx="0" cy="1430655"/>
          </a:xfrm>
          <a:custGeom>
            <a:avLst/>
            <a:gdLst/>
            <a:ahLst/>
            <a:cxnLst/>
            <a:rect l="l" t="t" r="r" b="b"/>
            <a:pathLst>
              <a:path h="1430654">
                <a:moveTo>
                  <a:pt x="0" y="1430235"/>
                </a:moveTo>
                <a:lnTo>
                  <a:pt x="0" y="0"/>
                </a:lnTo>
              </a:path>
            </a:pathLst>
          </a:custGeom>
          <a:ln w="76200">
            <a:solidFill>
              <a:srgbClr val="000000"/>
            </a:solidFill>
          </a:ln>
        </p:spPr>
        <p:txBody>
          <a:bodyPr wrap="square" lIns="0" tIns="0" rIns="0" bIns="0" rtlCol="0"/>
          <a:lstStyle/>
          <a:p>
            <a:endParaRPr/>
          </a:p>
        </p:txBody>
      </p:sp>
      <p:sp>
        <p:nvSpPr>
          <p:cNvPr id="32" name="object 32"/>
          <p:cNvSpPr txBox="1"/>
          <p:nvPr/>
        </p:nvSpPr>
        <p:spPr>
          <a:xfrm>
            <a:off x="5250891" y="3619500"/>
            <a:ext cx="2503170" cy="481330"/>
          </a:xfrm>
          <a:prstGeom prst="rect">
            <a:avLst/>
          </a:prstGeom>
        </p:spPr>
        <p:txBody>
          <a:bodyPr vert="horz" wrap="square" lIns="0" tIns="0" rIns="0" bIns="0" rtlCol="0">
            <a:spAutoFit/>
          </a:bodyPr>
          <a:lstStyle/>
          <a:p>
            <a:pPr marL="12700">
              <a:lnSpc>
                <a:spcPct val="100000"/>
              </a:lnSpc>
            </a:pPr>
            <a:r>
              <a:rPr sz="3000" dirty="0">
                <a:latin typeface="Arial"/>
                <a:cs typeface="Arial"/>
              </a:rPr>
              <a:t>state</a:t>
            </a:r>
            <a:r>
              <a:rPr sz="3000" spc="-55" dirty="0">
                <a:latin typeface="Arial"/>
                <a:cs typeface="Arial"/>
              </a:rPr>
              <a:t> </a:t>
            </a:r>
            <a:r>
              <a:rPr sz="3000" spc="-5" dirty="0">
                <a:latin typeface="Arial"/>
                <a:cs typeface="Arial"/>
              </a:rPr>
              <a:t>transition</a:t>
            </a:r>
            <a:endParaRPr sz="3000">
              <a:latin typeface="Arial"/>
              <a:cs typeface="Arial"/>
            </a:endParaRPr>
          </a:p>
        </p:txBody>
      </p:sp>
      <p:sp>
        <p:nvSpPr>
          <p:cNvPr id="33" name="object 33"/>
          <p:cNvSpPr txBox="1"/>
          <p:nvPr/>
        </p:nvSpPr>
        <p:spPr>
          <a:xfrm>
            <a:off x="3331893" y="7454900"/>
            <a:ext cx="6343015" cy="784225"/>
          </a:xfrm>
          <a:prstGeom prst="rect">
            <a:avLst/>
          </a:prstGeom>
        </p:spPr>
        <p:txBody>
          <a:bodyPr vert="horz" wrap="square" lIns="0" tIns="0" rIns="0" bIns="0" rtlCol="0">
            <a:spAutoFit/>
          </a:bodyPr>
          <a:lstStyle/>
          <a:p>
            <a:pPr marL="1536065" marR="5080" indent="-1524000">
              <a:lnSpc>
                <a:spcPct val="100000"/>
              </a:lnSpc>
            </a:pPr>
            <a:r>
              <a:rPr sz="2500" i="1" spc="-5" dirty="0">
                <a:latin typeface="Arial"/>
                <a:cs typeface="Arial"/>
              </a:rPr>
              <a:t>Triggered </a:t>
            </a:r>
            <a:r>
              <a:rPr sz="2500" i="1" spc="25" dirty="0">
                <a:latin typeface="Arial"/>
                <a:cs typeface="Arial"/>
              </a:rPr>
              <a:t>conditions </a:t>
            </a:r>
            <a:r>
              <a:rPr sz="2500" i="1" dirty="0">
                <a:latin typeface="Arial"/>
                <a:cs typeface="Arial"/>
              </a:rPr>
              <a:t>for </a:t>
            </a:r>
            <a:r>
              <a:rPr sz="2500" i="1" spc="30" dirty="0">
                <a:latin typeface="Arial"/>
                <a:cs typeface="Arial"/>
              </a:rPr>
              <a:t>each </a:t>
            </a:r>
            <a:r>
              <a:rPr sz="2500" i="1" dirty="0">
                <a:latin typeface="Arial"/>
                <a:cs typeface="Arial"/>
              </a:rPr>
              <a:t>state</a:t>
            </a:r>
            <a:r>
              <a:rPr sz="2500" i="1" spc="-15" dirty="0">
                <a:latin typeface="Arial"/>
                <a:cs typeface="Arial"/>
              </a:rPr>
              <a:t> </a:t>
            </a:r>
            <a:r>
              <a:rPr sz="2500" i="1" spc="-5" dirty="0">
                <a:latin typeface="Arial"/>
                <a:cs typeface="Arial"/>
              </a:rPr>
              <a:t>transition  </a:t>
            </a:r>
            <a:r>
              <a:rPr sz="2500" i="1" spc="-20" dirty="0">
                <a:latin typeface="Arial"/>
                <a:cs typeface="Arial"/>
              </a:rPr>
              <a:t>are </a:t>
            </a:r>
            <a:r>
              <a:rPr sz="2500" i="1" dirty="0">
                <a:latin typeface="Arial"/>
                <a:cs typeface="Arial"/>
              </a:rPr>
              <a:t>not </a:t>
            </a:r>
            <a:r>
              <a:rPr sz="2500" i="1" spc="45" dirty="0">
                <a:latin typeface="Arial"/>
                <a:cs typeface="Arial"/>
              </a:rPr>
              <a:t>displayed</a:t>
            </a:r>
            <a:r>
              <a:rPr sz="2500" i="1" spc="-60" dirty="0">
                <a:latin typeface="Arial"/>
                <a:cs typeface="Arial"/>
              </a:rPr>
              <a:t> </a:t>
            </a:r>
            <a:r>
              <a:rPr sz="2500" i="1" spc="-10" dirty="0">
                <a:latin typeface="Arial"/>
                <a:cs typeface="Arial"/>
              </a:rPr>
              <a:t>here.</a:t>
            </a:r>
            <a:endParaRPr sz="2500">
              <a:latin typeface="Arial"/>
              <a:cs typeface="Arial"/>
            </a:endParaRPr>
          </a:p>
        </p:txBody>
      </p:sp>
    </p:spTree>
    <p:extLst>
      <p:ext uri="{BB962C8B-B14F-4D97-AF65-F5344CB8AC3E}">
        <p14:creationId xmlns:p14="http://schemas.microsoft.com/office/powerpoint/2010/main" val="3136588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1920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2933700" y="2286000"/>
            <a:ext cx="7137400" cy="6946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1968500"/>
            <a:ext cx="2590800" cy="8255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8361" y="1982711"/>
            <a:ext cx="2387056" cy="7430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208167" y="2160511"/>
            <a:ext cx="2107565" cy="381000"/>
          </a:xfrm>
          <a:prstGeom prst="rect">
            <a:avLst/>
          </a:prstGeom>
        </p:spPr>
        <p:txBody>
          <a:bodyPr vert="horz" wrap="square" lIns="0" tIns="0" rIns="0" bIns="0" rtlCol="0">
            <a:spAutoFit/>
          </a:bodyPr>
          <a:lstStyle/>
          <a:p>
            <a:pPr marL="12700">
              <a:lnSpc>
                <a:spcPct val="100000"/>
              </a:lnSpc>
            </a:pPr>
            <a:r>
              <a:rPr sz="2500" b="1" dirty="0">
                <a:solidFill>
                  <a:srgbClr val="FFFFFF"/>
                </a:solidFill>
                <a:latin typeface="Arial"/>
                <a:cs typeface="Arial"/>
              </a:rPr>
              <a:t>Current</a:t>
            </a:r>
            <a:r>
              <a:rPr sz="2500" b="1" spc="-100" dirty="0">
                <a:solidFill>
                  <a:srgbClr val="FFFFFF"/>
                </a:solidFill>
                <a:latin typeface="Arial"/>
                <a:cs typeface="Arial"/>
              </a:rPr>
              <a:t> </a:t>
            </a:r>
            <a:r>
              <a:rPr sz="2500" b="1" dirty="0">
                <a:solidFill>
                  <a:srgbClr val="FFFFFF"/>
                </a:solidFill>
                <a:latin typeface="Arial"/>
                <a:cs typeface="Arial"/>
              </a:rPr>
              <a:t>Layer</a:t>
            </a:r>
            <a:endParaRPr sz="2500">
              <a:latin typeface="Arial"/>
              <a:cs typeface="Arial"/>
            </a:endParaRPr>
          </a:p>
        </p:txBody>
      </p:sp>
      <p:sp>
        <p:nvSpPr>
          <p:cNvPr id="7" name="object 7"/>
          <p:cNvSpPr/>
          <p:nvPr/>
        </p:nvSpPr>
        <p:spPr>
          <a:xfrm>
            <a:off x="2352890" y="2421166"/>
            <a:ext cx="605180" cy="39242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752600" y="4076700"/>
            <a:ext cx="2565400" cy="8255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1859064" y="4090911"/>
            <a:ext cx="2387053" cy="7430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104599" y="4268711"/>
            <a:ext cx="1896110" cy="403225"/>
          </a:xfrm>
          <a:prstGeom prst="rect">
            <a:avLst/>
          </a:prstGeom>
        </p:spPr>
        <p:txBody>
          <a:bodyPr vert="horz" wrap="square" lIns="0" tIns="0" rIns="0" bIns="0" rtlCol="0">
            <a:spAutoFit/>
          </a:bodyPr>
          <a:lstStyle/>
          <a:p>
            <a:pPr marL="12700">
              <a:lnSpc>
                <a:spcPct val="100000"/>
              </a:lnSpc>
            </a:pPr>
            <a:r>
              <a:rPr sz="2500" b="1" dirty="0">
                <a:solidFill>
                  <a:srgbClr val="FFFFFF"/>
                </a:solidFill>
                <a:latin typeface="Arial"/>
                <a:cs typeface="Arial"/>
              </a:rPr>
              <a:t>More</a:t>
            </a:r>
            <a:r>
              <a:rPr sz="2500" b="1" spc="-100" dirty="0">
                <a:solidFill>
                  <a:srgbClr val="FFFFFF"/>
                </a:solidFill>
                <a:latin typeface="Arial"/>
                <a:cs typeface="Arial"/>
              </a:rPr>
              <a:t> </a:t>
            </a:r>
            <a:r>
              <a:rPr sz="2500" b="1" dirty="0">
                <a:solidFill>
                  <a:srgbClr val="FFFFFF"/>
                </a:solidFill>
                <a:latin typeface="Arial"/>
                <a:cs typeface="Arial"/>
              </a:rPr>
              <a:t>Layers</a:t>
            </a:r>
            <a:endParaRPr sz="2500">
              <a:latin typeface="Arial"/>
              <a:cs typeface="Arial"/>
            </a:endParaRPr>
          </a:p>
        </p:txBody>
      </p:sp>
      <p:sp>
        <p:nvSpPr>
          <p:cNvPr id="11" name="object 11"/>
          <p:cNvSpPr/>
          <p:nvPr/>
        </p:nvSpPr>
        <p:spPr>
          <a:xfrm>
            <a:off x="4249089" y="3099155"/>
            <a:ext cx="935151" cy="958088"/>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2044700" y="6870700"/>
            <a:ext cx="2476500" cy="825500"/>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089581" y="6884911"/>
            <a:ext cx="2387053" cy="743000"/>
          </a:xfrm>
          <a:prstGeom prst="rect">
            <a:avLst/>
          </a:prstGeom>
          <a:blipFill>
            <a:blip r:embed="rId4" cstate="print"/>
            <a:stretch>
              <a:fillRect/>
            </a:stretch>
          </a:blipFill>
        </p:spPr>
        <p:txBody>
          <a:bodyPr wrap="square" lIns="0" tIns="0" rIns="0" bIns="0" rtlCol="0"/>
          <a:lstStyle/>
          <a:p>
            <a:endParaRPr/>
          </a:p>
        </p:txBody>
      </p:sp>
      <p:sp>
        <p:nvSpPr>
          <p:cNvPr id="14" name="object 14"/>
          <p:cNvSpPr txBox="1"/>
          <p:nvPr/>
        </p:nvSpPr>
        <p:spPr>
          <a:xfrm>
            <a:off x="2405500" y="7062711"/>
            <a:ext cx="1755775" cy="403225"/>
          </a:xfrm>
          <a:prstGeom prst="rect">
            <a:avLst/>
          </a:prstGeom>
        </p:spPr>
        <p:txBody>
          <a:bodyPr vert="horz" wrap="square" lIns="0" tIns="0" rIns="0" bIns="0" rtlCol="0">
            <a:spAutoFit/>
          </a:bodyPr>
          <a:lstStyle/>
          <a:p>
            <a:pPr marL="12700">
              <a:lnSpc>
                <a:spcPct val="100000"/>
              </a:lnSpc>
            </a:pPr>
            <a:r>
              <a:rPr sz="2500" b="1" dirty="0">
                <a:solidFill>
                  <a:srgbClr val="FFFFFF"/>
                </a:solidFill>
                <a:latin typeface="Arial"/>
                <a:cs typeface="Arial"/>
              </a:rPr>
              <a:t>Parameters</a:t>
            </a:r>
            <a:endParaRPr sz="2500">
              <a:latin typeface="Arial"/>
              <a:cs typeface="Arial"/>
            </a:endParaRPr>
          </a:p>
        </p:txBody>
      </p:sp>
      <p:sp>
        <p:nvSpPr>
          <p:cNvPr id="15" name="object 15"/>
          <p:cNvSpPr/>
          <p:nvPr/>
        </p:nvSpPr>
        <p:spPr>
          <a:xfrm>
            <a:off x="2972168" y="7658175"/>
            <a:ext cx="401396" cy="1068437"/>
          </a:xfrm>
          <a:prstGeom prst="rect">
            <a:avLst/>
          </a:prstGeom>
          <a:blipFill>
            <a:blip r:embed="rId9"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6575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1168400" y="1803400"/>
            <a:ext cx="10680700" cy="78867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826500" y="3403600"/>
            <a:ext cx="2667000" cy="1130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966466" y="3426053"/>
            <a:ext cx="2387066" cy="1039012"/>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9167896" y="3553053"/>
            <a:ext cx="1984375" cy="784225"/>
          </a:xfrm>
          <a:prstGeom prst="rect">
            <a:avLst/>
          </a:prstGeom>
        </p:spPr>
        <p:txBody>
          <a:bodyPr vert="horz" wrap="square" lIns="0" tIns="0" rIns="0" bIns="0" rtlCol="0">
            <a:spAutoFit/>
          </a:bodyPr>
          <a:lstStyle/>
          <a:p>
            <a:pPr marL="603885" marR="5080" indent="-591820">
              <a:lnSpc>
                <a:spcPct val="100000"/>
              </a:lnSpc>
            </a:pPr>
            <a:r>
              <a:rPr sz="2500" b="1" dirty="0">
                <a:solidFill>
                  <a:srgbClr val="FFFFFF"/>
                </a:solidFill>
                <a:latin typeface="Arial"/>
                <a:cs typeface="Arial"/>
              </a:rPr>
              <a:t>Create a</a:t>
            </a:r>
            <a:r>
              <a:rPr sz="2500" b="1" spc="-100" dirty="0">
                <a:solidFill>
                  <a:srgbClr val="FFFFFF"/>
                </a:solidFill>
                <a:latin typeface="Arial"/>
                <a:cs typeface="Arial"/>
              </a:rPr>
              <a:t> </a:t>
            </a:r>
            <a:r>
              <a:rPr sz="2500" b="1" dirty="0">
                <a:solidFill>
                  <a:srgbClr val="FFFFFF"/>
                </a:solidFill>
                <a:latin typeface="Arial"/>
                <a:cs typeface="Arial"/>
              </a:rPr>
              <a:t>new  State</a:t>
            </a:r>
            <a:endParaRPr sz="2500">
              <a:latin typeface="Arial"/>
              <a:cs typeface="Arial"/>
            </a:endParaRPr>
          </a:p>
        </p:txBody>
      </p:sp>
      <p:sp>
        <p:nvSpPr>
          <p:cNvPr id="7" name="object 7"/>
          <p:cNvSpPr/>
          <p:nvPr/>
        </p:nvSpPr>
        <p:spPr>
          <a:xfrm>
            <a:off x="9667037" y="4505045"/>
            <a:ext cx="401396" cy="1428623"/>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9334500" y="5854700"/>
            <a:ext cx="1879600" cy="419100"/>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9375495" y="5869597"/>
            <a:ext cx="1796135" cy="33527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43512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9727" y="453643"/>
            <a:ext cx="7517473" cy="2068195"/>
          </a:xfrm>
          <a:prstGeom prst="rect">
            <a:avLst/>
          </a:prstGeom>
        </p:spPr>
        <p:txBody>
          <a:bodyPr vert="horz" wrap="square" lIns="0" tIns="0" rIns="0" bIns="0" rtlCol="0">
            <a:spAutoFit/>
          </a:bodyPr>
          <a:lstStyle/>
          <a:p>
            <a:pPr marL="12700" marR="5080" indent="-12700" algn="ctr">
              <a:lnSpc>
                <a:spcPct val="100000"/>
              </a:lnSpc>
            </a:pPr>
            <a:r>
              <a:rPr sz="6700" spc="-5" dirty="0"/>
              <a:t>Today:  </a:t>
            </a:r>
            <a:br>
              <a:rPr lang="en-CA" sz="6700" spc="-5" dirty="0"/>
            </a:br>
            <a:r>
              <a:rPr lang="en-CA" sz="6700" spc="-10" dirty="0"/>
              <a:t>More</a:t>
            </a:r>
            <a:r>
              <a:rPr sz="6700" spc="-45" dirty="0"/>
              <a:t> </a:t>
            </a:r>
            <a:r>
              <a:rPr sz="6700" spc="-5" dirty="0"/>
              <a:t>Scripting</a:t>
            </a:r>
            <a:endParaRPr sz="6700" dirty="0"/>
          </a:p>
        </p:txBody>
      </p:sp>
      <p:sp>
        <p:nvSpPr>
          <p:cNvPr id="3" name="object 3"/>
          <p:cNvSpPr txBox="1"/>
          <p:nvPr/>
        </p:nvSpPr>
        <p:spPr>
          <a:xfrm>
            <a:off x="1244600" y="3810000"/>
            <a:ext cx="8991600" cy="1669688"/>
          </a:xfrm>
          <a:prstGeom prst="rect">
            <a:avLst/>
          </a:prstGeom>
        </p:spPr>
        <p:txBody>
          <a:bodyPr vert="horz" wrap="square" lIns="0" tIns="0" rIns="0" bIns="0" rtlCol="0">
            <a:spAutoFit/>
          </a:bodyPr>
          <a:lstStyle/>
          <a:p>
            <a:pPr marL="914400" lvl="1" indent="-444500">
              <a:buSzPct val="75000"/>
              <a:buChar char="•"/>
              <a:tabLst>
                <a:tab pos="457200" algn="l"/>
                <a:tab pos="457834" algn="l"/>
              </a:tabLst>
            </a:pPr>
            <a:r>
              <a:rPr lang="en-CA" sz="3600" spc="-5" dirty="0">
                <a:latin typeface="Iskoola Pota"/>
                <a:cs typeface="Iskoola Pota"/>
              </a:rPr>
              <a:t>Design and documentation of the game</a:t>
            </a:r>
            <a:endParaRPr sz="3600" dirty="0">
              <a:latin typeface="Iskoola Pota"/>
              <a:cs typeface="Iskoola Pota"/>
            </a:endParaRPr>
          </a:p>
          <a:p>
            <a:pPr lvl="1">
              <a:buFont typeface="Iskoola Pota"/>
              <a:buChar char="•"/>
            </a:pPr>
            <a:endParaRPr sz="3650" dirty="0">
              <a:latin typeface="Times New Roman"/>
              <a:cs typeface="Times New Roman"/>
            </a:endParaRPr>
          </a:p>
          <a:p>
            <a:pPr marL="914400" lvl="1" indent="-444500">
              <a:buSzPct val="75000"/>
              <a:buChar char="•"/>
              <a:tabLst>
                <a:tab pos="457200" algn="l"/>
                <a:tab pos="457834" algn="l"/>
              </a:tabLst>
            </a:pPr>
            <a:r>
              <a:rPr lang="en-CA" sz="3600" spc="-5" dirty="0">
                <a:latin typeface="Iskoola Pota"/>
                <a:cs typeface="Iskoola Pota"/>
              </a:rPr>
              <a:t>Sprite animations </a:t>
            </a:r>
            <a:endParaRPr sz="3600" dirty="0">
              <a:latin typeface="Iskoola Pota"/>
              <a:cs typeface="Iskoola Pot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1181100" y="1816100"/>
            <a:ext cx="10655300" cy="78740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35700" y="5372100"/>
            <a:ext cx="3111500" cy="16129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78079" y="5392077"/>
            <a:ext cx="3029242" cy="1524000"/>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796332" y="7004050"/>
            <a:ext cx="1984375" cy="2308225"/>
          </a:xfrm>
          <a:prstGeom prst="rect">
            <a:avLst/>
          </a:prstGeom>
        </p:spPr>
        <p:txBody>
          <a:bodyPr vert="horz" wrap="square" lIns="0" tIns="0" rIns="0" bIns="0" rtlCol="0">
            <a:spAutoFit/>
          </a:bodyPr>
          <a:lstStyle/>
          <a:p>
            <a:pPr marL="12065" marR="5080" algn="ctr">
              <a:lnSpc>
                <a:spcPct val="100000"/>
              </a:lnSpc>
            </a:pPr>
            <a:r>
              <a:rPr sz="2500" spc="-30" dirty="0">
                <a:solidFill>
                  <a:srgbClr val="FFFFFF"/>
                </a:solidFill>
                <a:latin typeface="Arial"/>
                <a:cs typeface="Arial"/>
              </a:rPr>
              <a:t>First </a:t>
            </a:r>
            <a:r>
              <a:rPr sz="2500" dirty="0">
                <a:solidFill>
                  <a:srgbClr val="FFFFFF"/>
                </a:solidFill>
                <a:latin typeface="Arial"/>
                <a:cs typeface="Arial"/>
              </a:rPr>
              <a:t>state </a:t>
            </a:r>
            <a:r>
              <a:rPr sz="2500" spc="-5" dirty="0">
                <a:solidFill>
                  <a:srgbClr val="FFFFFF"/>
                </a:solidFill>
                <a:latin typeface="Arial"/>
                <a:cs typeface="Arial"/>
              </a:rPr>
              <a:t>is  </a:t>
            </a:r>
            <a:r>
              <a:rPr sz="2500" spc="10" dirty="0">
                <a:solidFill>
                  <a:srgbClr val="FFFFFF"/>
                </a:solidFill>
                <a:latin typeface="Arial"/>
                <a:cs typeface="Arial"/>
              </a:rPr>
              <a:t>automatically  </a:t>
            </a:r>
            <a:r>
              <a:rPr sz="2500" dirty="0">
                <a:solidFill>
                  <a:srgbClr val="FFFFFF"/>
                </a:solidFill>
                <a:latin typeface="Arial"/>
                <a:cs typeface="Arial"/>
              </a:rPr>
              <a:t>set </a:t>
            </a:r>
            <a:r>
              <a:rPr sz="2500" spc="-5" dirty="0">
                <a:solidFill>
                  <a:srgbClr val="FFFFFF"/>
                </a:solidFill>
                <a:latin typeface="Arial"/>
                <a:cs typeface="Arial"/>
              </a:rPr>
              <a:t>as </a:t>
            </a:r>
            <a:r>
              <a:rPr sz="2500" dirty="0">
                <a:solidFill>
                  <a:srgbClr val="FFFFFF"/>
                </a:solidFill>
                <a:latin typeface="Arial"/>
                <a:cs typeface="Arial"/>
              </a:rPr>
              <a:t>the  </a:t>
            </a:r>
            <a:r>
              <a:rPr sz="2500" b="1" dirty="0">
                <a:solidFill>
                  <a:srgbClr val="FFFFFF"/>
                </a:solidFill>
                <a:latin typeface="Arial"/>
                <a:cs typeface="Arial"/>
              </a:rPr>
              <a:t>default</a:t>
            </a:r>
            <a:r>
              <a:rPr sz="2500" b="1" spc="-100" dirty="0">
                <a:solidFill>
                  <a:srgbClr val="FFFFFF"/>
                </a:solidFill>
                <a:latin typeface="Arial"/>
                <a:cs typeface="Arial"/>
              </a:rPr>
              <a:t> </a:t>
            </a:r>
            <a:r>
              <a:rPr sz="2500" b="1" dirty="0">
                <a:solidFill>
                  <a:srgbClr val="FFFFFF"/>
                </a:solidFill>
                <a:latin typeface="Arial"/>
                <a:cs typeface="Arial"/>
              </a:rPr>
              <a:t>state</a:t>
            </a:r>
            <a:r>
              <a:rPr sz="2500" dirty="0">
                <a:solidFill>
                  <a:srgbClr val="FFFFFF"/>
                </a:solidFill>
                <a:latin typeface="Arial"/>
                <a:cs typeface="Arial"/>
              </a:rPr>
              <a:t>,  </a:t>
            </a:r>
            <a:r>
              <a:rPr sz="2500" spc="25" dirty="0">
                <a:solidFill>
                  <a:srgbClr val="FFFFFF"/>
                </a:solidFill>
                <a:latin typeface="Arial"/>
                <a:cs typeface="Arial"/>
              </a:rPr>
              <a:t>coloured  </a:t>
            </a:r>
            <a:r>
              <a:rPr sz="2500" spc="15" dirty="0">
                <a:solidFill>
                  <a:srgbClr val="FFFFFF"/>
                </a:solidFill>
                <a:latin typeface="Arial"/>
                <a:cs typeface="Arial"/>
              </a:rPr>
              <a:t>orange.</a:t>
            </a:r>
            <a:endParaRPr sz="2500">
              <a:latin typeface="Arial"/>
              <a:cs typeface="Arial"/>
            </a:endParaRPr>
          </a:p>
        </p:txBody>
      </p:sp>
    </p:spTree>
    <p:extLst>
      <p:ext uri="{BB962C8B-B14F-4D97-AF65-F5344CB8AC3E}">
        <p14:creationId xmlns:p14="http://schemas.microsoft.com/office/powerpoint/2010/main" val="3334714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2273300">
              <a:lnSpc>
                <a:spcPct val="100000"/>
              </a:lnSpc>
            </a:pPr>
            <a:r>
              <a:rPr spc="-5" dirty="0"/>
              <a:t>Default</a:t>
            </a:r>
            <a:r>
              <a:rPr spc="-70" dirty="0"/>
              <a:t> </a:t>
            </a:r>
            <a:r>
              <a:rPr spc="-75" dirty="0"/>
              <a:t>States</a:t>
            </a:r>
          </a:p>
        </p:txBody>
      </p:sp>
      <p:sp>
        <p:nvSpPr>
          <p:cNvPr id="3" name="object 3"/>
          <p:cNvSpPr txBox="1"/>
          <p:nvPr/>
        </p:nvSpPr>
        <p:spPr>
          <a:xfrm>
            <a:off x="990600" y="4452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4381500"/>
            <a:ext cx="9022080" cy="575310"/>
          </a:xfrm>
          <a:prstGeom prst="rect">
            <a:avLst/>
          </a:prstGeom>
        </p:spPr>
        <p:txBody>
          <a:bodyPr vert="horz" wrap="square" lIns="0" tIns="0" rIns="0" bIns="0" rtlCol="0">
            <a:spAutoFit/>
          </a:bodyPr>
          <a:lstStyle/>
          <a:p>
            <a:pPr marL="12700">
              <a:lnSpc>
                <a:spcPct val="100000"/>
              </a:lnSpc>
            </a:pPr>
            <a:r>
              <a:rPr sz="3600" spc="-5" dirty="0">
                <a:latin typeface="Arial"/>
                <a:cs typeface="Arial"/>
              </a:rPr>
              <a:t>Default </a:t>
            </a:r>
            <a:r>
              <a:rPr sz="3600" dirty="0">
                <a:latin typeface="Arial"/>
                <a:cs typeface="Arial"/>
              </a:rPr>
              <a:t>states </a:t>
            </a:r>
            <a:r>
              <a:rPr sz="3600" spc="-5" dirty="0">
                <a:latin typeface="Arial"/>
                <a:cs typeface="Arial"/>
              </a:rPr>
              <a:t>is </a:t>
            </a:r>
            <a:r>
              <a:rPr sz="3600" dirty="0">
                <a:latin typeface="Arial"/>
                <a:cs typeface="Arial"/>
              </a:rPr>
              <a:t>the first state that</a:t>
            </a:r>
            <a:r>
              <a:rPr sz="3600" spc="-30" dirty="0">
                <a:latin typeface="Arial"/>
                <a:cs typeface="Arial"/>
              </a:rPr>
              <a:t> </a:t>
            </a:r>
            <a:r>
              <a:rPr sz="3600" spc="20" dirty="0">
                <a:latin typeface="Arial"/>
                <a:cs typeface="Arial"/>
              </a:rPr>
              <a:t>executes.</a:t>
            </a:r>
            <a:endParaRPr sz="3600">
              <a:latin typeface="Arial"/>
              <a:cs typeface="Arial"/>
            </a:endParaRPr>
          </a:p>
        </p:txBody>
      </p:sp>
      <p:sp>
        <p:nvSpPr>
          <p:cNvPr id="5" name="object 5"/>
          <p:cNvSpPr txBox="1"/>
          <p:nvPr/>
        </p:nvSpPr>
        <p:spPr>
          <a:xfrm>
            <a:off x="1435100" y="55317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879600" y="5461000"/>
            <a:ext cx="6996430" cy="575310"/>
          </a:xfrm>
          <a:prstGeom prst="rect">
            <a:avLst/>
          </a:prstGeom>
        </p:spPr>
        <p:txBody>
          <a:bodyPr vert="horz" wrap="square" lIns="0" tIns="0" rIns="0" bIns="0" rtlCol="0">
            <a:spAutoFit/>
          </a:bodyPr>
          <a:lstStyle/>
          <a:p>
            <a:pPr marL="12700">
              <a:lnSpc>
                <a:spcPct val="100000"/>
              </a:lnSpc>
            </a:pPr>
            <a:r>
              <a:rPr sz="3600" dirty="0">
                <a:latin typeface="Arial"/>
                <a:cs typeface="Arial"/>
              </a:rPr>
              <a:t>i.e. its </a:t>
            </a:r>
            <a:r>
              <a:rPr sz="3600" spc="-5" dirty="0">
                <a:latin typeface="Arial"/>
                <a:cs typeface="Arial"/>
              </a:rPr>
              <a:t>animation is </a:t>
            </a:r>
            <a:r>
              <a:rPr sz="3600" dirty="0">
                <a:latin typeface="Arial"/>
                <a:cs typeface="Arial"/>
              </a:rPr>
              <a:t>the first to</a:t>
            </a:r>
            <a:r>
              <a:rPr sz="3600" spc="-30" dirty="0">
                <a:latin typeface="Arial"/>
                <a:cs typeface="Arial"/>
              </a:rPr>
              <a:t> play.</a:t>
            </a:r>
            <a:endParaRPr sz="3600">
              <a:latin typeface="Arial"/>
              <a:cs typeface="Arial"/>
            </a:endParaRPr>
          </a:p>
        </p:txBody>
      </p:sp>
      <p:sp>
        <p:nvSpPr>
          <p:cNvPr id="7" name="object 7"/>
          <p:cNvSpPr txBox="1"/>
          <p:nvPr/>
        </p:nvSpPr>
        <p:spPr>
          <a:xfrm>
            <a:off x="990600" y="6611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5100" y="6540500"/>
            <a:ext cx="8564245" cy="575310"/>
          </a:xfrm>
          <a:prstGeom prst="rect">
            <a:avLst/>
          </a:prstGeom>
        </p:spPr>
        <p:txBody>
          <a:bodyPr vert="horz" wrap="square" lIns="0" tIns="0" rIns="0" bIns="0" rtlCol="0">
            <a:spAutoFit/>
          </a:bodyPr>
          <a:lstStyle/>
          <a:p>
            <a:pPr marL="12700">
              <a:lnSpc>
                <a:spcPct val="100000"/>
              </a:lnSpc>
            </a:pPr>
            <a:r>
              <a:rPr sz="3600" spc="35" dirty="0">
                <a:latin typeface="Arial"/>
                <a:cs typeface="Arial"/>
              </a:rPr>
              <a:t>Right-click </a:t>
            </a:r>
            <a:r>
              <a:rPr sz="3600" spc="-5" dirty="0">
                <a:latin typeface="Arial"/>
                <a:cs typeface="Arial"/>
              </a:rPr>
              <a:t>on any </a:t>
            </a:r>
            <a:r>
              <a:rPr sz="3600" dirty="0">
                <a:latin typeface="Arial"/>
                <a:cs typeface="Arial"/>
              </a:rPr>
              <a:t>state to set it to</a:t>
            </a:r>
            <a:r>
              <a:rPr sz="3600" spc="-55" dirty="0">
                <a:latin typeface="Arial"/>
                <a:cs typeface="Arial"/>
              </a:rPr>
              <a:t> </a:t>
            </a:r>
            <a:r>
              <a:rPr sz="3600" spc="20" dirty="0">
                <a:latin typeface="Arial"/>
                <a:cs typeface="Arial"/>
              </a:rPr>
              <a:t>default.</a:t>
            </a:r>
            <a:endParaRPr sz="3600">
              <a:latin typeface="Arial"/>
              <a:cs typeface="Arial"/>
            </a:endParaRPr>
          </a:p>
        </p:txBody>
      </p:sp>
    </p:spTree>
    <p:extLst>
      <p:ext uri="{BB962C8B-B14F-4D97-AF65-F5344CB8AC3E}">
        <p14:creationId xmlns:p14="http://schemas.microsoft.com/office/powerpoint/2010/main" val="3452906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12700" y="1790700"/>
            <a:ext cx="12992100" cy="79121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84900" y="3568700"/>
            <a:ext cx="2882900" cy="1041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230213" y="3587940"/>
            <a:ext cx="2791193" cy="1692173"/>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6881665" y="5415750"/>
            <a:ext cx="1736725" cy="1546225"/>
          </a:xfrm>
          <a:prstGeom prst="rect">
            <a:avLst/>
          </a:prstGeom>
        </p:spPr>
        <p:txBody>
          <a:bodyPr vert="horz" wrap="square" lIns="0" tIns="0" rIns="0" bIns="0" rtlCol="0">
            <a:spAutoFit/>
          </a:bodyPr>
          <a:lstStyle/>
          <a:p>
            <a:pPr marL="12700" marR="5080" indent="-635" algn="ctr">
              <a:lnSpc>
                <a:spcPct val="100000"/>
              </a:lnSpc>
            </a:pPr>
            <a:r>
              <a:rPr sz="2500" b="1" dirty="0">
                <a:latin typeface="Arial"/>
                <a:cs typeface="Arial"/>
              </a:rPr>
              <a:t>List of  transitions.</a:t>
            </a:r>
            <a:endParaRPr sz="2500">
              <a:latin typeface="Arial"/>
              <a:cs typeface="Arial"/>
            </a:endParaRPr>
          </a:p>
          <a:p>
            <a:pPr marL="153035" marR="146685" algn="ctr">
              <a:lnSpc>
                <a:spcPct val="100000"/>
              </a:lnSpc>
            </a:pPr>
            <a:r>
              <a:rPr sz="2500" b="1" dirty="0">
                <a:latin typeface="Arial"/>
                <a:cs typeface="Arial"/>
              </a:rPr>
              <a:t>There</a:t>
            </a:r>
            <a:r>
              <a:rPr sz="2500" b="1" spc="-105" dirty="0">
                <a:latin typeface="Arial"/>
                <a:cs typeface="Arial"/>
              </a:rPr>
              <a:t> </a:t>
            </a:r>
            <a:r>
              <a:rPr sz="2500" b="1" spc="-5" dirty="0">
                <a:latin typeface="Arial"/>
                <a:cs typeface="Arial"/>
              </a:rPr>
              <a:t>are  </a:t>
            </a:r>
            <a:r>
              <a:rPr sz="2500" b="1" dirty="0">
                <a:latin typeface="Arial"/>
                <a:cs typeface="Arial"/>
              </a:rPr>
              <a:t>none</a:t>
            </a:r>
            <a:r>
              <a:rPr sz="2500" b="1" spc="-100" dirty="0">
                <a:latin typeface="Arial"/>
                <a:cs typeface="Arial"/>
              </a:rPr>
              <a:t> </a:t>
            </a:r>
            <a:r>
              <a:rPr sz="2500" b="1" dirty="0">
                <a:latin typeface="Arial"/>
                <a:cs typeface="Arial"/>
              </a:rPr>
              <a:t>set.</a:t>
            </a:r>
            <a:endParaRPr sz="2500">
              <a:latin typeface="Arial"/>
              <a:cs typeface="Arial"/>
            </a:endParaRPr>
          </a:p>
        </p:txBody>
      </p:sp>
      <p:sp>
        <p:nvSpPr>
          <p:cNvPr id="7" name="object 7"/>
          <p:cNvSpPr/>
          <p:nvPr/>
        </p:nvSpPr>
        <p:spPr>
          <a:xfrm>
            <a:off x="6210300" y="2590800"/>
            <a:ext cx="3060700" cy="4191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253645" y="2608275"/>
            <a:ext cx="2968786" cy="4938966"/>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7245998" y="7659738"/>
            <a:ext cx="2698750" cy="784225"/>
          </a:xfrm>
          <a:prstGeom prst="rect">
            <a:avLst/>
          </a:prstGeom>
        </p:spPr>
        <p:txBody>
          <a:bodyPr vert="horz" wrap="square" lIns="0" tIns="0" rIns="0" bIns="0" rtlCol="0">
            <a:spAutoFit/>
          </a:bodyPr>
          <a:lstStyle/>
          <a:p>
            <a:pPr marL="12700" marR="5080" indent="13335">
              <a:lnSpc>
                <a:spcPct val="100000"/>
              </a:lnSpc>
            </a:pPr>
            <a:r>
              <a:rPr sz="2500" b="1" dirty="0">
                <a:latin typeface="Arial"/>
                <a:cs typeface="Arial"/>
              </a:rPr>
              <a:t>Animation speed.  1 = default</a:t>
            </a:r>
            <a:r>
              <a:rPr sz="2500" b="1" spc="-100" dirty="0">
                <a:latin typeface="Arial"/>
                <a:cs typeface="Arial"/>
              </a:rPr>
              <a:t> </a:t>
            </a:r>
            <a:r>
              <a:rPr sz="2500" b="1" dirty="0">
                <a:latin typeface="Arial"/>
                <a:cs typeface="Arial"/>
              </a:rPr>
              <a:t>speed.</a:t>
            </a:r>
            <a:endParaRPr sz="2500">
              <a:latin typeface="Arial"/>
              <a:cs typeface="Arial"/>
            </a:endParaRPr>
          </a:p>
        </p:txBody>
      </p:sp>
      <p:sp>
        <p:nvSpPr>
          <p:cNvPr id="10" name="object 10"/>
          <p:cNvSpPr/>
          <p:nvPr/>
        </p:nvSpPr>
        <p:spPr>
          <a:xfrm>
            <a:off x="8877300" y="2870200"/>
            <a:ext cx="3060700" cy="419100"/>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920657" y="2887675"/>
            <a:ext cx="2968774" cy="2929204"/>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9473269" y="5881738"/>
            <a:ext cx="3359785" cy="1165225"/>
          </a:xfrm>
          <a:prstGeom prst="rect">
            <a:avLst/>
          </a:prstGeom>
        </p:spPr>
        <p:txBody>
          <a:bodyPr vert="horz" wrap="square" lIns="0" tIns="0" rIns="0" bIns="0" rtlCol="0">
            <a:spAutoFit/>
          </a:bodyPr>
          <a:lstStyle/>
          <a:p>
            <a:pPr marL="12065" marR="5080" algn="ctr">
              <a:lnSpc>
                <a:spcPct val="100000"/>
              </a:lnSpc>
            </a:pPr>
            <a:r>
              <a:rPr sz="2500" b="1" dirty="0">
                <a:latin typeface="Arial"/>
                <a:cs typeface="Arial"/>
              </a:rPr>
              <a:t>Reference to the  animation clip</a:t>
            </a:r>
            <a:r>
              <a:rPr sz="2500" b="1" spc="-110" dirty="0">
                <a:latin typeface="Arial"/>
                <a:cs typeface="Arial"/>
              </a:rPr>
              <a:t> </a:t>
            </a:r>
            <a:r>
              <a:rPr sz="2500" b="1" dirty="0">
                <a:latin typeface="Arial"/>
                <a:cs typeface="Arial"/>
              </a:rPr>
              <a:t>playing  for this</a:t>
            </a:r>
            <a:r>
              <a:rPr sz="2500" b="1" spc="-100" dirty="0">
                <a:latin typeface="Arial"/>
                <a:cs typeface="Arial"/>
              </a:rPr>
              <a:t> </a:t>
            </a:r>
            <a:r>
              <a:rPr sz="2500" b="1" dirty="0">
                <a:latin typeface="Arial"/>
                <a:cs typeface="Arial"/>
              </a:rPr>
              <a:t>state.</a:t>
            </a:r>
            <a:endParaRPr sz="2500">
              <a:latin typeface="Arial"/>
              <a:cs typeface="Arial"/>
            </a:endParaRPr>
          </a:p>
        </p:txBody>
      </p:sp>
      <p:sp>
        <p:nvSpPr>
          <p:cNvPr id="13" name="object 13"/>
          <p:cNvSpPr/>
          <p:nvPr/>
        </p:nvSpPr>
        <p:spPr>
          <a:xfrm>
            <a:off x="6591300" y="2032000"/>
            <a:ext cx="1219200" cy="419100"/>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5351043" y="2048167"/>
            <a:ext cx="2420480" cy="1167041"/>
          </a:xfrm>
          <a:prstGeom prst="rect">
            <a:avLst/>
          </a:prstGeom>
          <a:blipFill>
            <a:blip r:embed="rId10" cstate="print"/>
            <a:stretch>
              <a:fillRect/>
            </a:stretch>
          </a:blipFill>
        </p:spPr>
        <p:txBody>
          <a:bodyPr wrap="square" lIns="0" tIns="0" rIns="0" bIns="0" rtlCol="0"/>
          <a:lstStyle/>
          <a:p>
            <a:endParaRPr/>
          </a:p>
        </p:txBody>
      </p:sp>
      <p:sp>
        <p:nvSpPr>
          <p:cNvPr id="15" name="object 15"/>
          <p:cNvSpPr txBox="1"/>
          <p:nvPr/>
        </p:nvSpPr>
        <p:spPr>
          <a:xfrm>
            <a:off x="3703675" y="3351161"/>
            <a:ext cx="1807845" cy="403225"/>
          </a:xfrm>
          <a:prstGeom prst="rect">
            <a:avLst/>
          </a:prstGeom>
        </p:spPr>
        <p:txBody>
          <a:bodyPr vert="horz" wrap="square" lIns="0" tIns="0" rIns="0" bIns="0" rtlCol="0">
            <a:spAutoFit/>
          </a:bodyPr>
          <a:lstStyle/>
          <a:p>
            <a:pPr marL="12700">
              <a:lnSpc>
                <a:spcPct val="100000"/>
              </a:lnSpc>
            </a:pPr>
            <a:r>
              <a:rPr sz="2500" b="1" dirty="0">
                <a:solidFill>
                  <a:srgbClr val="FFFFFF"/>
                </a:solidFill>
                <a:latin typeface="Arial"/>
                <a:cs typeface="Arial"/>
              </a:rPr>
              <a:t>State</a:t>
            </a:r>
            <a:r>
              <a:rPr sz="2500" b="1" spc="-100" dirty="0">
                <a:solidFill>
                  <a:srgbClr val="FFFFFF"/>
                </a:solidFill>
                <a:latin typeface="Arial"/>
                <a:cs typeface="Arial"/>
              </a:rPr>
              <a:t> </a:t>
            </a:r>
            <a:r>
              <a:rPr sz="2500" b="1" dirty="0">
                <a:solidFill>
                  <a:srgbClr val="FFFFFF"/>
                </a:solidFill>
                <a:latin typeface="Arial"/>
                <a:cs typeface="Arial"/>
              </a:rPr>
              <a:t>name.</a:t>
            </a:r>
            <a:endParaRPr sz="2500">
              <a:latin typeface="Arial"/>
              <a:cs typeface="Arial"/>
            </a:endParaRPr>
          </a:p>
        </p:txBody>
      </p:sp>
      <p:sp>
        <p:nvSpPr>
          <p:cNvPr id="16" name="object 16"/>
          <p:cNvSpPr/>
          <p:nvPr/>
        </p:nvSpPr>
        <p:spPr>
          <a:xfrm>
            <a:off x="4362386" y="3986847"/>
            <a:ext cx="607060" cy="2222500"/>
          </a:xfrm>
          <a:custGeom>
            <a:avLst/>
            <a:gdLst/>
            <a:ahLst/>
            <a:cxnLst/>
            <a:rect l="l" t="t" r="r" b="b"/>
            <a:pathLst>
              <a:path w="607060" h="2222500">
                <a:moveTo>
                  <a:pt x="55879" y="2209800"/>
                </a:moveTo>
                <a:lnTo>
                  <a:pt x="53149" y="2222500"/>
                </a:lnTo>
                <a:lnTo>
                  <a:pt x="55041" y="2222500"/>
                </a:lnTo>
                <a:lnTo>
                  <a:pt x="55879" y="2209800"/>
                </a:lnTo>
                <a:close/>
              </a:path>
              <a:path w="607060" h="2222500">
                <a:moveTo>
                  <a:pt x="59588" y="2209800"/>
                </a:moveTo>
                <a:lnTo>
                  <a:pt x="55041" y="2222500"/>
                </a:lnTo>
                <a:lnTo>
                  <a:pt x="61836" y="2222500"/>
                </a:lnTo>
                <a:lnTo>
                  <a:pt x="59588" y="2209800"/>
                </a:lnTo>
                <a:close/>
              </a:path>
              <a:path w="607060" h="2222500">
                <a:moveTo>
                  <a:pt x="18262" y="2197100"/>
                </a:moveTo>
                <a:lnTo>
                  <a:pt x="76" y="2197100"/>
                </a:lnTo>
                <a:lnTo>
                  <a:pt x="0" y="2209800"/>
                </a:lnTo>
                <a:lnTo>
                  <a:pt x="12852" y="2209800"/>
                </a:lnTo>
                <a:lnTo>
                  <a:pt x="18262" y="2197100"/>
                </a:lnTo>
                <a:close/>
              </a:path>
              <a:path w="607060" h="2222500">
                <a:moveTo>
                  <a:pt x="58864" y="2197100"/>
                </a:moveTo>
                <a:lnTo>
                  <a:pt x="58305" y="2209800"/>
                </a:lnTo>
                <a:lnTo>
                  <a:pt x="58483" y="2209800"/>
                </a:lnTo>
                <a:lnTo>
                  <a:pt x="58864" y="2197100"/>
                </a:lnTo>
                <a:close/>
              </a:path>
              <a:path w="607060" h="2222500">
                <a:moveTo>
                  <a:pt x="62407" y="2197100"/>
                </a:moveTo>
                <a:lnTo>
                  <a:pt x="59766" y="2209800"/>
                </a:lnTo>
                <a:lnTo>
                  <a:pt x="60236" y="2209800"/>
                </a:lnTo>
                <a:lnTo>
                  <a:pt x="62407" y="2197100"/>
                </a:lnTo>
                <a:close/>
              </a:path>
              <a:path w="607060" h="2222500">
                <a:moveTo>
                  <a:pt x="9992" y="2189730"/>
                </a:moveTo>
                <a:lnTo>
                  <a:pt x="8585" y="2197100"/>
                </a:lnTo>
                <a:lnTo>
                  <a:pt x="12166" y="2197100"/>
                </a:lnTo>
                <a:lnTo>
                  <a:pt x="9992" y="2189730"/>
                </a:lnTo>
                <a:close/>
              </a:path>
              <a:path w="607060" h="2222500">
                <a:moveTo>
                  <a:pt x="19215" y="2184400"/>
                </a:moveTo>
                <a:lnTo>
                  <a:pt x="13766" y="2184400"/>
                </a:lnTo>
                <a:lnTo>
                  <a:pt x="12166" y="2197100"/>
                </a:lnTo>
                <a:lnTo>
                  <a:pt x="19824" y="2197100"/>
                </a:lnTo>
                <a:lnTo>
                  <a:pt x="19215" y="2184400"/>
                </a:lnTo>
                <a:close/>
              </a:path>
              <a:path w="607060" h="2222500">
                <a:moveTo>
                  <a:pt x="22707" y="2184400"/>
                </a:moveTo>
                <a:lnTo>
                  <a:pt x="21221" y="2184400"/>
                </a:lnTo>
                <a:lnTo>
                  <a:pt x="20599" y="2197100"/>
                </a:lnTo>
                <a:lnTo>
                  <a:pt x="22707" y="2184400"/>
                </a:lnTo>
                <a:close/>
              </a:path>
              <a:path w="607060" h="2222500">
                <a:moveTo>
                  <a:pt x="11010" y="2184400"/>
                </a:moveTo>
                <a:lnTo>
                  <a:pt x="8420" y="2184400"/>
                </a:lnTo>
                <a:lnTo>
                  <a:pt x="9992" y="2189730"/>
                </a:lnTo>
                <a:lnTo>
                  <a:pt x="11010" y="2184400"/>
                </a:lnTo>
                <a:close/>
              </a:path>
              <a:path w="607060" h="2222500">
                <a:moveTo>
                  <a:pt x="7200" y="2171700"/>
                </a:moveTo>
                <a:lnTo>
                  <a:pt x="4686" y="2184400"/>
                </a:lnTo>
                <a:lnTo>
                  <a:pt x="7670" y="2184400"/>
                </a:lnTo>
                <a:lnTo>
                  <a:pt x="7200" y="2171700"/>
                </a:lnTo>
                <a:close/>
              </a:path>
              <a:path w="607060" h="2222500">
                <a:moveTo>
                  <a:pt x="10706" y="2171700"/>
                </a:moveTo>
                <a:lnTo>
                  <a:pt x="9042" y="2171700"/>
                </a:lnTo>
                <a:lnTo>
                  <a:pt x="13271" y="2184400"/>
                </a:lnTo>
                <a:lnTo>
                  <a:pt x="14211" y="2184400"/>
                </a:lnTo>
                <a:lnTo>
                  <a:pt x="10706" y="2171700"/>
                </a:lnTo>
                <a:close/>
              </a:path>
              <a:path w="607060" h="2222500">
                <a:moveTo>
                  <a:pt x="20396" y="2171700"/>
                </a:moveTo>
                <a:lnTo>
                  <a:pt x="18072" y="2171700"/>
                </a:lnTo>
                <a:lnTo>
                  <a:pt x="14211" y="2184400"/>
                </a:lnTo>
                <a:lnTo>
                  <a:pt x="18465" y="2184400"/>
                </a:lnTo>
                <a:lnTo>
                  <a:pt x="20396" y="2171700"/>
                </a:lnTo>
                <a:close/>
              </a:path>
              <a:path w="607060" h="2222500">
                <a:moveTo>
                  <a:pt x="24447" y="2171700"/>
                </a:moveTo>
                <a:lnTo>
                  <a:pt x="22910" y="2171700"/>
                </a:lnTo>
                <a:lnTo>
                  <a:pt x="20256" y="2184400"/>
                </a:lnTo>
                <a:lnTo>
                  <a:pt x="23852" y="2176170"/>
                </a:lnTo>
                <a:lnTo>
                  <a:pt x="24447" y="2171700"/>
                </a:lnTo>
                <a:close/>
              </a:path>
              <a:path w="607060" h="2222500">
                <a:moveTo>
                  <a:pt x="25806" y="2171700"/>
                </a:moveTo>
                <a:lnTo>
                  <a:pt x="23852" y="2176170"/>
                </a:lnTo>
                <a:lnTo>
                  <a:pt x="22758" y="2184400"/>
                </a:lnTo>
                <a:lnTo>
                  <a:pt x="25792" y="2178402"/>
                </a:lnTo>
                <a:lnTo>
                  <a:pt x="25806" y="2171700"/>
                </a:lnTo>
                <a:close/>
              </a:path>
              <a:path w="607060" h="2222500">
                <a:moveTo>
                  <a:pt x="29184" y="2171700"/>
                </a:moveTo>
                <a:lnTo>
                  <a:pt x="25792" y="2178402"/>
                </a:lnTo>
                <a:lnTo>
                  <a:pt x="25780" y="2184400"/>
                </a:lnTo>
                <a:lnTo>
                  <a:pt x="29184" y="2171700"/>
                </a:lnTo>
                <a:close/>
              </a:path>
              <a:path w="607060" h="2222500">
                <a:moveTo>
                  <a:pt x="32670" y="2159000"/>
                </a:moveTo>
                <a:lnTo>
                  <a:pt x="14249" y="2159000"/>
                </a:lnTo>
                <a:lnTo>
                  <a:pt x="12788" y="2171700"/>
                </a:lnTo>
                <a:lnTo>
                  <a:pt x="30124" y="2171700"/>
                </a:lnTo>
                <a:lnTo>
                  <a:pt x="32670" y="2159000"/>
                </a:lnTo>
                <a:close/>
              </a:path>
              <a:path w="607060" h="2222500">
                <a:moveTo>
                  <a:pt x="57721" y="2159000"/>
                </a:moveTo>
                <a:lnTo>
                  <a:pt x="52235" y="2159000"/>
                </a:lnTo>
                <a:lnTo>
                  <a:pt x="54216" y="2171700"/>
                </a:lnTo>
                <a:lnTo>
                  <a:pt x="57721" y="2159000"/>
                </a:lnTo>
                <a:close/>
              </a:path>
              <a:path w="607060" h="2222500">
                <a:moveTo>
                  <a:pt x="69888" y="2159000"/>
                </a:moveTo>
                <a:lnTo>
                  <a:pt x="65709" y="2159000"/>
                </a:lnTo>
                <a:lnTo>
                  <a:pt x="63753" y="2171700"/>
                </a:lnTo>
                <a:lnTo>
                  <a:pt x="65798" y="2171700"/>
                </a:lnTo>
                <a:lnTo>
                  <a:pt x="69888" y="2159000"/>
                </a:lnTo>
                <a:close/>
              </a:path>
              <a:path w="607060" h="2222500">
                <a:moveTo>
                  <a:pt x="13131" y="2146300"/>
                </a:moveTo>
                <a:lnTo>
                  <a:pt x="9664" y="2146300"/>
                </a:lnTo>
                <a:lnTo>
                  <a:pt x="9321" y="2159000"/>
                </a:lnTo>
                <a:lnTo>
                  <a:pt x="11620" y="2159000"/>
                </a:lnTo>
                <a:lnTo>
                  <a:pt x="13131" y="2146300"/>
                </a:lnTo>
                <a:close/>
              </a:path>
              <a:path w="607060" h="2222500">
                <a:moveTo>
                  <a:pt x="15359" y="2155431"/>
                </a:moveTo>
                <a:lnTo>
                  <a:pt x="14706" y="2159000"/>
                </a:lnTo>
                <a:lnTo>
                  <a:pt x="15684" y="2159000"/>
                </a:lnTo>
                <a:lnTo>
                  <a:pt x="15359" y="2155431"/>
                </a:lnTo>
                <a:close/>
              </a:path>
              <a:path w="607060" h="2222500">
                <a:moveTo>
                  <a:pt x="36652" y="2133600"/>
                </a:moveTo>
                <a:lnTo>
                  <a:pt x="18694" y="2133600"/>
                </a:lnTo>
                <a:lnTo>
                  <a:pt x="18072" y="2146300"/>
                </a:lnTo>
                <a:lnTo>
                  <a:pt x="22567" y="2146300"/>
                </a:lnTo>
                <a:lnTo>
                  <a:pt x="20091" y="2159000"/>
                </a:lnTo>
                <a:lnTo>
                  <a:pt x="30784" y="2159000"/>
                </a:lnTo>
                <a:lnTo>
                  <a:pt x="33680" y="2146300"/>
                </a:lnTo>
                <a:lnTo>
                  <a:pt x="37872" y="2140303"/>
                </a:lnTo>
                <a:lnTo>
                  <a:pt x="36652" y="2133600"/>
                </a:lnTo>
                <a:close/>
              </a:path>
              <a:path w="607060" h="2222500">
                <a:moveTo>
                  <a:pt x="40766" y="2146300"/>
                </a:moveTo>
                <a:lnTo>
                  <a:pt x="37769" y="2146300"/>
                </a:lnTo>
                <a:lnTo>
                  <a:pt x="38434" y="2159000"/>
                </a:lnTo>
                <a:lnTo>
                  <a:pt x="39319" y="2159000"/>
                </a:lnTo>
                <a:lnTo>
                  <a:pt x="40766" y="2146300"/>
                </a:lnTo>
                <a:close/>
              </a:path>
              <a:path w="607060" h="2222500">
                <a:moveTo>
                  <a:pt x="46418" y="2146300"/>
                </a:moveTo>
                <a:lnTo>
                  <a:pt x="42633" y="2159000"/>
                </a:lnTo>
                <a:lnTo>
                  <a:pt x="45821" y="2159000"/>
                </a:lnTo>
                <a:lnTo>
                  <a:pt x="46418" y="2146300"/>
                </a:lnTo>
                <a:close/>
              </a:path>
              <a:path w="607060" h="2222500">
                <a:moveTo>
                  <a:pt x="55054" y="2146300"/>
                </a:moveTo>
                <a:lnTo>
                  <a:pt x="47637" y="2146300"/>
                </a:lnTo>
                <a:lnTo>
                  <a:pt x="46939" y="2159000"/>
                </a:lnTo>
                <a:lnTo>
                  <a:pt x="52831" y="2159000"/>
                </a:lnTo>
                <a:lnTo>
                  <a:pt x="55054" y="2146300"/>
                </a:lnTo>
                <a:close/>
              </a:path>
              <a:path w="607060" h="2222500">
                <a:moveTo>
                  <a:pt x="62509" y="2146300"/>
                </a:moveTo>
                <a:lnTo>
                  <a:pt x="58521" y="2146300"/>
                </a:lnTo>
                <a:lnTo>
                  <a:pt x="57924" y="2159000"/>
                </a:lnTo>
                <a:lnTo>
                  <a:pt x="60845" y="2159000"/>
                </a:lnTo>
                <a:lnTo>
                  <a:pt x="62509" y="2146300"/>
                </a:lnTo>
                <a:close/>
              </a:path>
              <a:path w="607060" h="2222500">
                <a:moveTo>
                  <a:pt x="72894" y="2146300"/>
                </a:moveTo>
                <a:lnTo>
                  <a:pt x="64020" y="2146300"/>
                </a:lnTo>
                <a:lnTo>
                  <a:pt x="61328" y="2159000"/>
                </a:lnTo>
                <a:lnTo>
                  <a:pt x="68300" y="2159000"/>
                </a:lnTo>
                <a:lnTo>
                  <a:pt x="72894" y="2146300"/>
                </a:lnTo>
                <a:close/>
              </a:path>
              <a:path w="607060" h="2222500">
                <a:moveTo>
                  <a:pt x="17030" y="2146300"/>
                </a:moveTo>
                <a:lnTo>
                  <a:pt x="14528" y="2146300"/>
                </a:lnTo>
                <a:lnTo>
                  <a:pt x="15359" y="2155431"/>
                </a:lnTo>
                <a:lnTo>
                  <a:pt x="17030" y="2146300"/>
                </a:lnTo>
                <a:close/>
              </a:path>
              <a:path w="607060" h="2222500">
                <a:moveTo>
                  <a:pt x="15748" y="2133600"/>
                </a:moveTo>
                <a:lnTo>
                  <a:pt x="15697" y="2146300"/>
                </a:lnTo>
                <a:lnTo>
                  <a:pt x="16662" y="2146300"/>
                </a:lnTo>
                <a:lnTo>
                  <a:pt x="15748" y="2133600"/>
                </a:lnTo>
                <a:close/>
              </a:path>
              <a:path w="607060" h="2222500">
                <a:moveTo>
                  <a:pt x="39724" y="2137653"/>
                </a:moveTo>
                <a:lnTo>
                  <a:pt x="37872" y="2140303"/>
                </a:lnTo>
                <a:lnTo>
                  <a:pt x="38963" y="2146300"/>
                </a:lnTo>
                <a:lnTo>
                  <a:pt x="39724" y="2137653"/>
                </a:lnTo>
                <a:close/>
              </a:path>
              <a:path w="607060" h="2222500">
                <a:moveTo>
                  <a:pt x="45732" y="2133600"/>
                </a:moveTo>
                <a:lnTo>
                  <a:pt x="42557" y="2133600"/>
                </a:lnTo>
                <a:lnTo>
                  <a:pt x="41454" y="2135178"/>
                </a:lnTo>
                <a:lnTo>
                  <a:pt x="39768" y="2146300"/>
                </a:lnTo>
                <a:lnTo>
                  <a:pt x="44246" y="2146300"/>
                </a:lnTo>
                <a:lnTo>
                  <a:pt x="45371" y="2140969"/>
                </a:lnTo>
                <a:lnTo>
                  <a:pt x="45732" y="2133600"/>
                </a:lnTo>
                <a:close/>
              </a:path>
              <a:path w="607060" h="2222500">
                <a:moveTo>
                  <a:pt x="45371" y="2140969"/>
                </a:moveTo>
                <a:lnTo>
                  <a:pt x="44246" y="2146300"/>
                </a:lnTo>
                <a:lnTo>
                  <a:pt x="45110" y="2146300"/>
                </a:lnTo>
                <a:lnTo>
                  <a:pt x="45371" y="2140969"/>
                </a:lnTo>
                <a:close/>
              </a:path>
              <a:path w="607060" h="2222500">
                <a:moveTo>
                  <a:pt x="59861" y="2133600"/>
                </a:moveTo>
                <a:lnTo>
                  <a:pt x="46926" y="2133600"/>
                </a:lnTo>
                <a:lnTo>
                  <a:pt x="45371" y="2140969"/>
                </a:lnTo>
                <a:lnTo>
                  <a:pt x="45110" y="2146300"/>
                </a:lnTo>
                <a:lnTo>
                  <a:pt x="60145" y="2146300"/>
                </a:lnTo>
                <a:lnTo>
                  <a:pt x="59861" y="2133600"/>
                </a:lnTo>
                <a:close/>
              </a:path>
              <a:path w="607060" h="2222500">
                <a:moveTo>
                  <a:pt x="63576" y="2133600"/>
                </a:moveTo>
                <a:lnTo>
                  <a:pt x="60490" y="2133600"/>
                </a:lnTo>
                <a:lnTo>
                  <a:pt x="61645" y="2146300"/>
                </a:lnTo>
                <a:lnTo>
                  <a:pt x="63576" y="2133600"/>
                </a:lnTo>
                <a:close/>
              </a:path>
              <a:path w="607060" h="2222500">
                <a:moveTo>
                  <a:pt x="76658" y="2133600"/>
                </a:moveTo>
                <a:lnTo>
                  <a:pt x="67132" y="2133600"/>
                </a:lnTo>
                <a:lnTo>
                  <a:pt x="66789" y="2146300"/>
                </a:lnTo>
                <a:lnTo>
                  <a:pt x="75441" y="2146300"/>
                </a:lnTo>
                <a:lnTo>
                  <a:pt x="76658" y="2133600"/>
                </a:lnTo>
                <a:close/>
              </a:path>
              <a:path w="607060" h="2222500">
                <a:moveTo>
                  <a:pt x="41693" y="2133600"/>
                </a:moveTo>
                <a:lnTo>
                  <a:pt x="40081" y="2133600"/>
                </a:lnTo>
                <a:lnTo>
                  <a:pt x="39724" y="2137653"/>
                </a:lnTo>
                <a:lnTo>
                  <a:pt x="41454" y="2135178"/>
                </a:lnTo>
                <a:lnTo>
                  <a:pt x="41693" y="2133600"/>
                </a:lnTo>
                <a:close/>
              </a:path>
              <a:path w="607060" h="2222500">
                <a:moveTo>
                  <a:pt x="50622" y="2120900"/>
                </a:moveTo>
                <a:lnTo>
                  <a:pt x="42760" y="2120900"/>
                </a:lnTo>
                <a:lnTo>
                  <a:pt x="41693" y="2133600"/>
                </a:lnTo>
                <a:lnTo>
                  <a:pt x="41454" y="2135178"/>
                </a:lnTo>
                <a:lnTo>
                  <a:pt x="42557" y="2133600"/>
                </a:lnTo>
                <a:lnTo>
                  <a:pt x="48437" y="2133600"/>
                </a:lnTo>
                <a:lnTo>
                  <a:pt x="50622" y="2120900"/>
                </a:lnTo>
                <a:close/>
              </a:path>
              <a:path w="607060" h="2222500">
                <a:moveTo>
                  <a:pt x="17061" y="2122616"/>
                </a:moveTo>
                <a:lnTo>
                  <a:pt x="16852" y="2133600"/>
                </a:lnTo>
                <a:lnTo>
                  <a:pt x="17665" y="2133600"/>
                </a:lnTo>
                <a:lnTo>
                  <a:pt x="17061" y="2122616"/>
                </a:lnTo>
                <a:close/>
              </a:path>
              <a:path w="607060" h="2222500">
                <a:moveTo>
                  <a:pt x="20726" y="2120900"/>
                </a:moveTo>
                <a:lnTo>
                  <a:pt x="17665" y="2133600"/>
                </a:lnTo>
                <a:lnTo>
                  <a:pt x="19837" y="2133600"/>
                </a:lnTo>
                <a:lnTo>
                  <a:pt x="20726" y="2120900"/>
                </a:lnTo>
                <a:close/>
              </a:path>
              <a:path w="607060" h="2222500">
                <a:moveTo>
                  <a:pt x="21349" y="2131698"/>
                </a:moveTo>
                <a:lnTo>
                  <a:pt x="20459" y="2133600"/>
                </a:lnTo>
                <a:lnTo>
                  <a:pt x="21450" y="2133600"/>
                </a:lnTo>
                <a:lnTo>
                  <a:pt x="21349" y="2131698"/>
                </a:lnTo>
                <a:close/>
              </a:path>
              <a:path w="607060" h="2222500">
                <a:moveTo>
                  <a:pt x="22861" y="2128467"/>
                </a:moveTo>
                <a:lnTo>
                  <a:pt x="21349" y="2131698"/>
                </a:lnTo>
                <a:lnTo>
                  <a:pt x="21450" y="2133600"/>
                </a:lnTo>
                <a:lnTo>
                  <a:pt x="22861" y="2128467"/>
                </a:lnTo>
                <a:close/>
              </a:path>
              <a:path w="607060" h="2222500">
                <a:moveTo>
                  <a:pt x="42523" y="2120900"/>
                </a:moveTo>
                <a:lnTo>
                  <a:pt x="26403" y="2120900"/>
                </a:lnTo>
                <a:lnTo>
                  <a:pt x="22861" y="2128467"/>
                </a:lnTo>
                <a:lnTo>
                  <a:pt x="21450" y="2133600"/>
                </a:lnTo>
                <a:lnTo>
                  <a:pt x="40232" y="2133600"/>
                </a:lnTo>
                <a:lnTo>
                  <a:pt x="42523" y="2120900"/>
                </a:lnTo>
                <a:close/>
              </a:path>
              <a:path w="607060" h="2222500">
                <a:moveTo>
                  <a:pt x="69862" y="2120900"/>
                </a:moveTo>
                <a:lnTo>
                  <a:pt x="51587" y="2120900"/>
                </a:lnTo>
                <a:lnTo>
                  <a:pt x="50622" y="2133600"/>
                </a:lnTo>
                <a:lnTo>
                  <a:pt x="66306" y="2133600"/>
                </a:lnTo>
                <a:lnTo>
                  <a:pt x="69862" y="2120900"/>
                </a:lnTo>
                <a:close/>
              </a:path>
              <a:path w="607060" h="2222500">
                <a:moveTo>
                  <a:pt x="76619" y="2120900"/>
                </a:moveTo>
                <a:lnTo>
                  <a:pt x="72986" y="2120900"/>
                </a:lnTo>
                <a:lnTo>
                  <a:pt x="69570" y="2133600"/>
                </a:lnTo>
                <a:lnTo>
                  <a:pt x="75844" y="2133600"/>
                </a:lnTo>
                <a:lnTo>
                  <a:pt x="76619" y="2120900"/>
                </a:lnTo>
                <a:close/>
              </a:path>
              <a:path w="607060" h="2222500">
                <a:moveTo>
                  <a:pt x="24942" y="2120900"/>
                </a:moveTo>
                <a:lnTo>
                  <a:pt x="20777" y="2120900"/>
                </a:lnTo>
                <a:lnTo>
                  <a:pt x="21349" y="2131698"/>
                </a:lnTo>
                <a:lnTo>
                  <a:pt x="22861" y="2128467"/>
                </a:lnTo>
                <a:lnTo>
                  <a:pt x="24942" y="2120900"/>
                </a:lnTo>
                <a:close/>
              </a:path>
              <a:path w="607060" h="2222500">
                <a:moveTo>
                  <a:pt x="17094" y="2120900"/>
                </a:moveTo>
                <a:lnTo>
                  <a:pt x="17061" y="2122616"/>
                </a:lnTo>
                <a:lnTo>
                  <a:pt x="17094" y="2120900"/>
                </a:lnTo>
                <a:close/>
              </a:path>
              <a:path w="607060" h="2222500">
                <a:moveTo>
                  <a:pt x="20612" y="2108200"/>
                </a:moveTo>
                <a:lnTo>
                  <a:pt x="18161" y="2120900"/>
                </a:lnTo>
                <a:lnTo>
                  <a:pt x="18389" y="2120900"/>
                </a:lnTo>
                <a:lnTo>
                  <a:pt x="20612" y="2108200"/>
                </a:lnTo>
                <a:close/>
              </a:path>
              <a:path w="607060" h="2222500">
                <a:moveTo>
                  <a:pt x="71132" y="2108200"/>
                </a:moveTo>
                <a:lnTo>
                  <a:pt x="21755" y="2108200"/>
                </a:lnTo>
                <a:lnTo>
                  <a:pt x="23075" y="2120900"/>
                </a:lnTo>
                <a:lnTo>
                  <a:pt x="70434" y="2120900"/>
                </a:lnTo>
                <a:lnTo>
                  <a:pt x="71132" y="2108200"/>
                </a:lnTo>
                <a:close/>
              </a:path>
              <a:path w="607060" h="2222500">
                <a:moveTo>
                  <a:pt x="74338" y="2112948"/>
                </a:moveTo>
                <a:lnTo>
                  <a:pt x="70434" y="2120900"/>
                </a:lnTo>
                <a:lnTo>
                  <a:pt x="73444" y="2120900"/>
                </a:lnTo>
                <a:lnTo>
                  <a:pt x="74134" y="2118182"/>
                </a:lnTo>
                <a:lnTo>
                  <a:pt x="74338" y="2112948"/>
                </a:lnTo>
                <a:close/>
              </a:path>
              <a:path w="607060" h="2222500">
                <a:moveTo>
                  <a:pt x="75548" y="2112616"/>
                </a:moveTo>
                <a:lnTo>
                  <a:pt x="74134" y="2118182"/>
                </a:lnTo>
                <a:lnTo>
                  <a:pt x="74028" y="2120900"/>
                </a:lnTo>
                <a:lnTo>
                  <a:pt x="77470" y="2120900"/>
                </a:lnTo>
                <a:lnTo>
                  <a:pt x="75548" y="2112616"/>
                </a:lnTo>
                <a:close/>
              </a:path>
              <a:path w="607060" h="2222500">
                <a:moveTo>
                  <a:pt x="80987" y="2108200"/>
                </a:moveTo>
                <a:lnTo>
                  <a:pt x="76822" y="2108200"/>
                </a:lnTo>
                <a:lnTo>
                  <a:pt x="80746" y="2120900"/>
                </a:lnTo>
                <a:lnTo>
                  <a:pt x="81013" y="2120900"/>
                </a:lnTo>
                <a:lnTo>
                  <a:pt x="80987" y="2108200"/>
                </a:lnTo>
                <a:close/>
              </a:path>
              <a:path w="607060" h="2222500">
                <a:moveTo>
                  <a:pt x="75212" y="2111168"/>
                </a:moveTo>
                <a:lnTo>
                  <a:pt x="74338" y="2112948"/>
                </a:lnTo>
                <a:lnTo>
                  <a:pt x="74134" y="2118182"/>
                </a:lnTo>
                <a:lnTo>
                  <a:pt x="75548" y="2112616"/>
                </a:lnTo>
                <a:lnTo>
                  <a:pt x="75212" y="2111168"/>
                </a:lnTo>
                <a:close/>
              </a:path>
              <a:path w="607060" h="2222500">
                <a:moveTo>
                  <a:pt x="74523" y="2108200"/>
                </a:moveTo>
                <a:lnTo>
                  <a:pt x="74338" y="2112948"/>
                </a:lnTo>
                <a:lnTo>
                  <a:pt x="75212" y="2111168"/>
                </a:lnTo>
                <a:lnTo>
                  <a:pt x="74523" y="2108200"/>
                </a:lnTo>
                <a:close/>
              </a:path>
              <a:path w="607060" h="2222500">
                <a:moveTo>
                  <a:pt x="76669" y="2108200"/>
                </a:moveTo>
                <a:lnTo>
                  <a:pt x="75212" y="2111168"/>
                </a:lnTo>
                <a:lnTo>
                  <a:pt x="75548" y="2112616"/>
                </a:lnTo>
                <a:lnTo>
                  <a:pt x="76669" y="2108200"/>
                </a:lnTo>
                <a:close/>
              </a:path>
              <a:path w="607060" h="2222500">
                <a:moveTo>
                  <a:pt x="73799" y="2095500"/>
                </a:moveTo>
                <a:lnTo>
                  <a:pt x="23571" y="2095500"/>
                </a:lnTo>
                <a:lnTo>
                  <a:pt x="24688" y="2108200"/>
                </a:lnTo>
                <a:lnTo>
                  <a:pt x="74726" y="2108200"/>
                </a:lnTo>
                <a:lnTo>
                  <a:pt x="73799" y="2095500"/>
                </a:lnTo>
                <a:close/>
              </a:path>
              <a:path w="607060" h="2222500">
                <a:moveTo>
                  <a:pt x="83820" y="2095500"/>
                </a:moveTo>
                <a:lnTo>
                  <a:pt x="77952" y="2095500"/>
                </a:lnTo>
                <a:lnTo>
                  <a:pt x="75184" y="2108200"/>
                </a:lnTo>
                <a:lnTo>
                  <a:pt x="83591" y="2108200"/>
                </a:lnTo>
                <a:lnTo>
                  <a:pt x="83820" y="2095500"/>
                </a:lnTo>
                <a:close/>
              </a:path>
              <a:path w="607060" h="2222500">
                <a:moveTo>
                  <a:pt x="51432" y="2082800"/>
                </a:moveTo>
                <a:lnTo>
                  <a:pt x="27584" y="2082800"/>
                </a:lnTo>
                <a:lnTo>
                  <a:pt x="24434" y="2095500"/>
                </a:lnTo>
                <a:lnTo>
                  <a:pt x="52298" y="2095500"/>
                </a:lnTo>
                <a:lnTo>
                  <a:pt x="52536" y="2094834"/>
                </a:lnTo>
                <a:lnTo>
                  <a:pt x="51432" y="2082800"/>
                </a:lnTo>
                <a:close/>
              </a:path>
              <a:path w="607060" h="2222500">
                <a:moveTo>
                  <a:pt x="52536" y="2094834"/>
                </a:moveTo>
                <a:lnTo>
                  <a:pt x="52298" y="2095500"/>
                </a:lnTo>
                <a:lnTo>
                  <a:pt x="52597" y="2095500"/>
                </a:lnTo>
                <a:lnTo>
                  <a:pt x="52536" y="2094834"/>
                </a:lnTo>
                <a:close/>
              </a:path>
              <a:path w="607060" h="2222500">
                <a:moveTo>
                  <a:pt x="76314" y="2070100"/>
                </a:moveTo>
                <a:lnTo>
                  <a:pt x="50584" y="2070100"/>
                </a:lnTo>
                <a:lnTo>
                  <a:pt x="51021" y="2072797"/>
                </a:lnTo>
                <a:lnTo>
                  <a:pt x="56832" y="2082800"/>
                </a:lnTo>
                <a:lnTo>
                  <a:pt x="52536" y="2094834"/>
                </a:lnTo>
                <a:lnTo>
                  <a:pt x="52597" y="2095500"/>
                </a:lnTo>
                <a:lnTo>
                  <a:pt x="72567" y="2095500"/>
                </a:lnTo>
                <a:lnTo>
                  <a:pt x="73799" y="2082800"/>
                </a:lnTo>
                <a:lnTo>
                  <a:pt x="76835" y="2082800"/>
                </a:lnTo>
                <a:lnTo>
                  <a:pt x="76314" y="2070100"/>
                </a:lnTo>
                <a:close/>
              </a:path>
              <a:path w="607060" h="2222500">
                <a:moveTo>
                  <a:pt x="84023" y="2082800"/>
                </a:moveTo>
                <a:lnTo>
                  <a:pt x="80614" y="2082800"/>
                </a:lnTo>
                <a:lnTo>
                  <a:pt x="80911" y="2095500"/>
                </a:lnTo>
                <a:lnTo>
                  <a:pt x="82321" y="2095500"/>
                </a:lnTo>
                <a:lnTo>
                  <a:pt x="84023" y="2082800"/>
                </a:lnTo>
                <a:close/>
              </a:path>
              <a:path w="607060" h="2222500">
                <a:moveTo>
                  <a:pt x="87058" y="2082800"/>
                </a:moveTo>
                <a:lnTo>
                  <a:pt x="84023" y="2082800"/>
                </a:lnTo>
                <a:lnTo>
                  <a:pt x="87134" y="2095500"/>
                </a:lnTo>
                <a:lnTo>
                  <a:pt x="87058" y="2082800"/>
                </a:lnTo>
                <a:close/>
              </a:path>
              <a:path w="607060" h="2222500">
                <a:moveTo>
                  <a:pt x="90436" y="2082800"/>
                </a:moveTo>
                <a:lnTo>
                  <a:pt x="88747" y="2082800"/>
                </a:lnTo>
                <a:lnTo>
                  <a:pt x="87375" y="2095500"/>
                </a:lnTo>
                <a:lnTo>
                  <a:pt x="90436" y="2082800"/>
                </a:lnTo>
                <a:close/>
              </a:path>
              <a:path w="607060" h="2222500">
                <a:moveTo>
                  <a:pt x="28816" y="2070100"/>
                </a:moveTo>
                <a:lnTo>
                  <a:pt x="26898" y="2070100"/>
                </a:lnTo>
                <a:lnTo>
                  <a:pt x="28359" y="2082800"/>
                </a:lnTo>
                <a:lnTo>
                  <a:pt x="28816" y="2070100"/>
                </a:lnTo>
                <a:close/>
              </a:path>
              <a:path w="607060" h="2222500">
                <a:moveTo>
                  <a:pt x="49453" y="2070100"/>
                </a:moveTo>
                <a:lnTo>
                  <a:pt x="33832" y="2070100"/>
                </a:lnTo>
                <a:lnTo>
                  <a:pt x="32842" y="2082800"/>
                </a:lnTo>
                <a:lnTo>
                  <a:pt x="52641" y="2082800"/>
                </a:lnTo>
                <a:lnTo>
                  <a:pt x="51021" y="2072797"/>
                </a:lnTo>
                <a:lnTo>
                  <a:pt x="49453" y="2070100"/>
                </a:lnTo>
                <a:close/>
              </a:path>
              <a:path w="607060" h="2222500">
                <a:moveTo>
                  <a:pt x="91693" y="2070100"/>
                </a:moveTo>
                <a:lnTo>
                  <a:pt x="77876" y="2070100"/>
                </a:lnTo>
                <a:lnTo>
                  <a:pt x="79095" y="2082800"/>
                </a:lnTo>
                <a:lnTo>
                  <a:pt x="91617" y="2082800"/>
                </a:lnTo>
                <a:lnTo>
                  <a:pt x="91693" y="2070100"/>
                </a:lnTo>
                <a:close/>
              </a:path>
              <a:path w="607060" h="2222500">
                <a:moveTo>
                  <a:pt x="102641" y="2057400"/>
                </a:moveTo>
                <a:lnTo>
                  <a:pt x="101396" y="2057400"/>
                </a:lnTo>
                <a:lnTo>
                  <a:pt x="98988" y="2065941"/>
                </a:lnTo>
                <a:lnTo>
                  <a:pt x="98882" y="2070100"/>
                </a:lnTo>
                <a:lnTo>
                  <a:pt x="97701" y="2070100"/>
                </a:lnTo>
                <a:lnTo>
                  <a:pt x="96075" y="2082800"/>
                </a:lnTo>
                <a:lnTo>
                  <a:pt x="97980" y="2082800"/>
                </a:lnTo>
                <a:lnTo>
                  <a:pt x="100280" y="2070025"/>
                </a:lnTo>
                <a:lnTo>
                  <a:pt x="102641" y="2057400"/>
                </a:lnTo>
                <a:close/>
              </a:path>
              <a:path w="607060" h="2222500">
                <a:moveTo>
                  <a:pt x="50584" y="2070100"/>
                </a:moveTo>
                <a:lnTo>
                  <a:pt x="49453" y="2070100"/>
                </a:lnTo>
                <a:lnTo>
                  <a:pt x="51021" y="2072797"/>
                </a:lnTo>
                <a:lnTo>
                  <a:pt x="50584" y="2070100"/>
                </a:lnTo>
                <a:close/>
              </a:path>
              <a:path w="607060" h="2222500">
                <a:moveTo>
                  <a:pt x="34416" y="2057400"/>
                </a:moveTo>
                <a:lnTo>
                  <a:pt x="31102" y="2070100"/>
                </a:lnTo>
                <a:lnTo>
                  <a:pt x="32613" y="2070100"/>
                </a:lnTo>
                <a:lnTo>
                  <a:pt x="34416" y="2057400"/>
                </a:lnTo>
                <a:close/>
              </a:path>
              <a:path w="607060" h="2222500">
                <a:moveTo>
                  <a:pt x="80086" y="2057400"/>
                </a:moveTo>
                <a:lnTo>
                  <a:pt x="34416" y="2057400"/>
                </a:lnTo>
                <a:lnTo>
                  <a:pt x="34086" y="2070100"/>
                </a:lnTo>
                <a:lnTo>
                  <a:pt x="78778" y="2070100"/>
                </a:lnTo>
                <a:lnTo>
                  <a:pt x="80086" y="2057400"/>
                </a:lnTo>
                <a:close/>
              </a:path>
              <a:path w="607060" h="2222500">
                <a:moveTo>
                  <a:pt x="84355" y="2057400"/>
                </a:moveTo>
                <a:lnTo>
                  <a:pt x="80086" y="2057400"/>
                </a:lnTo>
                <a:lnTo>
                  <a:pt x="79476" y="2070100"/>
                </a:lnTo>
                <a:lnTo>
                  <a:pt x="83388" y="2070100"/>
                </a:lnTo>
                <a:lnTo>
                  <a:pt x="84355" y="2057400"/>
                </a:lnTo>
                <a:close/>
              </a:path>
              <a:path w="607060" h="2222500">
                <a:moveTo>
                  <a:pt x="88163" y="2057400"/>
                </a:moveTo>
                <a:lnTo>
                  <a:pt x="86512" y="2057400"/>
                </a:lnTo>
                <a:lnTo>
                  <a:pt x="83400" y="2070100"/>
                </a:lnTo>
                <a:lnTo>
                  <a:pt x="87109" y="2070100"/>
                </a:lnTo>
                <a:lnTo>
                  <a:pt x="88163" y="2057400"/>
                </a:lnTo>
                <a:close/>
              </a:path>
              <a:path w="607060" h="2222500">
                <a:moveTo>
                  <a:pt x="90436" y="2057400"/>
                </a:moveTo>
                <a:lnTo>
                  <a:pt x="89001" y="2057400"/>
                </a:lnTo>
                <a:lnTo>
                  <a:pt x="87807" y="2070100"/>
                </a:lnTo>
                <a:lnTo>
                  <a:pt x="89255" y="2070100"/>
                </a:lnTo>
                <a:lnTo>
                  <a:pt x="90436" y="2057400"/>
                </a:lnTo>
                <a:close/>
              </a:path>
              <a:path w="607060" h="2222500">
                <a:moveTo>
                  <a:pt x="96006" y="2057400"/>
                </a:moveTo>
                <a:lnTo>
                  <a:pt x="90436" y="2057400"/>
                </a:lnTo>
                <a:lnTo>
                  <a:pt x="93357" y="2070100"/>
                </a:lnTo>
                <a:lnTo>
                  <a:pt x="94729" y="2070100"/>
                </a:lnTo>
                <a:lnTo>
                  <a:pt x="96006" y="2057400"/>
                </a:lnTo>
                <a:close/>
              </a:path>
              <a:path w="607060" h="2222500">
                <a:moveTo>
                  <a:pt x="98911" y="2065941"/>
                </a:moveTo>
                <a:lnTo>
                  <a:pt x="97701" y="2070100"/>
                </a:lnTo>
                <a:lnTo>
                  <a:pt x="98909" y="2066220"/>
                </a:lnTo>
                <a:lnTo>
                  <a:pt x="98911" y="2065941"/>
                </a:lnTo>
                <a:close/>
              </a:path>
              <a:path w="607060" h="2222500">
                <a:moveTo>
                  <a:pt x="101396" y="2057400"/>
                </a:moveTo>
                <a:lnTo>
                  <a:pt x="98911" y="2065941"/>
                </a:lnTo>
                <a:lnTo>
                  <a:pt x="98909" y="2066220"/>
                </a:lnTo>
                <a:lnTo>
                  <a:pt x="101396" y="2057400"/>
                </a:lnTo>
                <a:close/>
              </a:path>
              <a:path w="607060" h="2222500">
                <a:moveTo>
                  <a:pt x="101396" y="2057400"/>
                </a:moveTo>
                <a:lnTo>
                  <a:pt x="98971" y="2057400"/>
                </a:lnTo>
                <a:lnTo>
                  <a:pt x="98911" y="2065941"/>
                </a:lnTo>
                <a:lnTo>
                  <a:pt x="101396" y="2057400"/>
                </a:lnTo>
                <a:close/>
              </a:path>
              <a:path w="607060" h="2222500">
                <a:moveTo>
                  <a:pt x="99269" y="2044700"/>
                </a:moveTo>
                <a:lnTo>
                  <a:pt x="34442" y="2044700"/>
                </a:lnTo>
                <a:lnTo>
                  <a:pt x="37337" y="2057400"/>
                </a:lnTo>
                <a:lnTo>
                  <a:pt x="97847" y="2057400"/>
                </a:lnTo>
                <a:lnTo>
                  <a:pt x="99269" y="2044700"/>
                </a:lnTo>
                <a:close/>
              </a:path>
              <a:path w="607060" h="2222500">
                <a:moveTo>
                  <a:pt x="103555" y="2044700"/>
                </a:moveTo>
                <a:lnTo>
                  <a:pt x="100545" y="2057400"/>
                </a:lnTo>
                <a:lnTo>
                  <a:pt x="108203" y="2057400"/>
                </a:lnTo>
                <a:lnTo>
                  <a:pt x="103555" y="2044700"/>
                </a:lnTo>
                <a:close/>
              </a:path>
              <a:path w="607060" h="2222500">
                <a:moveTo>
                  <a:pt x="109775" y="2048902"/>
                </a:moveTo>
                <a:lnTo>
                  <a:pt x="108203" y="2057400"/>
                </a:lnTo>
                <a:lnTo>
                  <a:pt x="109385" y="2057400"/>
                </a:lnTo>
                <a:lnTo>
                  <a:pt x="109775" y="2048902"/>
                </a:lnTo>
                <a:close/>
              </a:path>
              <a:path w="607060" h="2222500">
                <a:moveTo>
                  <a:pt x="110553" y="2044700"/>
                </a:moveTo>
                <a:lnTo>
                  <a:pt x="109969" y="2044700"/>
                </a:lnTo>
                <a:lnTo>
                  <a:pt x="109775" y="2048902"/>
                </a:lnTo>
                <a:lnTo>
                  <a:pt x="110553" y="2044700"/>
                </a:lnTo>
                <a:close/>
              </a:path>
              <a:path w="607060" h="2222500">
                <a:moveTo>
                  <a:pt x="105333" y="2019300"/>
                </a:moveTo>
                <a:lnTo>
                  <a:pt x="42245" y="2019300"/>
                </a:lnTo>
                <a:lnTo>
                  <a:pt x="40197" y="2032000"/>
                </a:lnTo>
                <a:lnTo>
                  <a:pt x="37551" y="2044700"/>
                </a:lnTo>
                <a:lnTo>
                  <a:pt x="100368" y="2044700"/>
                </a:lnTo>
                <a:lnTo>
                  <a:pt x="101845" y="2039306"/>
                </a:lnTo>
                <a:lnTo>
                  <a:pt x="101714" y="2032000"/>
                </a:lnTo>
                <a:lnTo>
                  <a:pt x="103241" y="2032000"/>
                </a:lnTo>
                <a:lnTo>
                  <a:pt x="105333" y="2019300"/>
                </a:lnTo>
                <a:close/>
              </a:path>
              <a:path w="607060" h="2222500">
                <a:moveTo>
                  <a:pt x="101845" y="2039306"/>
                </a:moveTo>
                <a:lnTo>
                  <a:pt x="100368" y="2044700"/>
                </a:lnTo>
                <a:lnTo>
                  <a:pt x="101942" y="2044700"/>
                </a:lnTo>
                <a:lnTo>
                  <a:pt x="101845" y="2039306"/>
                </a:lnTo>
                <a:close/>
              </a:path>
              <a:path w="607060" h="2222500">
                <a:moveTo>
                  <a:pt x="107111" y="2032000"/>
                </a:moveTo>
                <a:lnTo>
                  <a:pt x="103847" y="2032000"/>
                </a:lnTo>
                <a:lnTo>
                  <a:pt x="101845" y="2039306"/>
                </a:lnTo>
                <a:lnTo>
                  <a:pt x="101942" y="2044700"/>
                </a:lnTo>
                <a:lnTo>
                  <a:pt x="103759" y="2044700"/>
                </a:lnTo>
                <a:lnTo>
                  <a:pt x="107111" y="2032000"/>
                </a:lnTo>
                <a:close/>
              </a:path>
              <a:path w="607060" h="2222500">
                <a:moveTo>
                  <a:pt x="107111" y="2032000"/>
                </a:moveTo>
                <a:lnTo>
                  <a:pt x="103759" y="2044700"/>
                </a:lnTo>
                <a:lnTo>
                  <a:pt x="104635" y="2044700"/>
                </a:lnTo>
                <a:lnTo>
                  <a:pt x="107895" y="2034183"/>
                </a:lnTo>
                <a:lnTo>
                  <a:pt x="107111" y="2032000"/>
                </a:lnTo>
                <a:close/>
              </a:path>
              <a:path w="607060" h="2222500">
                <a:moveTo>
                  <a:pt x="107895" y="2034183"/>
                </a:moveTo>
                <a:lnTo>
                  <a:pt x="104635" y="2044700"/>
                </a:lnTo>
                <a:lnTo>
                  <a:pt x="111671" y="2044700"/>
                </a:lnTo>
                <a:lnTo>
                  <a:pt x="107895" y="2034183"/>
                </a:lnTo>
                <a:close/>
              </a:path>
              <a:path w="607060" h="2222500">
                <a:moveTo>
                  <a:pt x="108572" y="2032000"/>
                </a:moveTo>
                <a:lnTo>
                  <a:pt x="107111" y="2032000"/>
                </a:lnTo>
                <a:lnTo>
                  <a:pt x="107895" y="2034183"/>
                </a:lnTo>
                <a:lnTo>
                  <a:pt x="108572" y="2032000"/>
                </a:lnTo>
                <a:close/>
              </a:path>
              <a:path w="607060" h="2222500">
                <a:moveTo>
                  <a:pt x="115252" y="2019300"/>
                </a:moveTo>
                <a:lnTo>
                  <a:pt x="114515" y="2019300"/>
                </a:lnTo>
                <a:lnTo>
                  <a:pt x="114935" y="2032000"/>
                </a:lnTo>
                <a:lnTo>
                  <a:pt x="115252" y="2019300"/>
                </a:lnTo>
                <a:close/>
              </a:path>
              <a:path w="607060" h="2222500">
                <a:moveTo>
                  <a:pt x="45012" y="2007496"/>
                </a:moveTo>
                <a:lnTo>
                  <a:pt x="43561" y="2019300"/>
                </a:lnTo>
                <a:lnTo>
                  <a:pt x="44983" y="2019300"/>
                </a:lnTo>
                <a:lnTo>
                  <a:pt x="45813" y="2010276"/>
                </a:lnTo>
                <a:lnTo>
                  <a:pt x="45012" y="2007496"/>
                </a:lnTo>
                <a:close/>
              </a:path>
              <a:path w="607060" h="2222500">
                <a:moveTo>
                  <a:pt x="107873" y="2006600"/>
                </a:moveTo>
                <a:lnTo>
                  <a:pt x="46151" y="2006600"/>
                </a:lnTo>
                <a:lnTo>
                  <a:pt x="45813" y="2010276"/>
                </a:lnTo>
                <a:lnTo>
                  <a:pt x="48412" y="2019300"/>
                </a:lnTo>
                <a:lnTo>
                  <a:pt x="107331" y="2019300"/>
                </a:lnTo>
                <a:lnTo>
                  <a:pt x="107873" y="2006600"/>
                </a:lnTo>
                <a:close/>
              </a:path>
              <a:path w="607060" h="2222500">
                <a:moveTo>
                  <a:pt x="117246" y="2006600"/>
                </a:moveTo>
                <a:lnTo>
                  <a:pt x="112344" y="2006600"/>
                </a:lnTo>
                <a:lnTo>
                  <a:pt x="107365" y="2019300"/>
                </a:lnTo>
                <a:lnTo>
                  <a:pt x="118872" y="2019300"/>
                </a:lnTo>
                <a:lnTo>
                  <a:pt x="117246" y="2006600"/>
                </a:lnTo>
                <a:close/>
              </a:path>
              <a:path w="607060" h="2222500">
                <a:moveTo>
                  <a:pt x="46151" y="2006600"/>
                </a:moveTo>
                <a:lnTo>
                  <a:pt x="45123" y="2006600"/>
                </a:lnTo>
                <a:lnTo>
                  <a:pt x="45012" y="2007496"/>
                </a:lnTo>
                <a:lnTo>
                  <a:pt x="45813" y="2010276"/>
                </a:lnTo>
                <a:lnTo>
                  <a:pt x="46151" y="2006600"/>
                </a:lnTo>
                <a:close/>
              </a:path>
              <a:path w="607060" h="2222500">
                <a:moveTo>
                  <a:pt x="45123" y="2006600"/>
                </a:moveTo>
                <a:lnTo>
                  <a:pt x="44754" y="2006600"/>
                </a:lnTo>
                <a:lnTo>
                  <a:pt x="45012" y="2007496"/>
                </a:lnTo>
                <a:lnTo>
                  <a:pt x="45123" y="2006600"/>
                </a:lnTo>
                <a:close/>
              </a:path>
              <a:path w="607060" h="2222500">
                <a:moveTo>
                  <a:pt x="109232" y="1993900"/>
                </a:moveTo>
                <a:lnTo>
                  <a:pt x="48437" y="1993900"/>
                </a:lnTo>
                <a:lnTo>
                  <a:pt x="45351" y="2006600"/>
                </a:lnTo>
                <a:lnTo>
                  <a:pt x="111912" y="2006600"/>
                </a:lnTo>
                <a:lnTo>
                  <a:pt x="110908" y="1996660"/>
                </a:lnTo>
                <a:lnTo>
                  <a:pt x="109232" y="1993900"/>
                </a:lnTo>
                <a:close/>
              </a:path>
              <a:path w="607060" h="2222500">
                <a:moveTo>
                  <a:pt x="112628" y="1999494"/>
                </a:moveTo>
                <a:lnTo>
                  <a:pt x="112699" y="2006600"/>
                </a:lnTo>
                <a:lnTo>
                  <a:pt x="116725" y="2006600"/>
                </a:lnTo>
                <a:lnTo>
                  <a:pt x="116625" y="2006078"/>
                </a:lnTo>
                <a:lnTo>
                  <a:pt x="112628" y="1999494"/>
                </a:lnTo>
                <a:close/>
              </a:path>
              <a:path w="607060" h="2222500">
                <a:moveTo>
                  <a:pt x="116762" y="2006078"/>
                </a:moveTo>
                <a:lnTo>
                  <a:pt x="116748" y="2006281"/>
                </a:lnTo>
                <a:lnTo>
                  <a:pt x="116941" y="2006600"/>
                </a:lnTo>
                <a:lnTo>
                  <a:pt x="116762" y="2006078"/>
                </a:lnTo>
                <a:close/>
              </a:path>
              <a:path w="607060" h="2222500">
                <a:moveTo>
                  <a:pt x="124929" y="1993900"/>
                </a:moveTo>
                <a:lnTo>
                  <a:pt x="117614" y="1993900"/>
                </a:lnTo>
                <a:lnTo>
                  <a:pt x="119443" y="2006600"/>
                </a:lnTo>
                <a:lnTo>
                  <a:pt x="120815" y="2006600"/>
                </a:lnTo>
                <a:lnTo>
                  <a:pt x="124929" y="1993900"/>
                </a:lnTo>
                <a:close/>
              </a:path>
              <a:path w="607060" h="2222500">
                <a:moveTo>
                  <a:pt x="112572" y="1993900"/>
                </a:moveTo>
                <a:lnTo>
                  <a:pt x="112628" y="1999494"/>
                </a:lnTo>
                <a:lnTo>
                  <a:pt x="116748" y="2006281"/>
                </a:lnTo>
                <a:lnTo>
                  <a:pt x="116762" y="2006078"/>
                </a:lnTo>
                <a:lnTo>
                  <a:pt x="112572" y="1993900"/>
                </a:lnTo>
                <a:close/>
              </a:path>
              <a:path w="607060" h="2222500">
                <a:moveTo>
                  <a:pt x="117614" y="1993900"/>
                </a:moveTo>
                <a:lnTo>
                  <a:pt x="112572" y="1993900"/>
                </a:lnTo>
                <a:lnTo>
                  <a:pt x="116762" y="2006078"/>
                </a:lnTo>
                <a:lnTo>
                  <a:pt x="117614" y="1993900"/>
                </a:lnTo>
                <a:close/>
              </a:path>
              <a:path w="607060" h="2222500">
                <a:moveTo>
                  <a:pt x="112572" y="1993900"/>
                </a:moveTo>
                <a:lnTo>
                  <a:pt x="110629" y="1993900"/>
                </a:lnTo>
                <a:lnTo>
                  <a:pt x="110908" y="1996660"/>
                </a:lnTo>
                <a:lnTo>
                  <a:pt x="112628" y="1999494"/>
                </a:lnTo>
                <a:lnTo>
                  <a:pt x="112572" y="1993900"/>
                </a:lnTo>
                <a:close/>
              </a:path>
              <a:path w="607060" h="2222500">
                <a:moveTo>
                  <a:pt x="110629" y="1993900"/>
                </a:moveTo>
                <a:lnTo>
                  <a:pt x="109232" y="1993900"/>
                </a:lnTo>
                <a:lnTo>
                  <a:pt x="110908" y="1996660"/>
                </a:lnTo>
                <a:lnTo>
                  <a:pt x="110629" y="1993900"/>
                </a:lnTo>
                <a:close/>
              </a:path>
              <a:path w="607060" h="2222500">
                <a:moveTo>
                  <a:pt x="119913" y="1968500"/>
                </a:moveTo>
                <a:lnTo>
                  <a:pt x="52654" y="1968500"/>
                </a:lnTo>
                <a:lnTo>
                  <a:pt x="52362" y="1981200"/>
                </a:lnTo>
                <a:lnTo>
                  <a:pt x="53492" y="1993900"/>
                </a:lnTo>
                <a:lnTo>
                  <a:pt x="111544" y="1993900"/>
                </a:lnTo>
                <a:lnTo>
                  <a:pt x="113516" y="1981200"/>
                </a:lnTo>
                <a:lnTo>
                  <a:pt x="117944" y="1981200"/>
                </a:lnTo>
                <a:lnTo>
                  <a:pt x="119913" y="1968500"/>
                </a:lnTo>
                <a:close/>
              </a:path>
              <a:path w="607060" h="2222500">
                <a:moveTo>
                  <a:pt x="119164" y="1981200"/>
                </a:moveTo>
                <a:lnTo>
                  <a:pt x="117284" y="1981200"/>
                </a:lnTo>
                <a:lnTo>
                  <a:pt x="114338" y="1993900"/>
                </a:lnTo>
                <a:lnTo>
                  <a:pt x="116700" y="1993900"/>
                </a:lnTo>
                <a:lnTo>
                  <a:pt x="119164" y="1981200"/>
                </a:lnTo>
                <a:close/>
              </a:path>
              <a:path w="607060" h="2222500">
                <a:moveTo>
                  <a:pt x="122605" y="1981200"/>
                </a:moveTo>
                <a:lnTo>
                  <a:pt x="119164" y="1981200"/>
                </a:lnTo>
                <a:lnTo>
                  <a:pt x="120624" y="1993900"/>
                </a:lnTo>
                <a:lnTo>
                  <a:pt x="122605" y="1981200"/>
                </a:lnTo>
                <a:close/>
              </a:path>
              <a:path w="607060" h="2222500">
                <a:moveTo>
                  <a:pt x="128092" y="1968500"/>
                </a:moveTo>
                <a:lnTo>
                  <a:pt x="122997" y="1981017"/>
                </a:lnTo>
                <a:lnTo>
                  <a:pt x="123024" y="1981200"/>
                </a:lnTo>
                <a:lnTo>
                  <a:pt x="125717" y="1981200"/>
                </a:lnTo>
                <a:lnTo>
                  <a:pt x="128092" y="1968500"/>
                </a:lnTo>
                <a:close/>
              </a:path>
              <a:path w="607060" h="2222500">
                <a:moveTo>
                  <a:pt x="126898" y="1968500"/>
                </a:moveTo>
                <a:lnTo>
                  <a:pt x="119913" y="1968500"/>
                </a:lnTo>
                <a:lnTo>
                  <a:pt x="122980" y="1981017"/>
                </a:lnTo>
                <a:lnTo>
                  <a:pt x="126898" y="1968500"/>
                </a:lnTo>
                <a:close/>
              </a:path>
              <a:path w="607060" h="2222500">
                <a:moveTo>
                  <a:pt x="139103" y="1892300"/>
                </a:moveTo>
                <a:lnTo>
                  <a:pt x="76200" y="1892300"/>
                </a:lnTo>
                <a:lnTo>
                  <a:pt x="70408" y="1905000"/>
                </a:lnTo>
                <a:lnTo>
                  <a:pt x="65031" y="1930400"/>
                </a:lnTo>
                <a:lnTo>
                  <a:pt x="60410" y="1943100"/>
                </a:lnTo>
                <a:lnTo>
                  <a:pt x="56883" y="1968500"/>
                </a:lnTo>
                <a:lnTo>
                  <a:pt x="120802" y="1968500"/>
                </a:lnTo>
                <a:lnTo>
                  <a:pt x="118249" y="1955800"/>
                </a:lnTo>
                <a:lnTo>
                  <a:pt x="125831" y="1955800"/>
                </a:lnTo>
                <a:lnTo>
                  <a:pt x="128930" y="1943100"/>
                </a:lnTo>
                <a:lnTo>
                  <a:pt x="133763" y="1943100"/>
                </a:lnTo>
                <a:lnTo>
                  <a:pt x="137228" y="1930400"/>
                </a:lnTo>
                <a:lnTo>
                  <a:pt x="133629" y="1930400"/>
                </a:lnTo>
                <a:lnTo>
                  <a:pt x="133362" y="1917700"/>
                </a:lnTo>
                <a:lnTo>
                  <a:pt x="130187" y="1917700"/>
                </a:lnTo>
                <a:lnTo>
                  <a:pt x="137528" y="1905000"/>
                </a:lnTo>
                <a:lnTo>
                  <a:pt x="138131" y="1905000"/>
                </a:lnTo>
                <a:lnTo>
                  <a:pt x="139103" y="1892300"/>
                </a:lnTo>
                <a:close/>
              </a:path>
              <a:path w="607060" h="2222500">
                <a:moveTo>
                  <a:pt x="129362" y="1955800"/>
                </a:moveTo>
                <a:lnTo>
                  <a:pt x="121716" y="1955800"/>
                </a:lnTo>
                <a:lnTo>
                  <a:pt x="122161" y="1968500"/>
                </a:lnTo>
                <a:lnTo>
                  <a:pt x="127469" y="1968500"/>
                </a:lnTo>
                <a:lnTo>
                  <a:pt x="129362" y="1955800"/>
                </a:lnTo>
                <a:close/>
              </a:path>
              <a:path w="607060" h="2222500">
                <a:moveTo>
                  <a:pt x="128930" y="1943100"/>
                </a:moveTo>
                <a:lnTo>
                  <a:pt x="125831" y="1955800"/>
                </a:lnTo>
                <a:lnTo>
                  <a:pt x="128899" y="1944724"/>
                </a:lnTo>
                <a:lnTo>
                  <a:pt x="128930" y="1943100"/>
                </a:lnTo>
                <a:close/>
              </a:path>
              <a:path w="607060" h="2222500">
                <a:moveTo>
                  <a:pt x="128899" y="1944724"/>
                </a:moveTo>
                <a:lnTo>
                  <a:pt x="125831" y="1955800"/>
                </a:lnTo>
                <a:lnTo>
                  <a:pt x="128689" y="1955800"/>
                </a:lnTo>
                <a:lnTo>
                  <a:pt x="128899" y="1944724"/>
                </a:lnTo>
                <a:close/>
              </a:path>
              <a:path w="607060" h="2222500">
                <a:moveTo>
                  <a:pt x="129349" y="1943100"/>
                </a:moveTo>
                <a:lnTo>
                  <a:pt x="128930" y="1943100"/>
                </a:lnTo>
                <a:lnTo>
                  <a:pt x="128899" y="1944724"/>
                </a:lnTo>
                <a:lnTo>
                  <a:pt x="129349" y="1943100"/>
                </a:lnTo>
                <a:close/>
              </a:path>
              <a:path w="607060" h="2222500">
                <a:moveTo>
                  <a:pt x="133870" y="1917700"/>
                </a:moveTo>
                <a:lnTo>
                  <a:pt x="133362" y="1917700"/>
                </a:lnTo>
                <a:lnTo>
                  <a:pt x="133629" y="1930400"/>
                </a:lnTo>
                <a:lnTo>
                  <a:pt x="134638" y="1925872"/>
                </a:lnTo>
                <a:lnTo>
                  <a:pt x="133870" y="1917700"/>
                </a:lnTo>
                <a:close/>
              </a:path>
              <a:path w="607060" h="2222500">
                <a:moveTo>
                  <a:pt x="134638" y="1925872"/>
                </a:moveTo>
                <a:lnTo>
                  <a:pt x="133629" y="1930400"/>
                </a:lnTo>
                <a:lnTo>
                  <a:pt x="135064" y="1930400"/>
                </a:lnTo>
                <a:lnTo>
                  <a:pt x="134638" y="1925872"/>
                </a:lnTo>
                <a:close/>
              </a:path>
              <a:path w="607060" h="2222500">
                <a:moveTo>
                  <a:pt x="139840" y="1910474"/>
                </a:moveTo>
                <a:lnTo>
                  <a:pt x="139714" y="1910683"/>
                </a:lnTo>
                <a:lnTo>
                  <a:pt x="139293" y="1917700"/>
                </a:lnTo>
                <a:lnTo>
                  <a:pt x="136461" y="1917700"/>
                </a:lnTo>
                <a:lnTo>
                  <a:pt x="135788" y="1930400"/>
                </a:lnTo>
                <a:lnTo>
                  <a:pt x="137228" y="1930400"/>
                </a:lnTo>
                <a:lnTo>
                  <a:pt x="139556" y="1917700"/>
                </a:lnTo>
                <a:lnTo>
                  <a:pt x="139840" y="1910474"/>
                </a:lnTo>
                <a:close/>
              </a:path>
              <a:path w="607060" h="2222500">
                <a:moveTo>
                  <a:pt x="136461" y="1917700"/>
                </a:moveTo>
                <a:lnTo>
                  <a:pt x="133870" y="1917700"/>
                </a:lnTo>
                <a:lnTo>
                  <a:pt x="134638" y="1925872"/>
                </a:lnTo>
                <a:lnTo>
                  <a:pt x="136461" y="1917700"/>
                </a:lnTo>
                <a:close/>
              </a:path>
              <a:path w="607060" h="2222500">
                <a:moveTo>
                  <a:pt x="140055" y="1905000"/>
                </a:moveTo>
                <a:lnTo>
                  <a:pt x="137528" y="1905000"/>
                </a:lnTo>
                <a:lnTo>
                  <a:pt x="135483" y="1917700"/>
                </a:lnTo>
                <a:lnTo>
                  <a:pt x="139714" y="1910683"/>
                </a:lnTo>
                <a:lnTo>
                  <a:pt x="140055" y="1905000"/>
                </a:lnTo>
                <a:close/>
              </a:path>
              <a:path w="607060" h="2222500">
                <a:moveTo>
                  <a:pt x="140055" y="1905000"/>
                </a:moveTo>
                <a:lnTo>
                  <a:pt x="139714" y="1910683"/>
                </a:lnTo>
                <a:lnTo>
                  <a:pt x="139840" y="1910474"/>
                </a:lnTo>
                <a:lnTo>
                  <a:pt x="140055" y="1905000"/>
                </a:lnTo>
                <a:close/>
              </a:path>
              <a:path w="607060" h="2222500">
                <a:moveTo>
                  <a:pt x="143141" y="1905000"/>
                </a:moveTo>
                <a:lnTo>
                  <a:pt x="140055" y="1905000"/>
                </a:lnTo>
                <a:lnTo>
                  <a:pt x="139840" y="1910474"/>
                </a:lnTo>
                <a:lnTo>
                  <a:pt x="143141" y="1905000"/>
                </a:lnTo>
                <a:close/>
              </a:path>
              <a:path w="607060" h="2222500">
                <a:moveTo>
                  <a:pt x="145237" y="1892300"/>
                </a:moveTo>
                <a:lnTo>
                  <a:pt x="142799" y="1892300"/>
                </a:lnTo>
                <a:lnTo>
                  <a:pt x="139760" y="1905000"/>
                </a:lnTo>
                <a:lnTo>
                  <a:pt x="144932" y="1905000"/>
                </a:lnTo>
                <a:lnTo>
                  <a:pt x="145237" y="1892300"/>
                </a:lnTo>
                <a:close/>
              </a:path>
              <a:path w="607060" h="2222500">
                <a:moveTo>
                  <a:pt x="75387" y="1879600"/>
                </a:moveTo>
                <a:lnTo>
                  <a:pt x="71399" y="1892300"/>
                </a:lnTo>
                <a:lnTo>
                  <a:pt x="78003" y="1892300"/>
                </a:lnTo>
                <a:lnTo>
                  <a:pt x="75387" y="1879600"/>
                </a:lnTo>
                <a:close/>
              </a:path>
              <a:path w="607060" h="2222500">
                <a:moveTo>
                  <a:pt x="79794" y="1879600"/>
                </a:moveTo>
                <a:lnTo>
                  <a:pt x="78206" y="1879600"/>
                </a:lnTo>
                <a:lnTo>
                  <a:pt x="78003" y="1892300"/>
                </a:lnTo>
                <a:lnTo>
                  <a:pt x="81635" y="1892300"/>
                </a:lnTo>
                <a:lnTo>
                  <a:pt x="79794" y="1879600"/>
                </a:lnTo>
                <a:close/>
              </a:path>
              <a:path w="607060" h="2222500">
                <a:moveTo>
                  <a:pt x="95542" y="1879600"/>
                </a:moveTo>
                <a:lnTo>
                  <a:pt x="84874" y="1879600"/>
                </a:lnTo>
                <a:lnTo>
                  <a:pt x="81635" y="1892300"/>
                </a:lnTo>
                <a:lnTo>
                  <a:pt x="92392" y="1892300"/>
                </a:lnTo>
                <a:lnTo>
                  <a:pt x="95542" y="1879600"/>
                </a:lnTo>
                <a:close/>
              </a:path>
              <a:path w="607060" h="2222500">
                <a:moveTo>
                  <a:pt x="144894" y="1879600"/>
                </a:moveTo>
                <a:lnTo>
                  <a:pt x="96494" y="1879600"/>
                </a:lnTo>
                <a:lnTo>
                  <a:pt x="95059" y="1892300"/>
                </a:lnTo>
                <a:lnTo>
                  <a:pt x="141986" y="1892300"/>
                </a:lnTo>
                <a:lnTo>
                  <a:pt x="144894" y="1879600"/>
                </a:lnTo>
                <a:close/>
              </a:path>
              <a:path w="607060" h="2222500">
                <a:moveTo>
                  <a:pt x="148716" y="1879600"/>
                </a:moveTo>
                <a:lnTo>
                  <a:pt x="145313" y="1879600"/>
                </a:lnTo>
                <a:lnTo>
                  <a:pt x="143852" y="1892300"/>
                </a:lnTo>
                <a:lnTo>
                  <a:pt x="148716" y="1879600"/>
                </a:lnTo>
                <a:close/>
              </a:path>
              <a:path w="607060" h="2222500">
                <a:moveTo>
                  <a:pt x="147207" y="1890308"/>
                </a:moveTo>
                <a:lnTo>
                  <a:pt x="146253" y="1892300"/>
                </a:lnTo>
                <a:lnTo>
                  <a:pt x="146926" y="1892300"/>
                </a:lnTo>
                <a:lnTo>
                  <a:pt x="147207" y="1890308"/>
                </a:lnTo>
                <a:close/>
              </a:path>
              <a:path w="607060" h="2222500">
                <a:moveTo>
                  <a:pt x="152336" y="1879600"/>
                </a:moveTo>
                <a:lnTo>
                  <a:pt x="148716" y="1879600"/>
                </a:lnTo>
                <a:lnTo>
                  <a:pt x="147207" y="1890308"/>
                </a:lnTo>
                <a:lnTo>
                  <a:pt x="152336" y="1879600"/>
                </a:lnTo>
                <a:close/>
              </a:path>
              <a:path w="607060" h="2222500">
                <a:moveTo>
                  <a:pt x="148069" y="1854200"/>
                </a:moveTo>
                <a:lnTo>
                  <a:pt x="105079" y="1854200"/>
                </a:lnTo>
                <a:lnTo>
                  <a:pt x="103847" y="1866900"/>
                </a:lnTo>
                <a:lnTo>
                  <a:pt x="99782" y="1866900"/>
                </a:lnTo>
                <a:lnTo>
                  <a:pt x="99118" y="1879600"/>
                </a:lnTo>
                <a:lnTo>
                  <a:pt x="148205" y="1879600"/>
                </a:lnTo>
                <a:lnTo>
                  <a:pt x="147644" y="1866900"/>
                </a:lnTo>
                <a:lnTo>
                  <a:pt x="148069" y="1854200"/>
                </a:lnTo>
                <a:close/>
              </a:path>
              <a:path w="607060" h="2222500">
                <a:moveTo>
                  <a:pt x="86283" y="1854200"/>
                </a:moveTo>
                <a:lnTo>
                  <a:pt x="85902" y="1854200"/>
                </a:lnTo>
                <a:lnTo>
                  <a:pt x="82321" y="1866900"/>
                </a:lnTo>
                <a:lnTo>
                  <a:pt x="86283" y="1854200"/>
                </a:lnTo>
                <a:close/>
              </a:path>
              <a:path w="607060" h="2222500">
                <a:moveTo>
                  <a:pt x="87807" y="1854200"/>
                </a:moveTo>
                <a:lnTo>
                  <a:pt x="86283" y="1854200"/>
                </a:lnTo>
                <a:lnTo>
                  <a:pt x="85293" y="1866900"/>
                </a:lnTo>
                <a:lnTo>
                  <a:pt x="87960" y="1866900"/>
                </a:lnTo>
                <a:lnTo>
                  <a:pt x="87807" y="1854200"/>
                </a:lnTo>
                <a:close/>
              </a:path>
              <a:path w="607060" h="2222500">
                <a:moveTo>
                  <a:pt x="105079" y="1854200"/>
                </a:moveTo>
                <a:lnTo>
                  <a:pt x="99733" y="1854200"/>
                </a:lnTo>
                <a:lnTo>
                  <a:pt x="98120" y="1866900"/>
                </a:lnTo>
                <a:lnTo>
                  <a:pt x="102819" y="1866900"/>
                </a:lnTo>
                <a:lnTo>
                  <a:pt x="105079" y="1854200"/>
                </a:lnTo>
                <a:close/>
              </a:path>
              <a:path w="607060" h="2222500">
                <a:moveTo>
                  <a:pt x="151066" y="1854200"/>
                </a:moveTo>
                <a:lnTo>
                  <a:pt x="148069" y="1854200"/>
                </a:lnTo>
                <a:lnTo>
                  <a:pt x="148907" y="1866900"/>
                </a:lnTo>
                <a:lnTo>
                  <a:pt x="151066" y="1854200"/>
                </a:lnTo>
                <a:close/>
              </a:path>
              <a:path w="607060" h="2222500">
                <a:moveTo>
                  <a:pt x="150952" y="1841500"/>
                </a:moveTo>
                <a:lnTo>
                  <a:pt x="105968" y="1841500"/>
                </a:lnTo>
                <a:lnTo>
                  <a:pt x="105600" y="1854200"/>
                </a:lnTo>
                <a:lnTo>
                  <a:pt x="148488" y="1854200"/>
                </a:lnTo>
                <a:lnTo>
                  <a:pt x="150952" y="1841500"/>
                </a:lnTo>
                <a:close/>
              </a:path>
              <a:path w="607060" h="2222500">
                <a:moveTo>
                  <a:pt x="156360" y="1828800"/>
                </a:moveTo>
                <a:lnTo>
                  <a:pt x="108381" y="1828800"/>
                </a:lnTo>
                <a:lnTo>
                  <a:pt x="101980" y="1841500"/>
                </a:lnTo>
                <a:lnTo>
                  <a:pt x="155441" y="1841500"/>
                </a:lnTo>
                <a:lnTo>
                  <a:pt x="156360" y="1828800"/>
                </a:lnTo>
                <a:close/>
              </a:path>
              <a:path w="607060" h="2222500">
                <a:moveTo>
                  <a:pt x="164947" y="1790700"/>
                </a:moveTo>
                <a:lnTo>
                  <a:pt x="120313" y="1790700"/>
                </a:lnTo>
                <a:lnTo>
                  <a:pt x="119010" y="1803400"/>
                </a:lnTo>
                <a:lnTo>
                  <a:pt x="117944" y="1816100"/>
                </a:lnTo>
                <a:lnTo>
                  <a:pt x="113499" y="1816100"/>
                </a:lnTo>
                <a:lnTo>
                  <a:pt x="114579" y="1828800"/>
                </a:lnTo>
                <a:lnTo>
                  <a:pt x="155359" y="1828800"/>
                </a:lnTo>
                <a:lnTo>
                  <a:pt x="157441" y="1816100"/>
                </a:lnTo>
                <a:lnTo>
                  <a:pt x="161480" y="1803400"/>
                </a:lnTo>
                <a:lnTo>
                  <a:pt x="164706" y="1803400"/>
                </a:lnTo>
                <a:lnTo>
                  <a:pt x="164947" y="1790700"/>
                </a:lnTo>
                <a:close/>
              </a:path>
              <a:path w="607060" h="2222500">
                <a:moveTo>
                  <a:pt x="167665" y="1778000"/>
                </a:moveTo>
                <a:lnTo>
                  <a:pt x="123139" y="1778000"/>
                </a:lnTo>
                <a:lnTo>
                  <a:pt x="121731" y="1790700"/>
                </a:lnTo>
                <a:lnTo>
                  <a:pt x="167386" y="1790700"/>
                </a:lnTo>
                <a:lnTo>
                  <a:pt x="167665" y="1778000"/>
                </a:lnTo>
                <a:close/>
              </a:path>
              <a:path w="607060" h="2222500">
                <a:moveTo>
                  <a:pt x="169290" y="1765300"/>
                </a:moveTo>
                <a:lnTo>
                  <a:pt x="128485" y="1765300"/>
                </a:lnTo>
                <a:lnTo>
                  <a:pt x="128752" y="1778000"/>
                </a:lnTo>
                <a:lnTo>
                  <a:pt x="166941" y="1778000"/>
                </a:lnTo>
                <a:lnTo>
                  <a:pt x="169290" y="1765300"/>
                </a:lnTo>
                <a:close/>
              </a:path>
              <a:path w="607060" h="2222500">
                <a:moveTo>
                  <a:pt x="173075" y="1752600"/>
                </a:moveTo>
                <a:lnTo>
                  <a:pt x="130563" y="1752600"/>
                </a:lnTo>
                <a:lnTo>
                  <a:pt x="130022" y="1765300"/>
                </a:lnTo>
                <a:lnTo>
                  <a:pt x="172465" y="1765300"/>
                </a:lnTo>
                <a:lnTo>
                  <a:pt x="173075" y="1752600"/>
                </a:lnTo>
                <a:close/>
              </a:path>
              <a:path w="607060" h="2222500">
                <a:moveTo>
                  <a:pt x="135699" y="1739900"/>
                </a:moveTo>
                <a:lnTo>
                  <a:pt x="133858" y="1739900"/>
                </a:lnTo>
                <a:lnTo>
                  <a:pt x="132626" y="1752600"/>
                </a:lnTo>
                <a:lnTo>
                  <a:pt x="132854" y="1752600"/>
                </a:lnTo>
                <a:lnTo>
                  <a:pt x="135699" y="1739900"/>
                </a:lnTo>
                <a:close/>
              </a:path>
              <a:path w="607060" h="2222500">
                <a:moveTo>
                  <a:pt x="174532" y="1739900"/>
                </a:moveTo>
                <a:lnTo>
                  <a:pt x="135699" y="1739900"/>
                </a:lnTo>
                <a:lnTo>
                  <a:pt x="135039" y="1752600"/>
                </a:lnTo>
                <a:lnTo>
                  <a:pt x="174174" y="1752600"/>
                </a:lnTo>
                <a:lnTo>
                  <a:pt x="174532" y="1739900"/>
                </a:lnTo>
                <a:close/>
              </a:path>
              <a:path w="607060" h="2222500">
                <a:moveTo>
                  <a:pt x="178168" y="1739900"/>
                </a:moveTo>
                <a:lnTo>
                  <a:pt x="177393" y="1752600"/>
                </a:lnTo>
                <a:lnTo>
                  <a:pt x="179349" y="1752600"/>
                </a:lnTo>
                <a:lnTo>
                  <a:pt x="178168" y="1739900"/>
                </a:lnTo>
                <a:close/>
              </a:path>
              <a:path w="607060" h="2222500">
                <a:moveTo>
                  <a:pt x="176453" y="1727200"/>
                </a:moveTo>
                <a:lnTo>
                  <a:pt x="137782" y="1727200"/>
                </a:lnTo>
                <a:lnTo>
                  <a:pt x="139953" y="1739900"/>
                </a:lnTo>
                <a:lnTo>
                  <a:pt x="174078" y="1739900"/>
                </a:lnTo>
                <a:lnTo>
                  <a:pt x="176453" y="1727200"/>
                </a:lnTo>
                <a:close/>
              </a:path>
              <a:path w="607060" h="2222500">
                <a:moveTo>
                  <a:pt x="176885" y="1727200"/>
                </a:moveTo>
                <a:lnTo>
                  <a:pt x="176453" y="1727200"/>
                </a:lnTo>
                <a:lnTo>
                  <a:pt x="178777" y="1739900"/>
                </a:lnTo>
                <a:lnTo>
                  <a:pt x="176885" y="1727200"/>
                </a:lnTo>
                <a:close/>
              </a:path>
              <a:path w="607060" h="2222500">
                <a:moveTo>
                  <a:pt x="138968" y="1718654"/>
                </a:moveTo>
                <a:lnTo>
                  <a:pt x="136994" y="1727200"/>
                </a:lnTo>
                <a:lnTo>
                  <a:pt x="139280" y="1727200"/>
                </a:lnTo>
                <a:lnTo>
                  <a:pt x="139446" y="1723957"/>
                </a:lnTo>
                <a:lnTo>
                  <a:pt x="138968" y="1718654"/>
                </a:lnTo>
                <a:close/>
              </a:path>
              <a:path w="607060" h="2222500">
                <a:moveTo>
                  <a:pt x="144310" y="1714500"/>
                </a:moveTo>
                <a:lnTo>
                  <a:pt x="139928" y="1714500"/>
                </a:lnTo>
                <a:lnTo>
                  <a:pt x="139446" y="1723957"/>
                </a:lnTo>
                <a:lnTo>
                  <a:pt x="139738" y="1727200"/>
                </a:lnTo>
                <a:lnTo>
                  <a:pt x="144310" y="1714500"/>
                </a:lnTo>
                <a:close/>
              </a:path>
              <a:path w="607060" h="2222500">
                <a:moveTo>
                  <a:pt x="182156" y="1714500"/>
                </a:moveTo>
                <a:lnTo>
                  <a:pt x="144310" y="1714500"/>
                </a:lnTo>
                <a:lnTo>
                  <a:pt x="142976" y="1727200"/>
                </a:lnTo>
                <a:lnTo>
                  <a:pt x="180682" y="1727200"/>
                </a:lnTo>
                <a:lnTo>
                  <a:pt x="182156" y="1714500"/>
                </a:lnTo>
                <a:close/>
              </a:path>
              <a:path w="607060" h="2222500">
                <a:moveTo>
                  <a:pt x="139928" y="1714500"/>
                </a:moveTo>
                <a:lnTo>
                  <a:pt x="138968" y="1718654"/>
                </a:lnTo>
                <a:lnTo>
                  <a:pt x="139446" y="1723957"/>
                </a:lnTo>
                <a:lnTo>
                  <a:pt x="139928" y="1714500"/>
                </a:lnTo>
                <a:close/>
              </a:path>
              <a:path w="607060" h="2222500">
                <a:moveTo>
                  <a:pt x="139928" y="1714500"/>
                </a:moveTo>
                <a:lnTo>
                  <a:pt x="138595" y="1714500"/>
                </a:lnTo>
                <a:lnTo>
                  <a:pt x="138968" y="1718654"/>
                </a:lnTo>
                <a:lnTo>
                  <a:pt x="139928" y="1714500"/>
                </a:lnTo>
                <a:close/>
              </a:path>
              <a:path w="607060" h="2222500">
                <a:moveTo>
                  <a:pt x="189407" y="1701800"/>
                </a:moveTo>
                <a:lnTo>
                  <a:pt x="146100" y="1701800"/>
                </a:lnTo>
                <a:lnTo>
                  <a:pt x="139763" y="1714500"/>
                </a:lnTo>
                <a:lnTo>
                  <a:pt x="189750" y="1714500"/>
                </a:lnTo>
                <a:lnTo>
                  <a:pt x="189407" y="1701800"/>
                </a:lnTo>
                <a:close/>
              </a:path>
              <a:path w="607060" h="2222500">
                <a:moveTo>
                  <a:pt x="184010" y="1689100"/>
                </a:moveTo>
                <a:lnTo>
                  <a:pt x="149059" y="1689100"/>
                </a:lnTo>
                <a:lnTo>
                  <a:pt x="143306" y="1701800"/>
                </a:lnTo>
                <a:lnTo>
                  <a:pt x="185800" y="1701800"/>
                </a:lnTo>
                <a:lnTo>
                  <a:pt x="184010" y="1689100"/>
                </a:lnTo>
                <a:close/>
              </a:path>
              <a:path w="607060" h="2222500">
                <a:moveTo>
                  <a:pt x="189530" y="1689100"/>
                </a:moveTo>
                <a:lnTo>
                  <a:pt x="185686" y="1689100"/>
                </a:lnTo>
                <a:lnTo>
                  <a:pt x="187032" y="1701800"/>
                </a:lnTo>
                <a:lnTo>
                  <a:pt x="189530" y="1689100"/>
                </a:lnTo>
                <a:close/>
              </a:path>
              <a:path w="607060" h="2222500">
                <a:moveTo>
                  <a:pt x="195973" y="1689100"/>
                </a:moveTo>
                <a:lnTo>
                  <a:pt x="189530" y="1689100"/>
                </a:lnTo>
                <a:lnTo>
                  <a:pt x="191427" y="1701800"/>
                </a:lnTo>
                <a:lnTo>
                  <a:pt x="194906" y="1701800"/>
                </a:lnTo>
                <a:lnTo>
                  <a:pt x="195973" y="1689100"/>
                </a:lnTo>
                <a:close/>
              </a:path>
              <a:path w="607060" h="2222500">
                <a:moveTo>
                  <a:pt x="184505" y="1663700"/>
                </a:moveTo>
                <a:lnTo>
                  <a:pt x="153771" y="1663700"/>
                </a:lnTo>
                <a:lnTo>
                  <a:pt x="152984" y="1676400"/>
                </a:lnTo>
                <a:lnTo>
                  <a:pt x="147726" y="1689100"/>
                </a:lnTo>
                <a:lnTo>
                  <a:pt x="192787" y="1689100"/>
                </a:lnTo>
                <a:lnTo>
                  <a:pt x="195583" y="1676400"/>
                </a:lnTo>
                <a:lnTo>
                  <a:pt x="184213" y="1676400"/>
                </a:lnTo>
                <a:lnTo>
                  <a:pt x="184505" y="1663700"/>
                </a:lnTo>
                <a:close/>
              </a:path>
              <a:path w="607060" h="2222500">
                <a:moveTo>
                  <a:pt x="196538" y="1686586"/>
                </a:moveTo>
                <a:lnTo>
                  <a:pt x="196126" y="1689100"/>
                </a:lnTo>
                <a:lnTo>
                  <a:pt x="196773" y="1689100"/>
                </a:lnTo>
                <a:lnTo>
                  <a:pt x="196538" y="1686586"/>
                </a:lnTo>
                <a:close/>
              </a:path>
              <a:path w="607060" h="2222500">
                <a:moveTo>
                  <a:pt x="197018" y="1683657"/>
                </a:moveTo>
                <a:lnTo>
                  <a:pt x="196538" y="1686586"/>
                </a:lnTo>
                <a:lnTo>
                  <a:pt x="196773" y="1689100"/>
                </a:lnTo>
                <a:lnTo>
                  <a:pt x="197018" y="1683657"/>
                </a:lnTo>
                <a:close/>
              </a:path>
              <a:path w="607060" h="2222500">
                <a:moveTo>
                  <a:pt x="198208" y="1676400"/>
                </a:moveTo>
                <a:lnTo>
                  <a:pt x="197018" y="1683657"/>
                </a:lnTo>
                <a:lnTo>
                  <a:pt x="196773" y="1689100"/>
                </a:lnTo>
                <a:lnTo>
                  <a:pt x="200253" y="1689100"/>
                </a:lnTo>
                <a:lnTo>
                  <a:pt x="198208" y="1676400"/>
                </a:lnTo>
                <a:close/>
              </a:path>
              <a:path w="607060" h="2222500">
                <a:moveTo>
                  <a:pt x="197345" y="1676400"/>
                </a:moveTo>
                <a:lnTo>
                  <a:pt x="195583" y="1676400"/>
                </a:lnTo>
                <a:lnTo>
                  <a:pt x="196538" y="1686586"/>
                </a:lnTo>
                <a:lnTo>
                  <a:pt x="197018" y="1683657"/>
                </a:lnTo>
                <a:lnTo>
                  <a:pt x="197345" y="1676400"/>
                </a:lnTo>
                <a:close/>
              </a:path>
              <a:path w="607060" h="2222500">
                <a:moveTo>
                  <a:pt x="186980" y="1668559"/>
                </a:moveTo>
                <a:lnTo>
                  <a:pt x="185153" y="1676400"/>
                </a:lnTo>
                <a:lnTo>
                  <a:pt x="186689" y="1676400"/>
                </a:lnTo>
                <a:lnTo>
                  <a:pt x="186980" y="1668559"/>
                </a:lnTo>
                <a:close/>
              </a:path>
              <a:path w="607060" h="2222500">
                <a:moveTo>
                  <a:pt x="192189" y="1663700"/>
                </a:moveTo>
                <a:lnTo>
                  <a:pt x="189788" y="1663700"/>
                </a:lnTo>
                <a:lnTo>
                  <a:pt x="188937" y="1676400"/>
                </a:lnTo>
                <a:lnTo>
                  <a:pt x="190055" y="1676400"/>
                </a:lnTo>
                <a:lnTo>
                  <a:pt x="192978" y="1666356"/>
                </a:lnTo>
                <a:lnTo>
                  <a:pt x="192189" y="1663700"/>
                </a:lnTo>
                <a:close/>
              </a:path>
              <a:path w="607060" h="2222500">
                <a:moveTo>
                  <a:pt x="198005" y="1663700"/>
                </a:moveTo>
                <a:lnTo>
                  <a:pt x="193751" y="1663700"/>
                </a:lnTo>
                <a:lnTo>
                  <a:pt x="192978" y="1666356"/>
                </a:lnTo>
                <a:lnTo>
                  <a:pt x="195961" y="1676400"/>
                </a:lnTo>
                <a:lnTo>
                  <a:pt x="196494" y="1676400"/>
                </a:lnTo>
                <a:lnTo>
                  <a:pt x="198005" y="1663700"/>
                </a:lnTo>
                <a:close/>
              </a:path>
              <a:path w="607060" h="2222500">
                <a:moveTo>
                  <a:pt x="207911" y="1651000"/>
                </a:moveTo>
                <a:lnTo>
                  <a:pt x="200964" y="1651000"/>
                </a:lnTo>
                <a:lnTo>
                  <a:pt x="196735" y="1663700"/>
                </a:lnTo>
                <a:lnTo>
                  <a:pt x="200710" y="1663700"/>
                </a:lnTo>
                <a:lnTo>
                  <a:pt x="201942" y="1676400"/>
                </a:lnTo>
                <a:lnTo>
                  <a:pt x="206578" y="1663700"/>
                </a:lnTo>
                <a:lnTo>
                  <a:pt x="207911" y="1651000"/>
                </a:lnTo>
                <a:close/>
              </a:path>
              <a:path w="607060" h="2222500">
                <a:moveTo>
                  <a:pt x="188112" y="1663700"/>
                </a:moveTo>
                <a:lnTo>
                  <a:pt x="187159" y="1663700"/>
                </a:lnTo>
                <a:lnTo>
                  <a:pt x="186980" y="1668559"/>
                </a:lnTo>
                <a:lnTo>
                  <a:pt x="188112" y="1663700"/>
                </a:lnTo>
                <a:close/>
              </a:path>
              <a:path w="607060" h="2222500">
                <a:moveTo>
                  <a:pt x="193751" y="1663700"/>
                </a:moveTo>
                <a:lnTo>
                  <a:pt x="192189" y="1663700"/>
                </a:lnTo>
                <a:lnTo>
                  <a:pt x="192978" y="1666356"/>
                </a:lnTo>
                <a:lnTo>
                  <a:pt x="193751" y="1663700"/>
                </a:lnTo>
                <a:close/>
              </a:path>
              <a:path w="607060" h="2222500">
                <a:moveTo>
                  <a:pt x="142405" y="1651000"/>
                </a:moveTo>
                <a:lnTo>
                  <a:pt x="140588" y="1651000"/>
                </a:lnTo>
                <a:lnTo>
                  <a:pt x="139293" y="1663700"/>
                </a:lnTo>
                <a:lnTo>
                  <a:pt x="140970" y="1663700"/>
                </a:lnTo>
                <a:lnTo>
                  <a:pt x="142719" y="1659741"/>
                </a:lnTo>
                <a:lnTo>
                  <a:pt x="142405" y="1651000"/>
                </a:lnTo>
                <a:close/>
              </a:path>
              <a:path w="607060" h="2222500">
                <a:moveTo>
                  <a:pt x="143583" y="1657786"/>
                </a:moveTo>
                <a:lnTo>
                  <a:pt x="142719" y="1659741"/>
                </a:lnTo>
                <a:lnTo>
                  <a:pt x="142862" y="1663700"/>
                </a:lnTo>
                <a:lnTo>
                  <a:pt x="143583" y="1657786"/>
                </a:lnTo>
                <a:close/>
              </a:path>
              <a:path w="607060" h="2222500">
                <a:moveTo>
                  <a:pt x="150101" y="1651000"/>
                </a:moveTo>
                <a:lnTo>
                  <a:pt x="147370" y="1651000"/>
                </a:lnTo>
                <a:lnTo>
                  <a:pt x="146875" y="1663700"/>
                </a:lnTo>
                <a:lnTo>
                  <a:pt x="149212" y="1663700"/>
                </a:lnTo>
                <a:lnTo>
                  <a:pt x="150101" y="1651000"/>
                </a:lnTo>
                <a:close/>
              </a:path>
              <a:path w="607060" h="2222500">
                <a:moveTo>
                  <a:pt x="154571" y="1651000"/>
                </a:moveTo>
                <a:lnTo>
                  <a:pt x="152819" y="1651000"/>
                </a:lnTo>
                <a:lnTo>
                  <a:pt x="150825" y="1663700"/>
                </a:lnTo>
                <a:lnTo>
                  <a:pt x="152336" y="1663700"/>
                </a:lnTo>
                <a:lnTo>
                  <a:pt x="154571" y="1651000"/>
                </a:lnTo>
                <a:close/>
              </a:path>
              <a:path w="607060" h="2222500">
                <a:moveTo>
                  <a:pt x="156121" y="1651000"/>
                </a:moveTo>
                <a:lnTo>
                  <a:pt x="154774" y="1651000"/>
                </a:lnTo>
                <a:lnTo>
                  <a:pt x="152336" y="1663700"/>
                </a:lnTo>
                <a:lnTo>
                  <a:pt x="152971" y="1663700"/>
                </a:lnTo>
                <a:lnTo>
                  <a:pt x="156121" y="1651000"/>
                </a:lnTo>
                <a:close/>
              </a:path>
              <a:path w="607060" h="2222500">
                <a:moveTo>
                  <a:pt x="184899" y="1651000"/>
                </a:moveTo>
                <a:lnTo>
                  <a:pt x="157276" y="1651000"/>
                </a:lnTo>
                <a:lnTo>
                  <a:pt x="157111" y="1663700"/>
                </a:lnTo>
                <a:lnTo>
                  <a:pt x="179768" y="1663700"/>
                </a:lnTo>
                <a:lnTo>
                  <a:pt x="184899" y="1651000"/>
                </a:lnTo>
                <a:close/>
              </a:path>
              <a:path w="607060" h="2222500">
                <a:moveTo>
                  <a:pt x="189204" y="1651000"/>
                </a:moveTo>
                <a:lnTo>
                  <a:pt x="184899" y="1651000"/>
                </a:lnTo>
                <a:lnTo>
                  <a:pt x="179768" y="1663700"/>
                </a:lnTo>
                <a:lnTo>
                  <a:pt x="189226" y="1651173"/>
                </a:lnTo>
                <a:lnTo>
                  <a:pt x="189204" y="1651000"/>
                </a:lnTo>
                <a:close/>
              </a:path>
              <a:path w="607060" h="2222500">
                <a:moveTo>
                  <a:pt x="189226" y="1651173"/>
                </a:moveTo>
                <a:lnTo>
                  <a:pt x="179768" y="1663700"/>
                </a:lnTo>
                <a:lnTo>
                  <a:pt x="190792" y="1663700"/>
                </a:lnTo>
                <a:lnTo>
                  <a:pt x="189226" y="1651173"/>
                </a:lnTo>
                <a:close/>
              </a:path>
              <a:path w="607060" h="2222500">
                <a:moveTo>
                  <a:pt x="198742" y="1651000"/>
                </a:moveTo>
                <a:lnTo>
                  <a:pt x="191846" y="1651000"/>
                </a:lnTo>
                <a:lnTo>
                  <a:pt x="190792" y="1663700"/>
                </a:lnTo>
                <a:lnTo>
                  <a:pt x="196380" y="1663700"/>
                </a:lnTo>
                <a:lnTo>
                  <a:pt x="198742" y="1651000"/>
                </a:lnTo>
                <a:close/>
              </a:path>
              <a:path w="607060" h="2222500">
                <a:moveTo>
                  <a:pt x="146583" y="1651000"/>
                </a:moveTo>
                <a:lnTo>
                  <a:pt x="144411" y="1651000"/>
                </a:lnTo>
                <a:lnTo>
                  <a:pt x="143583" y="1657786"/>
                </a:lnTo>
                <a:lnTo>
                  <a:pt x="146583" y="1651000"/>
                </a:lnTo>
                <a:close/>
              </a:path>
              <a:path w="607060" h="2222500">
                <a:moveTo>
                  <a:pt x="189356" y="1651000"/>
                </a:moveTo>
                <a:lnTo>
                  <a:pt x="189204" y="1651000"/>
                </a:lnTo>
                <a:lnTo>
                  <a:pt x="189226" y="1651173"/>
                </a:lnTo>
                <a:lnTo>
                  <a:pt x="189356" y="1651000"/>
                </a:lnTo>
                <a:close/>
              </a:path>
              <a:path w="607060" h="2222500">
                <a:moveTo>
                  <a:pt x="186156" y="1638300"/>
                </a:moveTo>
                <a:lnTo>
                  <a:pt x="161340" y="1638300"/>
                </a:lnTo>
                <a:lnTo>
                  <a:pt x="160426" y="1651000"/>
                </a:lnTo>
                <a:lnTo>
                  <a:pt x="189331" y="1651000"/>
                </a:lnTo>
                <a:lnTo>
                  <a:pt x="189306" y="1650800"/>
                </a:lnTo>
                <a:lnTo>
                  <a:pt x="186156" y="1638300"/>
                </a:lnTo>
                <a:close/>
              </a:path>
              <a:path w="607060" h="2222500">
                <a:moveTo>
                  <a:pt x="189306" y="1650800"/>
                </a:moveTo>
                <a:lnTo>
                  <a:pt x="189331" y="1651000"/>
                </a:lnTo>
                <a:lnTo>
                  <a:pt x="189306" y="1650800"/>
                </a:lnTo>
                <a:close/>
              </a:path>
              <a:path w="607060" h="2222500">
                <a:moveTo>
                  <a:pt x="196062" y="1638300"/>
                </a:moveTo>
                <a:lnTo>
                  <a:pt x="187744" y="1638300"/>
                </a:lnTo>
                <a:lnTo>
                  <a:pt x="189306" y="1650800"/>
                </a:lnTo>
                <a:lnTo>
                  <a:pt x="189356" y="1651000"/>
                </a:lnTo>
                <a:lnTo>
                  <a:pt x="192798" y="1651000"/>
                </a:lnTo>
                <a:lnTo>
                  <a:pt x="196062" y="1638300"/>
                </a:lnTo>
                <a:close/>
              </a:path>
              <a:path w="607060" h="2222500">
                <a:moveTo>
                  <a:pt x="197370" y="1638300"/>
                </a:moveTo>
                <a:lnTo>
                  <a:pt x="196062" y="1638300"/>
                </a:lnTo>
                <a:lnTo>
                  <a:pt x="192798" y="1651000"/>
                </a:lnTo>
                <a:lnTo>
                  <a:pt x="197370" y="1638300"/>
                </a:lnTo>
                <a:close/>
              </a:path>
              <a:path w="607060" h="2222500">
                <a:moveTo>
                  <a:pt x="197852" y="1638300"/>
                </a:moveTo>
                <a:lnTo>
                  <a:pt x="197370" y="1638300"/>
                </a:lnTo>
                <a:lnTo>
                  <a:pt x="192798" y="1651000"/>
                </a:lnTo>
                <a:lnTo>
                  <a:pt x="198207" y="1651000"/>
                </a:lnTo>
                <a:lnTo>
                  <a:pt x="197852" y="1638300"/>
                </a:lnTo>
                <a:close/>
              </a:path>
              <a:path w="607060" h="2222500">
                <a:moveTo>
                  <a:pt x="210007" y="1638300"/>
                </a:moveTo>
                <a:lnTo>
                  <a:pt x="199542" y="1638300"/>
                </a:lnTo>
                <a:lnTo>
                  <a:pt x="199580" y="1651000"/>
                </a:lnTo>
                <a:lnTo>
                  <a:pt x="210883" y="1651000"/>
                </a:lnTo>
                <a:lnTo>
                  <a:pt x="210738" y="1641019"/>
                </a:lnTo>
                <a:lnTo>
                  <a:pt x="210007" y="1638300"/>
                </a:lnTo>
                <a:close/>
              </a:path>
              <a:path w="607060" h="2222500">
                <a:moveTo>
                  <a:pt x="216408" y="1638300"/>
                </a:moveTo>
                <a:lnTo>
                  <a:pt x="210699" y="1638300"/>
                </a:lnTo>
                <a:lnTo>
                  <a:pt x="210738" y="1641019"/>
                </a:lnTo>
                <a:lnTo>
                  <a:pt x="213423" y="1651000"/>
                </a:lnTo>
                <a:lnTo>
                  <a:pt x="216408" y="1638300"/>
                </a:lnTo>
                <a:close/>
              </a:path>
              <a:path w="607060" h="2222500">
                <a:moveTo>
                  <a:pt x="210515" y="1625600"/>
                </a:moveTo>
                <a:lnTo>
                  <a:pt x="196875" y="1625600"/>
                </a:lnTo>
                <a:lnTo>
                  <a:pt x="196240" y="1638300"/>
                </a:lnTo>
                <a:lnTo>
                  <a:pt x="210007" y="1638300"/>
                </a:lnTo>
                <a:lnTo>
                  <a:pt x="210738" y="1641019"/>
                </a:lnTo>
                <a:lnTo>
                  <a:pt x="210515" y="1625600"/>
                </a:lnTo>
                <a:close/>
              </a:path>
              <a:path w="607060" h="2222500">
                <a:moveTo>
                  <a:pt x="156921" y="1625600"/>
                </a:moveTo>
                <a:lnTo>
                  <a:pt x="153631" y="1625600"/>
                </a:lnTo>
                <a:lnTo>
                  <a:pt x="155219" y="1638300"/>
                </a:lnTo>
                <a:lnTo>
                  <a:pt x="156921" y="1625600"/>
                </a:lnTo>
                <a:close/>
              </a:path>
              <a:path w="607060" h="2222500">
                <a:moveTo>
                  <a:pt x="164096" y="1625600"/>
                </a:moveTo>
                <a:lnTo>
                  <a:pt x="159067" y="1625600"/>
                </a:lnTo>
                <a:lnTo>
                  <a:pt x="161582" y="1638300"/>
                </a:lnTo>
                <a:lnTo>
                  <a:pt x="163093" y="1638300"/>
                </a:lnTo>
                <a:lnTo>
                  <a:pt x="164096" y="1625600"/>
                </a:lnTo>
                <a:close/>
              </a:path>
              <a:path w="607060" h="2222500">
                <a:moveTo>
                  <a:pt x="196240" y="1625600"/>
                </a:moveTo>
                <a:lnTo>
                  <a:pt x="167233" y="1625600"/>
                </a:lnTo>
                <a:lnTo>
                  <a:pt x="167170" y="1638300"/>
                </a:lnTo>
                <a:lnTo>
                  <a:pt x="195237" y="1638300"/>
                </a:lnTo>
                <a:lnTo>
                  <a:pt x="196240" y="1625600"/>
                </a:lnTo>
                <a:close/>
              </a:path>
              <a:path w="607060" h="2222500">
                <a:moveTo>
                  <a:pt x="215188" y="1625600"/>
                </a:moveTo>
                <a:lnTo>
                  <a:pt x="210515" y="1625600"/>
                </a:lnTo>
                <a:lnTo>
                  <a:pt x="214096" y="1638300"/>
                </a:lnTo>
                <a:lnTo>
                  <a:pt x="214693" y="1638300"/>
                </a:lnTo>
                <a:lnTo>
                  <a:pt x="215188" y="1625600"/>
                </a:lnTo>
                <a:close/>
              </a:path>
              <a:path w="607060" h="2222500">
                <a:moveTo>
                  <a:pt x="153098" y="1612900"/>
                </a:moveTo>
                <a:lnTo>
                  <a:pt x="150647" y="1612900"/>
                </a:lnTo>
                <a:lnTo>
                  <a:pt x="149504" y="1625600"/>
                </a:lnTo>
                <a:lnTo>
                  <a:pt x="153098" y="1612900"/>
                </a:lnTo>
                <a:close/>
              </a:path>
              <a:path w="607060" h="2222500">
                <a:moveTo>
                  <a:pt x="165887" y="1612900"/>
                </a:moveTo>
                <a:lnTo>
                  <a:pt x="163398" y="1625600"/>
                </a:lnTo>
                <a:lnTo>
                  <a:pt x="167195" y="1625600"/>
                </a:lnTo>
                <a:lnTo>
                  <a:pt x="165887" y="1612900"/>
                </a:lnTo>
                <a:close/>
              </a:path>
              <a:path w="607060" h="2222500">
                <a:moveTo>
                  <a:pt x="218795" y="1612900"/>
                </a:moveTo>
                <a:lnTo>
                  <a:pt x="169925" y="1612900"/>
                </a:lnTo>
                <a:lnTo>
                  <a:pt x="170383" y="1625600"/>
                </a:lnTo>
                <a:lnTo>
                  <a:pt x="217322" y="1625600"/>
                </a:lnTo>
                <a:lnTo>
                  <a:pt x="218795" y="1612900"/>
                </a:lnTo>
                <a:close/>
              </a:path>
              <a:path w="607060" h="2222500">
                <a:moveTo>
                  <a:pt x="219591" y="1612900"/>
                </a:moveTo>
                <a:lnTo>
                  <a:pt x="217322" y="1625600"/>
                </a:lnTo>
                <a:lnTo>
                  <a:pt x="220522" y="1625600"/>
                </a:lnTo>
                <a:lnTo>
                  <a:pt x="219591" y="1612900"/>
                </a:lnTo>
                <a:close/>
              </a:path>
              <a:path w="607060" h="2222500">
                <a:moveTo>
                  <a:pt x="222313" y="1612900"/>
                </a:moveTo>
                <a:lnTo>
                  <a:pt x="221101" y="1625600"/>
                </a:lnTo>
                <a:lnTo>
                  <a:pt x="223507" y="1625600"/>
                </a:lnTo>
                <a:lnTo>
                  <a:pt x="222313" y="1612900"/>
                </a:lnTo>
                <a:close/>
              </a:path>
              <a:path w="607060" h="2222500">
                <a:moveTo>
                  <a:pt x="157365" y="1600200"/>
                </a:moveTo>
                <a:lnTo>
                  <a:pt x="155422" y="1612900"/>
                </a:lnTo>
                <a:lnTo>
                  <a:pt x="156616" y="1612900"/>
                </a:lnTo>
                <a:lnTo>
                  <a:pt x="157365" y="1600200"/>
                </a:lnTo>
                <a:close/>
              </a:path>
              <a:path w="607060" h="2222500">
                <a:moveTo>
                  <a:pt x="160223" y="1600200"/>
                </a:moveTo>
                <a:lnTo>
                  <a:pt x="156717" y="1612900"/>
                </a:lnTo>
                <a:lnTo>
                  <a:pt x="159156" y="1612900"/>
                </a:lnTo>
                <a:lnTo>
                  <a:pt x="160223" y="1600200"/>
                </a:lnTo>
                <a:close/>
              </a:path>
              <a:path w="607060" h="2222500">
                <a:moveTo>
                  <a:pt x="172808" y="1600200"/>
                </a:moveTo>
                <a:lnTo>
                  <a:pt x="165328" y="1600200"/>
                </a:lnTo>
                <a:lnTo>
                  <a:pt x="163449" y="1612900"/>
                </a:lnTo>
                <a:lnTo>
                  <a:pt x="167487" y="1612900"/>
                </a:lnTo>
                <a:lnTo>
                  <a:pt x="172808" y="1600200"/>
                </a:lnTo>
                <a:close/>
              </a:path>
              <a:path w="607060" h="2222500">
                <a:moveTo>
                  <a:pt x="198196" y="1600200"/>
                </a:moveTo>
                <a:lnTo>
                  <a:pt x="172808" y="1600200"/>
                </a:lnTo>
                <a:lnTo>
                  <a:pt x="171513" y="1612900"/>
                </a:lnTo>
                <a:lnTo>
                  <a:pt x="196316" y="1612900"/>
                </a:lnTo>
                <a:lnTo>
                  <a:pt x="198196" y="1600200"/>
                </a:lnTo>
                <a:close/>
              </a:path>
              <a:path w="607060" h="2222500">
                <a:moveTo>
                  <a:pt x="201117" y="1600200"/>
                </a:moveTo>
                <a:lnTo>
                  <a:pt x="198196" y="1600200"/>
                </a:lnTo>
                <a:lnTo>
                  <a:pt x="197307" y="1612900"/>
                </a:lnTo>
                <a:lnTo>
                  <a:pt x="199796" y="1612900"/>
                </a:lnTo>
                <a:lnTo>
                  <a:pt x="201006" y="1603374"/>
                </a:lnTo>
                <a:lnTo>
                  <a:pt x="201117" y="1600200"/>
                </a:lnTo>
                <a:close/>
              </a:path>
              <a:path w="607060" h="2222500">
                <a:moveTo>
                  <a:pt x="200768" y="1610166"/>
                </a:moveTo>
                <a:lnTo>
                  <a:pt x="200063" y="1612900"/>
                </a:lnTo>
                <a:lnTo>
                  <a:pt x="200672" y="1612900"/>
                </a:lnTo>
                <a:lnTo>
                  <a:pt x="200768" y="1610166"/>
                </a:lnTo>
                <a:close/>
              </a:path>
              <a:path w="607060" h="2222500">
                <a:moveTo>
                  <a:pt x="207302" y="1600200"/>
                </a:moveTo>
                <a:lnTo>
                  <a:pt x="203885" y="1600200"/>
                </a:lnTo>
                <a:lnTo>
                  <a:pt x="204241" y="1612900"/>
                </a:lnTo>
                <a:lnTo>
                  <a:pt x="207581" y="1612900"/>
                </a:lnTo>
                <a:lnTo>
                  <a:pt x="207302" y="1600200"/>
                </a:lnTo>
                <a:close/>
              </a:path>
              <a:path w="607060" h="2222500">
                <a:moveTo>
                  <a:pt x="212851" y="1600200"/>
                </a:moveTo>
                <a:lnTo>
                  <a:pt x="208457" y="1600200"/>
                </a:lnTo>
                <a:lnTo>
                  <a:pt x="210629" y="1612900"/>
                </a:lnTo>
                <a:lnTo>
                  <a:pt x="212610" y="1612900"/>
                </a:lnTo>
                <a:lnTo>
                  <a:pt x="212851" y="1600200"/>
                </a:lnTo>
                <a:close/>
              </a:path>
              <a:path w="607060" h="2222500">
                <a:moveTo>
                  <a:pt x="216179" y="1600200"/>
                </a:moveTo>
                <a:lnTo>
                  <a:pt x="213144" y="1600200"/>
                </a:lnTo>
                <a:lnTo>
                  <a:pt x="212610" y="1612900"/>
                </a:lnTo>
                <a:lnTo>
                  <a:pt x="215582" y="1612900"/>
                </a:lnTo>
                <a:lnTo>
                  <a:pt x="216179" y="1600200"/>
                </a:lnTo>
                <a:close/>
              </a:path>
              <a:path w="607060" h="2222500">
                <a:moveTo>
                  <a:pt x="222148" y="1600200"/>
                </a:moveTo>
                <a:lnTo>
                  <a:pt x="220395" y="1600200"/>
                </a:lnTo>
                <a:lnTo>
                  <a:pt x="218325" y="1612900"/>
                </a:lnTo>
                <a:lnTo>
                  <a:pt x="220446" y="1612900"/>
                </a:lnTo>
                <a:lnTo>
                  <a:pt x="222148" y="1600200"/>
                </a:lnTo>
                <a:close/>
              </a:path>
              <a:path w="607060" h="2222500">
                <a:moveTo>
                  <a:pt x="203339" y="1600200"/>
                </a:moveTo>
                <a:lnTo>
                  <a:pt x="201409" y="1600200"/>
                </a:lnTo>
                <a:lnTo>
                  <a:pt x="201006" y="1603374"/>
                </a:lnTo>
                <a:lnTo>
                  <a:pt x="200768" y="1610166"/>
                </a:lnTo>
                <a:lnTo>
                  <a:pt x="203339" y="1600200"/>
                </a:lnTo>
                <a:close/>
              </a:path>
              <a:path w="607060" h="2222500">
                <a:moveTo>
                  <a:pt x="201409" y="1600200"/>
                </a:moveTo>
                <a:lnTo>
                  <a:pt x="201117" y="1600200"/>
                </a:lnTo>
                <a:lnTo>
                  <a:pt x="201006" y="1603374"/>
                </a:lnTo>
                <a:lnTo>
                  <a:pt x="201409" y="1600200"/>
                </a:lnTo>
                <a:close/>
              </a:path>
              <a:path w="607060" h="2222500">
                <a:moveTo>
                  <a:pt x="204495" y="1587500"/>
                </a:moveTo>
                <a:lnTo>
                  <a:pt x="179704" y="1587500"/>
                </a:lnTo>
                <a:lnTo>
                  <a:pt x="172288" y="1600200"/>
                </a:lnTo>
                <a:lnTo>
                  <a:pt x="202044" y="1600200"/>
                </a:lnTo>
                <a:lnTo>
                  <a:pt x="204495" y="1587500"/>
                </a:lnTo>
                <a:close/>
              </a:path>
              <a:path w="607060" h="2222500">
                <a:moveTo>
                  <a:pt x="208623" y="1578915"/>
                </a:moveTo>
                <a:lnTo>
                  <a:pt x="206024" y="1587500"/>
                </a:lnTo>
                <a:lnTo>
                  <a:pt x="203428" y="1600200"/>
                </a:lnTo>
                <a:lnTo>
                  <a:pt x="208051" y="1600200"/>
                </a:lnTo>
                <a:lnTo>
                  <a:pt x="210921" y="1587500"/>
                </a:lnTo>
                <a:lnTo>
                  <a:pt x="207670" y="1587500"/>
                </a:lnTo>
                <a:lnTo>
                  <a:pt x="208623" y="1578915"/>
                </a:lnTo>
                <a:close/>
              </a:path>
              <a:path w="607060" h="2222500">
                <a:moveTo>
                  <a:pt x="222453" y="1587500"/>
                </a:moveTo>
                <a:lnTo>
                  <a:pt x="210921" y="1587500"/>
                </a:lnTo>
                <a:lnTo>
                  <a:pt x="213385" y="1600200"/>
                </a:lnTo>
                <a:lnTo>
                  <a:pt x="223723" y="1600200"/>
                </a:lnTo>
                <a:lnTo>
                  <a:pt x="222453" y="1587500"/>
                </a:lnTo>
                <a:close/>
              </a:path>
              <a:path w="607060" h="2222500">
                <a:moveTo>
                  <a:pt x="228511" y="1587500"/>
                </a:moveTo>
                <a:lnTo>
                  <a:pt x="225805" y="1587500"/>
                </a:lnTo>
                <a:lnTo>
                  <a:pt x="225844" y="1600200"/>
                </a:lnTo>
                <a:lnTo>
                  <a:pt x="227876" y="1600200"/>
                </a:lnTo>
                <a:lnTo>
                  <a:pt x="228511" y="1587500"/>
                </a:lnTo>
                <a:close/>
              </a:path>
              <a:path w="607060" h="2222500">
                <a:moveTo>
                  <a:pt x="229831" y="1587500"/>
                </a:moveTo>
                <a:lnTo>
                  <a:pt x="227876" y="1600200"/>
                </a:lnTo>
                <a:lnTo>
                  <a:pt x="231012" y="1600200"/>
                </a:lnTo>
                <a:lnTo>
                  <a:pt x="229831" y="1587500"/>
                </a:lnTo>
                <a:close/>
              </a:path>
              <a:path w="607060" h="2222500">
                <a:moveTo>
                  <a:pt x="165938" y="1574800"/>
                </a:moveTo>
                <a:lnTo>
                  <a:pt x="163296" y="1574800"/>
                </a:lnTo>
                <a:lnTo>
                  <a:pt x="162902" y="1587500"/>
                </a:lnTo>
                <a:lnTo>
                  <a:pt x="164706" y="1587500"/>
                </a:lnTo>
                <a:lnTo>
                  <a:pt x="165938" y="1574800"/>
                </a:lnTo>
                <a:close/>
              </a:path>
              <a:path w="607060" h="2222500">
                <a:moveTo>
                  <a:pt x="171145" y="1574800"/>
                </a:moveTo>
                <a:lnTo>
                  <a:pt x="170091" y="1574800"/>
                </a:lnTo>
                <a:lnTo>
                  <a:pt x="169913" y="1587500"/>
                </a:lnTo>
                <a:lnTo>
                  <a:pt x="171145" y="1574800"/>
                </a:lnTo>
                <a:close/>
              </a:path>
              <a:path w="607060" h="2222500">
                <a:moveTo>
                  <a:pt x="177723" y="1574800"/>
                </a:moveTo>
                <a:lnTo>
                  <a:pt x="173215" y="1574800"/>
                </a:lnTo>
                <a:lnTo>
                  <a:pt x="171843" y="1587500"/>
                </a:lnTo>
                <a:lnTo>
                  <a:pt x="176199" y="1587500"/>
                </a:lnTo>
                <a:lnTo>
                  <a:pt x="177723" y="1574800"/>
                </a:lnTo>
                <a:close/>
              </a:path>
              <a:path w="607060" h="2222500">
                <a:moveTo>
                  <a:pt x="205270" y="1574800"/>
                </a:moveTo>
                <a:lnTo>
                  <a:pt x="178371" y="1574800"/>
                </a:lnTo>
                <a:lnTo>
                  <a:pt x="184035" y="1587500"/>
                </a:lnTo>
                <a:lnTo>
                  <a:pt x="201320" y="1587500"/>
                </a:lnTo>
                <a:lnTo>
                  <a:pt x="205270" y="1574800"/>
                </a:lnTo>
                <a:close/>
              </a:path>
              <a:path w="607060" h="2222500">
                <a:moveTo>
                  <a:pt x="210489" y="1562100"/>
                </a:moveTo>
                <a:lnTo>
                  <a:pt x="189344" y="1562100"/>
                </a:lnTo>
                <a:lnTo>
                  <a:pt x="187071" y="1574800"/>
                </a:lnTo>
                <a:lnTo>
                  <a:pt x="206451" y="1574800"/>
                </a:lnTo>
                <a:lnTo>
                  <a:pt x="204762" y="1587500"/>
                </a:lnTo>
                <a:lnTo>
                  <a:pt x="206024" y="1587500"/>
                </a:lnTo>
                <a:lnTo>
                  <a:pt x="208623" y="1578915"/>
                </a:lnTo>
                <a:lnTo>
                  <a:pt x="210489" y="1562100"/>
                </a:lnTo>
                <a:close/>
              </a:path>
              <a:path w="607060" h="2222500">
                <a:moveTo>
                  <a:pt x="215734" y="1574800"/>
                </a:moveTo>
                <a:lnTo>
                  <a:pt x="209869" y="1574800"/>
                </a:lnTo>
                <a:lnTo>
                  <a:pt x="208623" y="1578915"/>
                </a:lnTo>
                <a:lnTo>
                  <a:pt x="207670" y="1587500"/>
                </a:lnTo>
                <a:lnTo>
                  <a:pt x="211962" y="1587500"/>
                </a:lnTo>
                <a:lnTo>
                  <a:pt x="215734" y="1574800"/>
                </a:lnTo>
                <a:close/>
              </a:path>
              <a:path w="607060" h="2222500">
                <a:moveTo>
                  <a:pt x="223024" y="1574800"/>
                </a:moveTo>
                <a:lnTo>
                  <a:pt x="216420" y="1574800"/>
                </a:lnTo>
                <a:lnTo>
                  <a:pt x="216763" y="1587500"/>
                </a:lnTo>
                <a:lnTo>
                  <a:pt x="224561" y="1587500"/>
                </a:lnTo>
                <a:lnTo>
                  <a:pt x="223024" y="1574800"/>
                </a:lnTo>
                <a:close/>
              </a:path>
              <a:path w="607060" h="2222500">
                <a:moveTo>
                  <a:pt x="227825" y="1574800"/>
                </a:moveTo>
                <a:lnTo>
                  <a:pt x="225425" y="1574800"/>
                </a:lnTo>
                <a:lnTo>
                  <a:pt x="225437" y="1587500"/>
                </a:lnTo>
                <a:lnTo>
                  <a:pt x="229590" y="1587500"/>
                </a:lnTo>
                <a:lnTo>
                  <a:pt x="229832" y="1586470"/>
                </a:lnTo>
                <a:lnTo>
                  <a:pt x="227825" y="1574800"/>
                </a:lnTo>
                <a:close/>
              </a:path>
              <a:path w="607060" h="2222500">
                <a:moveTo>
                  <a:pt x="229832" y="1586470"/>
                </a:moveTo>
                <a:lnTo>
                  <a:pt x="229590" y="1587500"/>
                </a:lnTo>
                <a:lnTo>
                  <a:pt x="230009" y="1587500"/>
                </a:lnTo>
                <a:lnTo>
                  <a:pt x="229832" y="1586470"/>
                </a:lnTo>
                <a:close/>
              </a:path>
              <a:path w="607060" h="2222500">
                <a:moveTo>
                  <a:pt x="233060" y="1574800"/>
                </a:moveTo>
                <a:lnTo>
                  <a:pt x="232575" y="1574800"/>
                </a:lnTo>
                <a:lnTo>
                  <a:pt x="229832" y="1586470"/>
                </a:lnTo>
                <a:lnTo>
                  <a:pt x="230009" y="1587500"/>
                </a:lnTo>
                <a:lnTo>
                  <a:pt x="233204" y="1587500"/>
                </a:lnTo>
                <a:lnTo>
                  <a:pt x="233060" y="1574800"/>
                </a:lnTo>
                <a:close/>
              </a:path>
              <a:path w="607060" h="2222500">
                <a:moveTo>
                  <a:pt x="169545" y="1562100"/>
                </a:moveTo>
                <a:lnTo>
                  <a:pt x="166522" y="1562100"/>
                </a:lnTo>
                <a:lnTo>
                  <a:pt x="164642" y="1574800"/>
                </a:lnTo>
                <a:lnTo>
                  <a:pt x="169544" y="1574800"/>
                </a:lnTo>
                <a:lnTo>
                  <a:pt x="169545" y="1562100"/>
                </a:lnTo>
                <a:close/>
              </a:path>
              <a:path w="607060" h="2222500">
                <a:moveTo>
                  <a:pt x="180359" y="1563984"/>
                </a:moveTo>
                <a:lnTo>
                  <a:pt x="178574" y="1574800"/>
                </a:lnTo>
                <a:lnTo>
                  <a:pt x="182219" y="1574800"/>
                </a:lnTo>
                <a:lnTo>
                  <a:pt x="180359" y="1563984"/>
                </a:lnTo>
                <a:close/>
              </a:path>
              <a:path w="607060" h="2222500">
                <a:moveTo>
                  <a:pt x="189344" y="1562100"/>
                </a:moveTo>
                <a:lnTo>
                  <a:pt x="185305" y="1562100"/>
                </a:lnTo>
                <a:lnTo>
                  <a:pt x="184797" y="1574800"/>
                </a:lnTo>
                <a:lnTo>
                  <a:pt x="189344" y="1562100"/>
                </a:lnTo>
                <a:close/>
              </a:path>
              <a:path w="607060" h="2222500">
                <a:moveTo>
                  <a:pt x="230949" y="1562100"/>
                </a:moveTo>
                <a:lnTo>
                  <a:pt x="214884" y="1562100"/>
                </a:lnTo>
                <a:lnTo>
                  <a:pt x="216852" y="1574800"/>
                </a:lnTo>
                <a:lnTo>
                  <a:pt x="233705" y="1574800"/>
                </a:lnTo>
                <a:lnTo>
                  <a:pt x="230949" y="1562100"/>
                </a:lnTo>
                <a:close/>
              </a:path>
              <a:path w="607060" h="2222500">
                <a:moveTo>
                  <a:pt x="236258" y="1562100"/>
                </a:moveTo>
                <a:lnTo>
                  <a:pt x="232181" y="1562100"/>
                </a:lnTo>
                <a:lnTo>
                  <a:pt x="235153" y="1574800"/>
                </a:lnTo>
                <a:lnTo>
                  <a:pt x="236258" y="1562100"/>
                </a:lnTo>
                <a:close/>
              </a:path>
              <a:path w="607060" h="2222500">
                <a:moveTo>
                  <a:pt x="180670" y="1562100"/>
                </a:moveTo>
                <a:lnTo>
                  <a:pt x="180035" y="1562100"/>
                </a:lnTo>
                <a:lnTo>
                  <a:pt x="180359" y="1563984"/>
                </a:lnTo>
                <a:lnTo>
                  <a:pt x="180670" y="1562100"/>
                </a:lnTo>
                <a:close/>
              </a:path>
              <a:path w="607060" h="2222500">
                <a:moveTo>
                  <a:pt x="179304" y="1550781"/>
                </a:moveTo>
                <a:lnTo>
                  <a:pt x="176644" y="1562100"/>
                </a:lnTo>
                <a:lnTo>
                  <a:pt x="183197" y="1562100"/>
                </a:lnTo>
                <a:lnTo>
                  <a:pt x="179304" y="1550781"/>
                </a:lnTo>
                <a:close/>
              </a:path>
              <a:path w="607060" h="2222500">
                <a:moveTo>
                  <a:pt x="186372" y="1549400"/>
                </a:moveTo>
                <a:lnTo>
                  <a:pt x="184048" y="1549400"/>
                </a:lnTo>
                <a:lnTo>
                  <a:pt x="183603" y="1562100"/>
                </a:lnTo>
                <a:lnTo>
                  <a:pt x="186410" y="1562100"/>
                </a:lnTo>
                <a:lnTo>
                  <a:pt x="186372" y="1549400"/>
                </a:lnTo>
                <a:close/>
              </a:path>
              <a:path w="607060" h="2222500">
                <a:moveTo>
                  <a:pt x="212725" y="1549400"/>
                </a:moveTo>
                <a:lnTo>
                  <a:pt x="186372" y="1549400"/>
                </a:lnTo>
                <a:lnTo>
                  <a:pt x="188887" y="1562100"/>
                </a:lnTo>
                <a:lnTo>
                  <a:pt x="214045" y="1562100"/>
                </a:lnTo>
                <a:lnTo>
                  <a:pt x="212725" y="1549400"/>
                </a:lnTo>
                <a:close/>
              </a:path>
              <a:path w="607060" h="2222500">
                <a:moveTo>
                  <a:pt x="214927" y="1558938"/>
                </a:moveTo>
                <a:lnTo>
                  <a:pt x="214045" y="1562100"/>
                </a:lnTo>
                <a:lnTo>
                  <a:pt x="214680" y="1562100"/>
                </a:lnTo>
                <a:lnTo>
                  <a:pt x="214808" y="1561777"/>
                </a:lnTo>
                <a:lnTo>
                  <a:pt x="214927" y="1558938"/>
                </a:lnTo>
                <a:close/>
              </a:path>
              <a:path w="607060" h="2222500">
                <a:moveTo>
                  <a:pt x="214808" y="1561777"/>
                </a:moveTo>
                <a:lnTo>
                  <a:pt x="214680" y="1562100"/>
                </a:lnTo>
                <a:lnTo>
                  <a:pt x="214808" y="1561777"/>
                </a:lnTo>
                <a:close/>
              </a:path>
              <a:path w="607060" h="2222500">
                <a:moveTo>
                  <a:pt x="216239" y="1558163"/>
                </a:moveTo>
                <a:lnTo>
                  <a:pt x="214808" y="1561777"/>
                </a:lnTo>
                <a:lnTo>
                  <a:pt x="214795" y="1562100"/>
                </a:lnTo>
                <a:lnTo>
                  <a:pt x="216649" y="1562100"/>
                </a:lnTo>
                <a:lnTo>
                  <a:pt x="216239" y="1558163"/>
                </a:lnTo>
                <a:close/>
              </a:path>
              <a:path w="607060" h="2222500">
                <a:moveTo>
                  <a:pt x="217101" y="1555986"/>
                </a:moveTo>
                <a:lnTo>
                  <a:pt x="216239" y="1558163"/>
                </a:lnTo>
                <a:lnTo>
                  <a:pt x="216649" y="1562100"/>
                </a:lnTo>
                <a:lnTo>
                  <a:pt x="217101" y="1555986"/>
                </a:lnTo>
                <a:close/>
              </a:path>
              <a:path w="607060" h="2222500">
                <a:moveTo>
                  <a:pt x="239522" y="1549400"/>
                </a:moveTo>
                <a:lnTo>
                  <a:pt x="219710" y="1549400"/>
                </a:lnTo>
                <a:lnTo>
                  <a:pt x="217101" y="1555986"/>
                </a:lnTo>
                <a:lnTo>
                  <a:pt x="216649" y="1562100"/>
                </a:lnTo>
                <a:lnTo>
                  <a:pt x="236588" y="1562100"/>
                </a:lnTo>
                <a:lnTo>
                  <a:pt x="239522" y="1549400"/>
                </a:lnTo>
                <a:close/>
              </a:path>
              <a:path w="607060" h="2222500">
                <a:moveTo>
                  <a:pt x="242303" y="1549400"/>
                </a:moveTo>
                <a:lnTo>
                  <a:pt x="239788" y="1549400"/>
                </a:lnTo>
                <a:lnTo>
                  <a:pt x="239280" y="1562100"/>
                </a:lnTo>
                <a:lnTo>
                  <a:pt x="240372" y="1562100"/>
                </a:lnTo>
                <a:lnTo>
                  <a:pt x="242303" y="1549400"/>
                </a:lnTo>
                <a:close/>
              </a:path>
              <a:path w="607060" h="2222500">
                <a:moveTo>
                  <a:pt x="215328" y="1549400"/>
                </a:moveTo>
                <a:lnTo>
                  <a:pt x="214927" y="1558938"/>
                </a:lnTo>
                <a:lnTo>
                  <a:pt x="215942" y="1555302"/>
                </a:lnTo>
                <a:lnTo>
                  <a:pt x="215328" y="1549400"/>
                </a:lnTo>
                <a:close/>
              </a:path>
              <a:path w="607060" h="2222500">
                <a:moveTo>
                  <a:pt x="217589" y="1549400"/>
                </a:moveTo>
                <a:lnTo>
                  <a:pt x="215942" y="1555302"/>
                </a:lnTo>
                <a:lnTo>
                  <a:pt x="216239" y="1558163"/>
                </a:lnTo>
                <a:lnTo>
                  <a:pt x="217101" y="1555986"/>
                </a:lnTo>
                <a:lnTo>
                  <a:pt x="217589" y="1549400"/>
                </a:lnTo>
                <a:close/>
              </a:path>
              <a:path w="607060" h="2222500">
                <a:moveTo>
                  <a:pt x="179628" y="1549400"/>
                </a:moveTo>
                <a:lnTo>
                  <a:pt x="178828" y="1549400"/>
                </a:lnTo>
                <a:lnTo>
                  <a:pt x="179304" y="1550781"/>
                </a:lnTo>
                <a:lnTo>
                  <a:pt x="179628" y="1549400"/>
                </a:lnTo>
                <a:close/>
              </a:path>
              <a:path w="607060" h="2222500">
                <a:moveTo>
                  <a:pt x="216484" y="1536700"/>
                </a:moveTo>
                <a:lnTo>
                  <a:pt x="186778" y="1536700"/>
                </a:lnTo>
                <a:lnTo>
                  <a:pt x="181140" y="1549400"/>
                </a:lnTo>
                <a:lnTo>
                  <a:pt x="214668" y="1549400"/>
                </a:lnTo>
                <a:lnTo>
                  <a:pt x="216484" y="1536700"/>
                </a:lnTo>
                <a:close/>
              </a:path>
              <a:path w="607060" h="2222500">
                <a:moveTo>
                  <a:pt x="231521" y="1536700"/>
                </a:moveTo>
                <a:lnTo>
                  <a:pt x="218948" y="1536700"/>
                </a:lnTo>
                <a:lnTo>
                  <a:pt x="215493" y="1549400"/>
                </a:lnTo>
                <a:lnTo>
                  <a:pt x="235013" y="1549400"/>
                </a:lnTo>
                <a:lnTo>
                  <a:pt x="231521" y="1536700"/>
                </a:lnTo>
                <a:close/>
              </a:path>
              <a:path w="607060" h="2222500">
                <a:moveTo>
                  <a:pt x="231952" y="1536700"/>
                </a:moveTo>
                <a:lnTo>
                  <a:pt x="231521" y="1536700"/>
                </a:lnTo>
                <a:lnTo>
                  <a:pt x="235013" y="1549400"/>
                </a:lnTo>
                <a:lnTo>
                  <a:pt x="235322" y="1544254"/>
                </a:lnTo>
                <a:lnTo>
                  <a:pt x="231952" y="1536700"/>
                </a:lnTo>
                <a:close/>
              </a:path>
              <a:path w="607060" h="2222500">
                <a:moveTo>
                  <a:pt x="235322" y="1544254"/>
                </a:moveTo>
                <a:lnTo>
                  <a:pt x="235013" y="1549400"/>
                </a:lnTo>
                <a:lnTo>
                  <a:pt x="235735" y="1545180"/>
                </a:lnTo>
                <a:lnTo>
                  <a:pt x="235322" y="1544254"/>
                </a:lnTo>
                <a:close/>
              </a:path>
              <a:path w="607060" h="2222500">
                <a:moveTo>
                  <a:pt x="235735" y="1545180"/>
                </a:moveTo>
                <a:lnTo>
                  <a:pt x="235013" y="1549400"/>
                </a:lnTo>
                <a:lnTo>
                  <a:pt x="237616" y="1549400"/>
                </a:lnTo>
                <a:lnTo>
                  <a:pt x="235735" y="1545180"/>
                </a:lnTo>
                <a:close/>
              </a:path>
              <a:path w="607060" h="2222500">
                <a:moveTo>
                  <a:pt x="239445" y="1536700"/>
                </a:moveTo>
                <a:lnTo>
                  <a:pt x="237185" y="1536700"/>
                </a:lnTo>
                <a:lnTo>
                  <a:pt x="235735" y="1545180"/>
                </a:lnTo>
                <a:lnTo>
                  <a:pt x="237616" y="1549400"/>
                </a:lnTo>
                <a:lnTo>
                  <a:pt x="240694" y="1549400"/>
                </a:lnTo>
                <a:lnTo>
                  <a:pt x="239445" y="1536700"/>
                </a:lnTo>
                <a:close/>
              </a:path>
              <a:path w="607060" h="2222500">
                <a:moveTo>
                  <a:pt x="244746" y="1540154"/>
                </a:moveTo>
                <a:lnTo>
                  <a:pt x="241223" y="1549400"/>
                </a:lnTo>
                <a:lnTo>
                  <a:pt x="245084" y="1549400"/>
                </a:lnTo>
                <a:lnTo>
                  <a:pt x="244746" y="1540154"/>
                </a:lnTo>
                <a:close/>
              </a:path>
              <a:path w="607060" h="2222500">
                <a:moveTo>
                  <a:pt x="180848" y="1536700"/>
                </a:moveTo>
                <a:lnTo>
                  <a:pt x="176961" y="1536700"/>
                </a:lnTo>
                <a:lnTo>
                  <a:pt x="178835" y="1549358"/>
                </a:lnTo>
                <a:lnTo>
                  <a:pt x="180848" y="1536700"/>
                </a:lnTo>
                <a:close/>
              </a:path>
              <a:path w="607060" h="2222500">
                <a:moveTo>
                  <a:pt x="235775" y="1536700"/>
                </a:moveTo>
                <a:lnTo>
                  <a:pt x="231952" y="1536700"/>
                </a:lnTo>
                <a:lnTo>
                  <a:pt x="235322" y="1544254"/>
                </a:lnTo>
                <a:lnTo>
                  <a:pt x="235775" y="1536700"/>
                </a:lnTo>
                <a:close/>
              </a:path>
              <a:path w="607060" h="2222500">
                <a:moveTo>
                  <a:pt x="246062" y="1536700"/>
                </a:moveTo>
                <a:lnTo>
                  <a:pt x="244619" y="1536700"/>
                </a:lnTo>
                <a:lnTo>
                  <a:pt x="244746" y="1540154"/>
                </a:lnTo>
                <a:lnTo>
                  <a:pt x="246062" y="1536700"/>
                </a:lnTo>
                <a:close/>
              </a:path>
              <a:path w="607060" h="2222500">
                <a:moveTo>
                  <a:pt x="181165" y="1524000"/>
                </a:moveTo>
                <a:lnTo>
                  <a:pt x="174129" y="1524000"/>
                </a:lnTo>
                <a:lnTo>
                  <a:pt x="171678" y="1536700"/>
                </a:lnTo>
                <a:lnTo>
                  <a:pt x="177622" y="1536700"/>
                </a:lnTo>
                <a:lnTo>
                  <a:pt x="181165" y="1524000"/>
                </a:lnTo>
                <a:close/>
              </a:path>
              <a:path w="607060" h="2222500">
                <a:moveTo>
                  <a:pt x="239115" y="1524000"/>
                </a:moveTo>
                <a:lnTo>
                  <a:pt x="185102" y="1524000"/>
                </a:lnTo>
                <a:lnTo>
                  <a:pt x="184302" y="1536700"/>
                </a:lnTo>
                <a:lnTo>
                  <a:pt x="238749" y="1536700"/>
                </a:lnTo>
                <a:lnTo>
                  <a:pt x="239115" y="1524000"/>
                </a:lnTo>
                <a:close/>
              </a:path>
              <a:path w="607060" h="2222500">
                <a:moveTo>
                  <a:pt x="245672" y="1526847"/>
                </a:moveTo>
                <a:lnTo>
                  <a:pt x="242214" y="1536700"/>
                </a:lnTo>
                <a:lnTo>
                  <a:pt x="244619" y="1536700"/>
                </a:lnTo>
                <a:lnTo>
                  <a:pt x="245672" y="1526847"/>
                </a:lnTo>
                <a:close/>
              </a:path>
              <a:path w="607060" h="2222500">
                <a:moveTo>
                  <a:pt x="246672" y="1524000"/>
                </a:moveTo>
                <a:lnTo>
                  <a:pt x="245976" y="1524000"/>
                </a:lnTo>
                <a:lnTo>
                  <a:pt x="245672" y="1526847"/>
                </a:lnTo>
                <a:lnTo>
                  <a:pt x="246672" y="1524000"/>
                </a:lnTo>
                <a:close/>
              </a:path>
              <a:path w="607060" h="2222500">
                <a:moveTo>
                  <a:pt x="175953" y="1515687"/>
                </a:moveTo>
                <a:lnTo>
                  <a:pt x="169303" y="1524000"/>
                </a:lnTo>
                <a:lnTo>
                  <a:pt x="173634" y="1524000"/>
                </a:lnTo>
                <a:lnTo>
                  <a:pt x="175953" y="1515687"/>
                </a:lnTo>
                <a:close/>
              </a:path>
              <a:path w="607060" h="2222500">
                <a:moveTo>
                  <a:pt x="176525" y="1514972"/>
                </a:moveTo>
                <a:lnTo>
                  <a:pt x="176192" y="1515389"/>
                </a:lnTo>
                <a:lnTo>
                  <a:pt x="174116" y="1524000"/>
                </a:lnTo>
                <a:lnTo>
                  <a:pt x="175971" y="1524000"/>
                </a:lnTo>
                <a:lnTo>
                  <a:pt x="176054" y="1523857"/>
                </a:lnTo>
                <a:lnTo>
                  <a:pt x="176525" y="1514972"/>
                </a:lnTo>
                <a:close/>
              </a:path>
              <a:path w="607060" h="2222500">
                <a:moveTo>
                  <a:pt x="176054" y="1523857"/>
                </a:moveTo>
                <a:lnTo>
                  <a:pt x="175971" y="1524000"/>
                </a:lnTo>
                <a:lnTo>
                  <a:pt x="176054" y="1523857"/>
                </a:lnTo>
                <a:close/>
              </a:path>
              <a:path w="607060" h="2222500">
                <a:moveTo>
                  <a:pt x="179719" y="1517625"/>
                </a:moveTo>
                <a:lnTo>
                  <a:pt x="176054" y="1523857"/>
                </a:lnTo>
                <a:lnTo>
                  <a:pt x="176047" y="1524000"/>
                </a:lnTo>
                <a:lnTo>
                  <a:pt x="179324" y="1524000"/>
                </a:lnTo>
                <a:lnTo>
                  <a:pt x="179719" y="1517625"/>
                </a:lnTo>
                <a:close/>
              </a:path>
              <a:path w="607060" h="2222500">
                <a:moveTo>
                  <a:pt x="181406" y="1498600"/>
                </a:moveTo>
                <a:lnTo>
                  <a:pt x="183438" y="1511300"/>
                </a:lnTo>
                <a:lnTo>
                  <a:pt x="180663" y="1516019"/>
                </a:lnTo>
                <a:lnTo>
                  <a:pt x="181597" y="1524000"/>
                </a:lnTo>
                <a:lnTo>
                  <a:pt x="195110" y="1524000"/>
                </a:lnTo>
                <a:lnTo>
                  <a:pt x="196037" y="1511300"/>
                </a:lnTo>
                <a:lnTo>
                  <a:pt x="184619" y="1511300"/>
                </a:lnTo>
                <a:lnTo>
                  <a:pt x="181406" y="1498600"/>
                </a:lnTo>
                <a:close/>
              </a:path>
              <a:path w="607060" h="2222500">
                <a:moveTo>
                  <a:pt x="199428" y="1511300"/>
                </a:moveTo>
                <a:lnTo>
                  <a:pt x="197929" y="1511300"/>
                </a:lnTo>
                <a:lnTo>
                  <a:pt x="197167" y="1524000"/>
                </a:lnTo>
                <a:lnTo>
                  <a:pt x="197434" y="1524000"/>
                </a:lnTo>
                <a:lnTo>
                  <a:pt x="198868" y="1520185"/>
                </a:lnTo>
                <a:lnTo>
                  <a:pt x="199428" y="1511300"/>
                </a:lnTo>
                <a:close/>
              </a:path>
              <a:path w="607060" h="2222500">
                <a:moveTo>
                  <a:pt x="198868" y="1520185"/>
                </a:moveTo>
                <a:lnTo>
                  <a:pt x="197434" y="1524000"/>
                </a:lnTo>
                <a:lnTo>
                  <a:pt x="198627" y="1524000"/>
                </a:lnTo>
                <a:lnTo>
                  <a:pt x="198868" y="1520185"/>
                </a:lnTo>
                <a:close/>
              </a:path>
              <a:path w="607060" h="2222500">
                <a:moveTo>
                  <a:pt x="224751" y="1511300"/>
                </a:moveTo>
                <a:lnTo>
                  <a:pt x="202209" y="1511300"/>
                </a:lnTo>
                <a:lnTo>
                  <a:pt x="198868" y="1520185"/>
                </a:lnTo>
                <a:lnTo>
                  <a:pt x="198627" y="1524000"/>
                </a:lnTo>
                <a:lnTo>
                  <a:pt x="225666" y="1524000"/>
                </a:lnTo>
                <a:lnTo>
                  <a:pt x="224751" y="1511300"/>
                </a:lnTo>
                <a:close/>
              </a:path>
              <a:path w="607060" h="2222500">
                <a:moveTo>
                  <a:pt x="238404" y="1511300"/>
                </a:moveTo>
                <a:lnTo>
                  <a:pt x="231203" y="1511300"/>
                </a:lnTo>
                <a:lnTo>
                  <a:pt x="229235" y="1524000"/>
                </a:lnTo>
                <a:lnTo>
                  <a:pt x="236600" y="1524000"/>
                </a:lnTo>
                <a:lnTo>
                  <a:pt x="238404" y="1511300"/>
                </a:lnTo>
                <a:close/>
              </a:path>
              <a:path w="607060" h="2222500">
                <a:moveTo>
                  <a:pt x="249631" y="1511300"/>
                </a:moveTo>
                <a:lnTo>
                  <a:pt x="241947" y="1511300"/>
                </a:lnTo>
                <a:lnTo>
                  <a:pt x="245643" y="1524000"/>
                </a:lnTo>
                <a:lnTo>
                  <a:pt x="248024" y="1524000"/>
                </a:lnTo>
                <a:lnTo>
                  <a:pt x="249631" y="1511300"/>
                </a:lnTo>
                <a:close/>
              </a:path>
              <a:path w="607060" h="2222500">
                <a:moveTo>
                  <a:pt x="180111" y="1511300"/>
                </a:moveTo>
                <a:lnTo>
                  <a:pt x="179719" y="1517625"/>
                </a:lnTo>
                <a:lnTo>
                  <a:pt x="180663" y="1516019"/>
                </a:lnTo>
                <a:lnTo>
                  <a:pt x="180111" y="1511300"/>
                </a:lnTo>
                <a:close/>
              </a:path>
              <a:path w="607060" h="2222500">
                <a:moveTo>
                  <a:pt x="176613" y="1513323"/>
                </a:moveTo>
                <a:lnTo>
                  <a:pt x="175953" y="1515687"/>
                </a:lnTo>
                <a:lnTo>
                  <a:pt x="176192" y="1515389"/>
                </a:lnTo>
                <a:lnTo>
                  <a:pt x="176591" y="1513731"/>
                </a:lnTo>
                <a:lnTo>
                  <a:pt x="176613" y="1513323"/>
                </a:lnTo>
                <a:close/>
              </a:path>
              <a:path w="607060" h="2222500">
                <a:moveTo>
                  <a:pt x="179463" y="1511300"/>
                </a:moveTo>
                <a:lnTo>
                  <a:pt x="177177" y="1511300"/>
                </a:lnTo>
                <a:lnTo>
                  <a:pt x="176591" y="1513731"/>
                </a:lnTo>
                <a:lnTo>
                  <a:pt x="176525" y="1514972"/>
                </a:lnTo>
                <a:lnTo>
                  <a:pt x="179463" y="1511300"/>
                </a:lnTo>
                <a:close/>
              </a:path>
              <a:path w="607060" h="2222500">
                <a:moveTo>
                  <a:pt x="177177" y="1511300"/>
                </a:moveTo>
                <a:lnTo>
                  <a:pt x="176613" y="1513323"/>
                </a:lnTo>
                <a:lnTo>
                  <a:pt x="176591" y="1513731"/>
                </a:lnTo>
                <a:lnTo>
                  <a:pt x="177177" y="1511300"/>
                </a:lnTo>
                <a:close/>
              </a:path>
              <a:path w="607060" h="2222500">
                <a:moveTo>
                  <a:pt x="177177" y="1511300"/>
                </a:moveTo>
                <a:lnTo>
                  <a:pt x="176720" y="1511300"/>
                </a:lnTo>
                <a:lnTo>
                  <a:pt x="176613" y="1513323"/>
                </a:lnTo>
                <a:lnTo>
                  <a:pt x="177177" y="1511300"/>
                </a:lnTo>
                <a:close/>
              </a:path>
              <a:path w="607060" h="2222500">
                <a:moveTo>
                  <a:pt x="230301" y="1498600"/>
                </a:moveTo>
                <a:lnTo>
                  <a:pt x="186778" y="1498600"/>
                </a:lnTo>
                <a:lnTo>
                  <a:pt x="184619" y="1511300"/>
                </a:lnTo>
                <a:lnTo>
                  <a:pt x="228282" y="1511300"/>
                </a:lnTo>
                <a:lnTo>
                  <a:pt x="230241" y="1500475"/>
                </a:lnTo>
                <a:lnTo>
                  <a:pt x="230301" y="1498600"/>
                </a:lnTo>
                <a:close/>
              </a:path>
              <a:path w="607060" h="2222500">
                <a:moveTo>
                  <a:pt x="230368" y="1499773"/>
                </a:moveTo>
                <a:lnTo>
                  <a:pt x="230241" y="1500475"/>
                </a:lnTo>
                <a:lnTo>
                  <a:pt x="229895" y="1511300"/>
                </a:lnTo>
                <a:lnTo>
                  <a:pt x="231025" y="1511300"/>
                </a:lnTo>
                <a:lnTo>
                  <a:pt x="230368" y="1499773"/>
                </a:lnTo>
                <a:close/>
              </a:path>
              <a:path w="607060" h="2222500">
                <a:moveTo>
                  <a:pt x="233200" y="1510185"/>
                </a:moveTo>
                <a:lnTo>
                  <a:pt x="233019" y="1511300"/>
                </a:lnTo>
                <a:lnTo>
                  <a:pt x="233400" y="1511300"/>
                </a:lnTo>
                <a:lnTo>
                  <a:pt x="233200" y="1510185"/>
                </a:lnTo>
                <a:close/>
              </a:path>
              <a:path w="607060" h="2222500">
                <a:moveTo>
                  <a:pt x="237878" y="1510656"/>
                </a:moveTo>
                <a:lnTo>
                  <a:pt x="237705" y="1511300"/>
                </a:lnTo>
                <a:lnTo>
                  <a:pt x="237878" y="1510656"/>
                </a:lnTo>
                <a:close/>
              </a:path>
              <a:path w="607060" h="2222500">
                <a:moveTo>
                  <a:pt x="244843" y="1498600"/>
                </a:moveTo>
                <a:lnTo>
                  <a:pt x="242506" y="1498600"/>
                </a:lnTo>
                <a:lnTo>
                  <a:pt x="242824" y="1511300"/>
                </a:lnTo>
                <a:lnTo>
                  <a:pt x="244271" y="1511300"/>
                </a:lnTo>
                <a:lnTo>
                  <a:pt x="244843" y="1498600"/>
                </a:lnTo>
                <a:close/>
              </a:path>
              <a:path w="607060" h="2222500">
                <a:moveTo>
                  <a:pt x="248920" y="1498600"/>
                </a:moveTo>
                <a:lnTo>
                  <a:pt x="244843" y="1498600"/>
                </a:lnTo>
                <a:lnTo>
                  <a:pt x="247992" y="1511300"/>
                </a:lnTo>
                <a:lnTo>
                  <a:pt x="248920" y="1498600"/>
                </a:lnTo>
                <a:close/>
              </a:path>
              <a:path w="607060" h="2222500">
                <a:moveTo>
                  <a:pt x="260807" y="1498600"/>
                </a:moveTo>
                <a:lnTo>
                  <a:pt x="250291" y="1498600"/>
                </a:lnTo>
                <a:lnTo>
                  <a:pt x="255041" y="1511300"/>
                </a:lnTo>
                <a:lnTo>
                  <a:pt x="260807" y="1498600"/>
                </a:lnTo>
                <a:close/>
              </a:path>
              <a:path w="607060" h="2222500">
                <a:moveTo>
                  <a:pt x="241109" y="1498600"/>
                </a:moveTo>
                <a:lnTo>
                  <a:pt x="240156" y="1498600"/>
                </a:lnTo>
                <a:lnTo>
                  <a:pt x="237878" y="1510656"/>
                </a:lnTo>
                <a:lnTo>
                  <a:pt x="241109" y="1498600"/>
                </a:lnTo>
                <a:close/>
              </a:path>
              <a:path w="607060" h="2222500">
                <a:moveTo>
                  <a:pt x="235076" y="1498600"/>
                </a:moveTo>
                <a:lnTo>
                  <a:pt x="231114" y="1498600"/>
                </a:lnTo>
                <a:lnTo>
                  <a:pt x="233200" y="1510185"/>
                </a:lnTo>
                <a:lnTo>
                  <a:pt x="235076" y="1498600"/>
                </a:lnTo>
                <a:close/>
              </a:path>
              <a:path w="607060" h="2222500">
                <a:moveTo>
                  <a:pt x="230581" y="1498600"/>
                </a:moveTo>
                <a:lnTo>
                  <a:pt x="230301" y="1498600"/>
                </a:lnTo>
                <a:lnTo>
                  <a:pt x="230368" y="1499773"/>
                </a:lnTo>
                <a:lnTo>
                  <a:pt x="230581" y="1498600"/>
                </a:lnTo>
                <a:close/>
              </a:path>
              <a:path w="607060" h="2222500">
                <a:moveTo>
                  <a:pt x="188125" y="1485900"/>
                </a:moveTo>
                <a:lnTo>
                  <a:pt x="184505" y="1485900"/>
                </a:lnTo>
                <a:lnTo>
                  <a:pt x="182460" y="1498600"/>
                </a:lnTo>
                <a:lnTo>
                  <a:pt x="184924" y="1498600"/>
                </a:lnTo>
                <a:lnTo>
                  <a:pt x="188125" y="1485900"/>
                </a:lnTo>
                <a:close/>
              </a:path>
              <a:path w="607060" h="2222500">
                <a:moveTo>
                  <a:pt x="188544" y="1485900"/>
                </a:moveTo>
                <a:lnTo>
                  <a:pt x="184924" y="1498600"/>
                </a:lnTo>
                <a:lnTo>
                  <a:pt x="186931" y="1498600"/>
                </a:lnTo>
                <a:lnTo>
                  <a:pt x="188544" y="1485900"/>
                </a:lnTo>
                <a:close/>
              </a:path>
              <a:path w="607060" h="2222500">
                <a:moveTo>
                  <a:pt x="234581" y="1485900"/>
                </a:moveTo>
                <a:lnTo>
                  <a:pt x="189166" y="1485900"/>
                </a:lnTo>
                <a:lnTo>
                  <a:pt x="188544" y="1498600"/>
                </a:lnTo>
                <a:lnTo>
                  <a:pt x="235343" y="1498600"/>
                </a:lnTo>
                <a:lnTo>
                  <a:pt x="234581" y="1485900"/>
                </a:lnTo>
                <a:close/>
              </a:path>
              <a:path w="607060" h="2222500">
                <a:moveTo>
                  <a:pt x="240449" y="1485900"/>
                </a:moveTo>
                <a:lnTo>
                  <a:pt x="239458" y="1485900"/>
                </a:lnTo>
                <a:lnTo>
                  <a:pt x="236296" y="1498600"/>
                </a:lnTo>
                <a:lnTo>
                  <a:pt x="240449" y="1485900"/>
                </a:lnTo>
                <a:close/>
              </a:path>
              <a:path w="607060" h="2222500">
                <a:moveTo>
                  <a:pt x="244182" y="1485900"/>
                </a:moveTo>
                <a:lnTo>
                  <a:pt x="242112" y="1485900"/>
                </a:lnTo>
                <a:lnTo>
                  <a:pt x="237451" y="1498600"/>
                </a:lnTo>
                <a:lnTo>
                  <a:pt x="244487" y="1498600"/>
                </a:lnTo>
                <a:lnTo>
                  <a:pt x="244182" y="1485900"/>
                </a:lnTo>
                <a:close/>
              </a:path>
              <a:path w="607060" h="2222500">
                <a:moveTo>
                  <a:pt x="248589" y="1485900"/>
                </a:moveTo>
                <a:lnTo>
                  <a:pt x="246240" y="1485900"/>
                </a:lnTo>
                <a:lnTo>
                  <a:pt x="244487" y="1498600"/>
                </a:lnTo>
                <a:lnTo>
                  <a:pt x="247027" y="1498600"/>
                </a:lnTo>
                <a:lnTo>
                  <a:pt x="247433" y="1497460"/>
                </a:lnTo>
                <a:lnTo>
                  <a:pt x="248589" y="1485900"/>
                </a:lnTo>
                <a:close/>
              </a:path>
              <a:path w="607060" h="2222500">
                <a:moveTo>
                  <a:pt x="247433" y="1497460"/>
                </a:moveTo>
                <a:lnTo>
                  <a:pt x="247027" y="1498600"/>
                </a:lnTo>
                <a:lnTo>
                  <a:pt x="247319" y="1498600"/>
                </a:lnTo>
                <a:lnTo>
                  <a:pt x="247433" y="1497460"/>
                </a:lnTo>
                <a:close/>
              </a:path>
              <a:path w="607060" h="2222500">
                <a:moveTo>
                  <a:pt x="255727" y="1485900"/>
                </a:moveTo>
                <a:lnTo>
                  <a:pt x="251554" y="1485900"/>
                </a:lnTo>
                <a:lnTo>
                  <a:pt x="247433" y="1497460"/>
                </a:lnTo>
                <a:lnTo>
                  <a:pt x="247319" y="1498600"/>
                </a:lnTo>
                <a:lnTo>
                  <a:pt x="252501" y="1498600"/>
                </a:lnTo>
                <a:lnTo>
                  <a:pt x="255727" y="1485900"/>
                </a:lnTo>
                <a:close/>
              </a:path>
              <a:path w="607060" h="2222500">
                <a:moveTo>
                  <a:pt x="206768" y="1473200"/>
                </a:moveTo>
                <a:lnTo>
                  <a:pt x="184861" y="1473200"/>
                </a:lnTo>
                <a:lnTo>
                  <a:pt x="184492" y="1485900"/>
                </a:lnTo>
                <a:lnTo>
                  <a:pt x="205828" y="1485900"/>
                </a:lnTo>
                <a:lnTo>
                  <a:pt x="206768" y="1473200"/>
                </a:lnTo>
                <a:close/>
              </a:path>
              <a:path w="607060" h="2222500">
                <a:moveTo>
                  <a:pt x="237413" y="1473200"/>
                </a:moveTo>
                <a:lnTo>
                  <a:pt x="208102" y="1473200"/>
                </a:lnTo>
                <a:lnTo>
                  <a:pt x="208864" y="1485900"/>
                </a:lnTo>
                <a:lnTo>
                  <a:pt x="237959" y="1485900"/>
                </a:lnTo>
                <a:lnTo>
                  <a:pt x="237413" y="1473200"/>
                </a:lnTo>
                <a:close/>
              </a:path>
              <a:path w="607060" h="2222500">
                <a:moveTo>
                  <a:pt x="250128" y="1473200"/>
                </a:moveTo>
                <a:lnTo>
                  <a:pt x="240623" y="1473200"/>
                </a:lnTo>
                <a:lnTo>
                  <a:pt x="238467" y="1485900"/>
                </a:lnTo>
                <a:lnTo>
                  <a:pt x="249288" y="1485900"/>
                </a:lnTo>
                <a:lnTo>
                  <a:pt x="250128" y="1473200"/>
                </a:lnTo>
                <a:close/>
              </a:path>
              <a:path w="607060" h="2222500">
                <a:moveTo>
                  <a:pt x="195757" y="1460500"/>
                </a:moveTo>
                <a:lnTo>
                  <a:pt x="190614" y="1460500"/>
                </a:lnTo>
                <a:lnTo>
                  <a:pt x="191096" y="1473200"/>
                </a:lnTo>
                <a:lnTo>
                  <a:pt x="195757" y="1460500"/>
                </a:lnTo>
                <a:close/>
              </a:path>
              <a:path w="607060" h="2222500">
                <a:moveTo>
                  <a:pt x="240779" y="1460500"/>
                </a:moveTo>
                <a:lnTo>
                  <a:pt x="195757" y="1460500"/>
                </a:lnTo>
                <a:lnTo>
                  <a:pt x="192404" y="1473200"/>
                </a:lnTo>
                <a:lnTo>
                  <a:pt x="241884" y="1473200"/>
                </a:lnTo>
                <a:lnTo>
                  <a:pt x="240779" y="1460500"/>
                </a:lnTo>
                <a:close/>
              </a:path>
              <a:path w="607060" h="2222500">
                <a:moveTo>
                  <a:pt x="240779" y="1460500"/>
                </a:moveTo>
                <a:lnTo>
                  <a:pt x="241884" y="1473200"/>
                </a:lnTo>
                <a:lnTo>
                  <a:pt x="242689" y="1470714"/>
                </a:lnTo>
                <a:lnTo>
                  <a:pt x="240779" y="1460500"/>
                </a:lnTo>
                <a:close/>
              </a:path>
              <a:path w="607060" h="2222500">
                <a:moveTo>
                  <a:pt x="242689" y="1470714"/>
                </a:moveTo>
                <a:lnTo>
                  <a:pt x="241884" y="1473200"/>
                </a:lnTo>
                <a:lnTo>
                  <a:pt x="243154" y="1473200"/>
                </a:lnTo>
                <a:lnTo>
                  <a:pt x="242689" y="1470714"/>
                </a:lnTo>
                <a:close/>
              </a:path>
              <a:path w="607060" h="2222500">
                <a:moveTo>
                  <a:pt x="250202" y="1460500"/>
                </a:moveTo>
                <a:lnTo>
                  <a:pt x="248208" y="1460500"/>
                </a:lnTo>
                <a:lnTo>
                  <a:pt x="244959" y="1473200"/>
                </a:lnTo>
                <a:lnTo>
                  <a:pt x="248932" y="1473200"/>
                </a:lnTo>
                <a:lnTo>
                  <a:pt x="250202" y="1460500"/>
                </a:lnTo>
                <a:close/>
              </a:path>
              <a:path w="607060" h="2222500">
                <a:moveTo>
                  <a:pt x="248964" y="1473136"/>
                </a:moveTo>
                <a:close/>
              </a:path>
              <a:path w="607060" h="2222500">
                <a:moveTo>
                  <a:pt x="258572" y="1460500"/>
                </a:moveTo>
                <a:lnTo>
                  <a:pt x="255231" y="1460500"/>
                </a:lnTo>
                <a:lnTo>
                  <a:pt x="248964" y="1473136"/>
                </a:lnTo>
                <a:lnTo>
                  <a:pt x="256921" y="1473200"/>
                </a:lnTo>
                <a:lnTo>
                  <a:pt x="258572" y="1460500"/>
                </a:lnTo>
                <a:close/>
              </a:path>
              <a:path w="607060" h="2222500">
                <a:moveTo>
                  <a:pt x="245999" y="1460500"/>
                </a:moveTo>
                <a:lnTo>
                  <a:pt x="240779" y="1460500"/>
                </a:lnTo>
                <a:lnTo>
                  <a:pt x="242689" y="1470714"/>
                </a:lnTo>
                <a:lnTo>
                  <a:pt x="245999" y="1460500"/>
                </a:lnTo>
                <a:close/>
              </a:path>
              <a:path w="607060" h="2222500">
                <a:moveTo>
                  <a:pt x="194525" y="1435100"/>
                </a:moveTo>
                <a:lnTo>
                  <a:pt x="191960" y="1447800"/>
                </a:lnTo>
                <a:lnTo>
                  <a:pt x="194513" y="1460500"/>
                </a:lnTo>
                <a:lnTo>
                  <a:pt x="241084" y="1460500"/>
                </a:lnTo>
                <a:lnTo>
                  <a:pt x="243243" y="1447800"/>
                </a:lnTo>
                <a:lnTo>
                  <a:pt x="196862" y="1447800"/>
                </a:lnTo>
                <a:lnTo>
                  <a:pt x="194525" y="1435100"/>
                </a:lnTo>
                <a:close/>
              </a:path>
              <a:path w="607060" h="2222500">
                <a:moveTo>
                  <a:pt x="249047" y="1447800"/>
                </a:moveTo>
                <a:lnTo>
                  <a:pt x="244271" y="1447800"/>
                </a:lnTo>
                <a:lnTo>
                  <a:pt x="243243" y="1460500"/>
                </a:lnTo>
                <a:lnTo>
                  <a:pt x="248869" y="1460500"/>
                </a:lnTo>
                <a:lnTo>
                  <a:pt x="249047" y="1447800"/>
                </a:lnTo>
                <a:close/>
              </a:path>
              <a:path w="607060" h="2222500">
                <a:moveTo>
                  <a:pt x="252971" y="1447800"/>
                </a:moveTo>
                <a:lnTo>
                  <a:pt x="250558" y="1447800"/>
                </a:lnTo>
                <a:lnTo>
                  <a:pt x="249923" y="1460500"/>
                </a:lnTo>
                <a:lnTo>
                  <a:pt x="252971" y="1447800"/>
                </a:lnTo>
                <a:close/>
              </a:path>
              <a:path w="607060" h="2222500">
                <a:moveTo>
                  <a:pt x="257810" y="1447800"/>
                </a:moveTo>
                <a:lnTo>
                  <a:pt x="253517" y="1447800"/>
                </a:lnTo>
                <a:lnTo>
                  <a:pt x="252247" y="1460500"/>
                </a:lnTo>
                <a:lnTo>
                  <a:pt x="256463" y="1460500"/>
                </a:lnTo>
                <a:lnTo>
                  <a:pt x="257810" y="1447800"/>
                </a:lnTo>
                <a:close/>
              </a:path>
              <a:path w="607060" h="2222500">
                <a:moveTo>
                  <a:pt x="259194" y="1447800"/>
                </a:moveTo>
                <a:lnTo>
                  <a:pt x="258978" y="1447800"/>
                </a:lnTo>
                <a:lnTo>
                  <a:pt x="257009" y="1460500"/>
                </a:lnTo>
                <a:lnTo>
                  <a:pt x="258478" y="1457602"/>
                </a:lnTo>
                <a:lnTo>
                  <a:pt x="259194" y="1447800"/>
                </a:lnTo>
                <a:close/>
              </a:path>
              <a:path w="607060" h="2222500">
                <a:moveTo>
                  <a:pt x="260376" y="1453860"/>
                </a:moveTo>
                <a:lnTo>
                  <a:pt x="258478" y="1457602"/>
                </a:lnTo>
                <a:lnTo>
                  <a:pt x="258267" y="1460500"/>
                </a:lnTo>
                <a:lnTo>
                  <a:pt x="261670" y="1460500"/>
                </a:lnTo>
                <a:lnTo>
                  <a:pt x="260376" y="1453860"/>
                </a:lnTo>
                <a:close/>
              </a:path>
              <a:path w="607060" h="2222500">
                <a:moveTo>
                  <a:pt x="266750" y="1447800"/>
                </a:moveTo>
                <a:lnTo>
                  <a:pt x="263448" y="1447800"/>
                </a:lnTo>
                <a:lnTo>
                  <a:pt x="262676" y="1449322"/>
                </a:lnTo>
                <a:lnTo>
                  <a:pt x="261670" y="1460500"/>
                </a:lnTo>
                <a:lnTo>
                  <a:pt x="263105" y="1460500"/>
                </a:lnTo>
                <a:lnTo>
                  <a:pt x="266750" y="1447800"/>
                </a:lnTo>
                <a:close/>
              </a:path>
              <a:path w="607060" h="2222500">
                <a:moveTo>
                  <a:pt x="270700" y="1447800"/>
                </a:moveTo>
                <a:lnTo>
                  <a:pt x="266750" y="1447800"/>
                </a:lnTo>
                <a:lnTo>
                  <a:pt x="268058" y="1460500"/>
                </a:lnTo>
                <a:lnTo>
                  <a:pt x="270878" y="1460500"/>
                </a:lnTo>
                <a:lnTo>
                  <a:pt x="270700" y="1447800"/>
                </a:lnTo>
                <a:close/>
              </a:path>
              <a:path w="607060" h="2222500">
                <a:moveTo>
                  <a:pt x="259194" y="1447800"/>
                </a:moveTo>
                <a:lnTo>
                  <a:pt x="258478" y="1457602"/>
                </a:lnTo>
                <a:lnTo>
                  <a:pt x="260376" y="1453860"/>
                </a:lnTo>
                <a:lnTo>
                  <a:pt x="259194" y="1447800"/>
                </a:lnTo>
                <a:close/>
              </a:path>
              <a:path w="607060" h="2222500">
                <a:moveTo>
                  <a:pt x="262813" y="1447800"/>
                </a:moveTo>
                <a:lnTo>
                  <a:pt x="259194" y="1447800"/>
                </a:lnTo>
                <a:lnTo>
                  <a:pt x="260376" y="1453860"/>
                </a:lnTo>
                <a:lnTo>
                  <a:pt x="262676" y="1449322"/>
                </a:lnTo>
                <a:lnTo>
                  <a:pt x="262813" y="1447800"/>
                </a:lnTo>
                <a:close/>
              </a:path>
              <a:path w="607060" h="2222500">
                <a:moveTo>
                  <a:pt x="263448" y="1447800"/>
                </a:moveTo>
                <a:lnTo>
                  <a:pt x="262813" y="1447800"/>
                </a:lnTo>
                <a:lnTo>
                  <a:pt x="262676" y="1449322"/>
                </a:lnTo>
                <a:lnTo>
                  <a:pt x="263448" y="1447800"/>
                </a:lnTo>
                <a:close/>
              </a:path>
              <a:path w="607060" h="2222500">
                <a:moveTo>
                  <a:pt x="261086" y="1435100"/>
                </a:moveTo>
                <a:lnTo>
                  <a:pt x="198412" y="1435100"/>
                </a:lnTo>
                <a:lnTo>
                  <a:pt x="196862" y="1447800"/>
                </a:lnTo>
                <a:lnTo>
                  <a:pt x="257771" y="1447800"/>
                </a:lnTo>
                <a:lnTo>
                  <a:pt x="260917" y="1437063"/>
                </a:lnTo>
                <a:lnTo>
                  <a:pt x="261086" y="1435100"/>
                </a:lnTo>
                <a:close/>
              </a:path>
              <a:path w="607060" h="2222500">
                <a:moveTo>
                  <a:pt x="273392" y="1435100"/>
                </a:moveTo>
                <a:lnTo>
                  <a:pt x="261492" y="1435100"/>
                </a:lnTo>
                <a:lnTo>
                  <a:pt x="260917" y="1437063"/>
                </a:lnTo>
                <a:lnTo>
                  <a:pt x="259994" y="1447800"/>
                </a:lnTo>
                <a:lnTo>
                  <a:pt x="275424" y="1447800"/>
                </a:lnTo>
                <a:lnTo>
                  <a:pt x="273392" y="1435100"/>
                </a:lnTo>
                <a:close/>
              </a:path>
              <a:path w="607060" h="2222500">
                <a:moveTo>
                  <a:pt x="261492" y="1435100"/>
                </a:moveTo>
                <a:lnTo>
                  <a:pt x="261086" y="1435100"/>
                </a:lnTo>
                <a:lnTo>
                  <a:pt x="260917" y="1437063"/>
                </a:lnTo>
                <a:lnTo>
                  <a:pt x="261492" y="1435100"/>
                </a:lnTo>
                <a:close/>
              </a:path>
              <a:path w="607060" h="2222500">
                <a:moveTo>
                  <a:pt x="194373" y="1422400"/>
                </a:moveTo>
                <a:lnTo>
                  <a:pt x="192024" y="1435100"/>
                </a:lnTo>
                <a:lnTo>
                  <a:pt x="195706" y="1435100"/>
                </a:lnTo>
                <a:lnTo>
                  <a:pt x="194373" y="1422400"/>
                </a:lnTo>
                <a:close/>
              </a:path>
              <a:path w="607060" h="2222500">
                <a:moveTo>
                  <a:pt x="276669" y="1422400"/>
                </a:moveTo>
                <a:lnTo>
                  <a:pt x="199694" y="1422400"/>
                </a:lnTo>
                <a:lnTo>
                  <a:pt x="195706" y="1435100"/>
                </a:lnTo>
                <a:lnTo>
                  <a:pt x="276885" y="1435100"/>
                </a:lnTo>
                <a:lnTo>
                  <a:pt x="276669" y="1422400"/>
                </a:lnTo>
                <a:close/>
              </a:path>
              <a:path w="607060" h="2222500">
                <a:moveTo>
                  <a:pt x="281292" y="1409700"/>
                </a:moveTo>
                <a:lnTo>
                  <a:pt x="202933" y="1409700"/>
                </a:lnTo>
                <a:lnTo>
                  <a:pt x="203555" y="1422400"/>
                </a:lnTo>
                <a:lnTo>
                  <a:pt x="280708" y="1422400"/>
                </a:lnTo>
                <a:lnTo>
                  <a:pt x="281292" y="1409700"/>
                </a:lnTo>
                <a:close/>
              </a:path>
              <a:path w="607060" h="2222500">
                <a:moveTo>
                  <a:pt x="201561" y="1397000"/>
                </a:moveTo>
                <a:lnTo>
                  <a:pt x="197865" y="1397000"/>
                </a:lnTo>
                <a:lnTo>
                  <a:pt x="194894" y="1409700"/>
                </a:lnTo>
                <a:lnTo>
                  <a:pt x="199415" y="1409700"/>
                </a:lnTo>
                <a:lnTo>
                  <a:pt x="201561" y="1397000"/>
                </a:lnTo>
                <a:close/>
              </a:path>
              <a:path w="607060" h="2222500">
                <a:moveTo>
                  <a:pt x="278968" y="1397000"/>
                </a:moveTo>
                <a:lnTo>
                  <a:pt x="205689" y="1397000"/>
                </a:lnTo>
                <a:lnTo>
                  <a:pt x="201752" y="1409700"/>
                </a:lnTo>
                <a:lnTo>
                  <a:pt x="277647" y="1409700"/>
                </a:lnTo>
                <a:lnTo>
                  <a:pt x="278968" y="1397000"/>
                </a:lnTo>
                <a:close/>
              </a:path>
              <a:path w="607060" h="2222500">
                <a:moveTo>
                  <a:pt x="280386" y="1397000"/>
                </a:moveTo>
                <a:lnTo>
                  <a:pt x="278968" y="1397000"/>
                </a:lnTo>
                <a:lnTo>
                  <a:pt x="277647" y="1409700"/>
                </a:lnTo>
                <a:lnTo>
                  <a:pt x="280386" y="1397000"/>
                </a:lnTo>
                <a:close/>
              </a:path>
              <a:path w="607060" h="2222500">
                <a:moveTo>
                  <a:pt x="284645" y="1397000"/>
                </a:moveTo>
                <a:lnTo>
                  <a:pt x="280386" y="1397000"/>
                </a:lnTo>
                <a:lnTo>
                  <a:pt x="277647" y="1409700"/>
                </a:lnTo>
                <a:lnTo>
                  <a:pt x="286067" y="1409700"/>
                </a:lnTo>
                <a:lnTo>
                  <a:pt x="284645" y="1397000"/>
                </a:lnTo>
                <a:close/>
              </a:path>
              <a:path w="607060" h="2222500">
                <a:moveTo>
                  <a:pt x="259617" y="1371600"/>
                </a:moveTo>
                <a:lnTo>
                  <a:pt x="207276" y="1371600"/>
                </a:lnTo>
                <a:lnTo>
                  <a:pt x="201561" y="1397000"/>
                </a:lnTo>
                <a:lnTo>
                  <a:pt x="258445" y="1397000"/>
                </a:lnTo>
                <a:lnTo>
                  <a:pt x="256590" y="1384300"/>
                </a:lnTo>
                <a:lnTo>
                  <a:pt x="256882" y="1384300"/>
                </a:lnTo>
                <a:lnTo>
                  <a:pt x="259617" y="1371600"/>
                </a:lnTo>
                <a:close/>
              </a:path>
              <a:path w="607060" h="2222500">
                <a:moveTo>
                  <a:pt x="289788" y="1384300"/>
                </a:moveTo>
                <a:lnTo>
                  <a:pt x="261607" y="1384300"/>
                </a:lnTo>
                <a:lnTo>
                  <a:pt x="258445" y="1397000"/>
                </a:lnTo>
                <a:lnTo>
                  <a:pt x="289750" y="1397000"/>
                </a:lnTo>
                <a:lnTo>
                  <a:pt x="289788" y="1384300"/>
                </a:lnTo>
                <a:close/>
              </a:path>
              <a:path w="607060" h="2222500">
                <a:moveTo>
                  <a:pt x="290241" y="1371600"/>
                </a:moveTo>
                <a:lnTo>
                  <a:pt x="265366" y="1371600"/>
                </a:lnTo>
                <a:lnTo>
                  <a:pt x="261696" y="1384300"/>
                </a:lnTo>
                <a:lnTo>
                  <a:pt x="290685" y="1384300"/>
                </a:lnTo>
                <a:lnTo>
                  <a:pt x="290241" y="1371600"/>
                </a:lnTo>
                <a:close/>
              </a:path>
              <a:path w="607060" h="2222500">
                <a:moveTo>
                  <a:pt x="213601" y="1358900"/>
                </a:moveTo>
                <a:lnTo>
                  <a:pt x="210553" y="1358900"/>
                </a:lnTo>
                <a:lnTo>
                  <a:pt x="211442" y="1371600"/>
                </a:lnTo>
                <a:lnTo>
                  <a:pt x="213601" y="1358900"/>
                </a:lnTo>
                <a:close/>
              </a:path>
              <a:path w="607060" h="2222500">
                <a:moveTo>
                  <a:pt x="261607" y="1358900"/>
                </a:moveTo>
                <a:lnTo>
                  <a:pt x="216408" y="1358900"/>
                </a:lnTo>
                <a:lnTo>
                  <a:pt x="216827" y="1371600"/>
                </a:lnTo>
                <a:lnTo>
                  <a:pt x="262991" y="1371600"/>
                </a:lnTo>
                <a:lnTo>
                  <a:pt x="261607" y="1358900"/>
                </a:lnTo>
                <a:close/>
              </a:path>
              <a:path w="607060" h="2222500">
                <a:moveTo>
                  <a:pt x="285546" y="1358900"/>
                </a:moveTo>
                <a:lnTo>
                  <a:pt x="264795" y="1358900"/>
                </a:lnTo>
                <a:lnTo>
                  <a:pt x="264033" y="1371600"/>
                </a:lnTo>
                <a:lnTo>
                  <a:pt x="286258" y="1371600"/>
                </a:lnTo>
                <a:lnTo>
                  <a:pt x="285546" y="1358900"/>
                </a:lnTo>
                <a:close/>
              </a:path>
              <a:path w="607060" h="2222500">
                <a:moveTo>
                  <a:pt x="291909" y="1358900"/>
                </a:moveTo>
                <a:lnTo>
                  <a:pt x="289712" y="1371600"/>
                </a:lnTo>
                <a:lnTo>
                  <a:pt x="295021" y="1371600"/>
                </a:lnTo>
                <a:lnTo>
                  <a:pt x="291909" y="1358900"/>
                </a:lnTo>
                <a:close/>
              </a:path>
              <a:path w="607060" h="2222500">
                <a:moveTo>
                  <a:pt x="295783" y="1358900"/>
                </a:moveTo>
                <a:lnTo>
                  <a:pt x="292773" y="1358900"/>
                </a:lnTo>
                <a:lnTo>
                  <a:pt x="295021" y="1371600"/>
                </a:lnTo>
                <a:lnTo>
                  <a:pt x="296316" y="1371600"/>
                </a:lnTo>
                <a:lnTo>
                  <a:pt x="295783" y="1358900"/>
                </a:lnTo>
                <a:close/>
              </a:path>
              <a:path w="607060" h="2222500">
                <a:moveTo>
                  <a:pt x="212026" y="1346200"/>
                </a:moveTo>
                <a:lnTo>
                  <a:pt x="210045" y="1346200"/>
                </a:lnTo>
                <a:lnTo>
                  <a:pt x="208940" y="1358900"/>
                </a:lnTo>
                <a:lnTo>
                  <a:pt x="211340" y="1358900"/>
                </a:lnTo>
                <a:lnTo>
                  <a:pt x="212026" y="1346200"/>
                </a:lnTo>
                <a:close/>
              </a:path>
              <a:path w="607060" h="2222500">
                <a:moveTo>
                  <a:pt x="304076" y="1295400"/>
                </a:moveTo>
                <a:lnTo>
                  <a:pt x="279768" y="1295400"/>
                </a:lnTo>
                <a:lnTo>
                  <a:pt x="281978" y="1308100"/>
                </a:lnTo>
                <a:lnTo>
                  <a:pt x="282854" y="1308100"/>
                </a:lnTo>
                <a:lnTo>
                  <a:pt x="280390" y="1320800"/>
                </a:lnTo>
                <a:lnTo>
                  <a:pt x="278726" y="1320800"/>
                </a:lnTo>
                <a:lnTo>
                  <a:pt x="275831" y="1333500"/>
                </a:lnTo>
                <a:lnTo>
                  <a:pt x="225399" y="1333500"/>
                </a:lnTo>
                <a:lnTo>
                  <a:pt x="218059" y="1346200"/>
                </a:lnTo>
                <a:lnTo>
                  <a:pt x="219036" y="1358900"/>
                </a:lnTo>
                <a:lnTo>
                  <a:pt x="266966" y="1358900"/>
                </a:lnTo>
                <a:lnTo>
                  <a:pt x="266357" y="1346200"/>
                </a:lnTo>
                <a:lnTo>
                  <a:pt x="292811" y="1346200"/>
                </a:lnTo>
                <a:lnTo>
                  <a:pt x="296417" y="1333500"/>
                </a:lnTo>
                <a:lnTo>
                  <a:pt x="298234" y="1320800"/>
                </a:lnTo>
                <a:lnTo>
                  <a:pt x="300154" y="1308100"/>
                </a:lnTo>
                <a:lnTo>
                  <a:pt x="304076" y="1295400"/>
                </a:lnTo>
                <a:close/>
              </a:path>
              <a:path w="607060" h="2222500">
                <a:moveTo>
                  <a:pt x="291515" y="1346200"/>
                </a:moveTo>
                <a:lnTo>
                  <a:pt x="269379" y="1346200"/>
                </a:lnTo>
                <a:lnTo>
                  <a:pt x="267373" y="1358900"/>
                </a:lnTo>
                <a:lnTo>
                  <a:pt x="290385" y="1358900"/>
                </a:lnTo>
                <a:lnTo>
                  <a:pt x="291515" y="1346200"/>
                </a:lnTo>
                <a:close/>
              </a:path>
              <a:path w="607060" h="2222500">
                <a:moveTo>
                  <a:pt x="298043" y="1346200"/>
                </a:moveTo>
                <a:lnTo>
                  <a:pt x="292646" y="1346200"/>
                </a:lnTo>
                <a:lnTo>
                  <a:pt x="293814" y="1358900"/>
                </a:lnTo>
                <a:lnTo>
                  <a:pt x="299491" y="1358900"/>
                </a:lnTo>
                <a:lnTo>
                  <a:pt x="298043" y="1346200"/>
                </a:lnTo>
                <a:close/>
              </a:path>
              <a:path w="607060" h="2222500">
                <a:moveTo>
                  <a:pt x="302856" y="1333500"/>
                </a:moveTo>
                <a:lnTo>
                  <a:pt x="299859" y="1333500"/>
                </a:lnTo>
                <a:lnTo>
                  <a:pt x="298996" y="1346200"/>
                </a:lnTo>
                <a:lnTo>
                  <a:pt x="302856" y="1333500"/>
                </a:lnTo>
                <a:close/>
              </a:path>
              <a:path w="607060" h="2222500">
                <a:moveTo>
                  <a:pt x="218757" y="1320800"/>
                </a:moveTo>
                <a:lnTo>
                  <a:pt x="217741" y="1320800"/>
                </a:lnTo>
                <a:lnTo>
                  <a:pt x="213652" y="1333500"/>
                </a:lnTo>
                <a:lnTo>
                  <a:pt x="215722" y="1333500"/>
                </a:lnTo>
                <a:lnTo>
                  <a:pt x="218757" y="1320800"/>
                </a:lnTo>
                <a:close/>
              </a:path>
              <a:path w="607060" h="2222500">
                <a:moveTo>
                  <a:pt x="222630" y="1320800"/>
                </a:moveTo>
                <a:lnTo>
                  <a:pt x="221703" y="1333500"/>
                </a:lnTo>
                <a:lnTo>
                  <a:pt x="223558" y="1333500"/>
                </a:lnTo>
                <a:lnTo>
                  <a:pt x="222630" y="1320800"/>
                </a:lnTo>
                <a:close/>
              </a:path>
              <a:path w="607060" h="2222500">
                <a:moveTo>
                  <a:pt x="272796" y="1320800"/>
                </a:moveTo>
                <a:lnTo>
                  <a:pt x="224180" y="1320800"/>
                </a:lnTo>
                <a:lnTo>
                  <a:pt x="226123" y="1333500"/>
                </a:lnTo>
                <a:lnTo>
                  <a:pt x="270662" y="1333500"/>
                </a:lnTo>
                <a:lnTo>
                  <a:pt x="272796" y="1320800"/>
                </a:lnTo>
                <a:close/>
              </a:path>
              <a:path w="607060" h="2222500">
                <a:moveTo>
                  <a:pt x="276288" y="1320800"/>
                </a:moveTo>
                <a:lnTo>
                  <a:pt x="272796" y="1320800"/>
                </a:lnTo>
                <a:lnTo>
                  <a:pt x="275488" y="1333500"/>
                </a:lnTo>
                <a:lnTo>
                  <a:pt x="276288" y="1320800"/>
                </a:lnTo>
                <a:close/>
              </a:path>
              <a:path w="607060" h="2222500">
                <a:moveTo>
                  <a:pt x="279222" y="1308100"/>
                </a:moveTo>
                <a:lnTo>
                  <a:pt x="225437" y="1308100"/>
                </a:lnTo>
                <a:lnTo>
                  <a:pt x="224332" y="1320800"/>
                </a:lnTo>
                <a:lnTo>
                  <a:pt x="276834" y="1320800"/>
                </a:lnTo>
                <a:lnTo>
                  <a:pt x="279222" y="1308100"/>
                </a:lnTo>
                <a:close/>
              </a:path>
              <a:path w="607060" h="2222500">
                <a:moveTo>
                  <a:pt x="278903" y="1316213"/>
                </a:moveTo>
                <a:lnTo>
                  <a:pt x="277710" y="1320800"/>
                </a:lnTo>
                <a:lnTo>
                  <a:pt x="278536" y="1320800"/>
                </a:lnTo>
                <a:lnTo>
                  <a:pt x="278903" y="1316213"/>
                </a:lnTo>
                <a:close/>
              </a:path>
              <a:path w="607060" h="2222500">
                <a:moveTo>
                  <a:pt x="281012" y="1308100"/>
                </a:moveTo>
                <a:lnTo>
                  <a:pt x="279552" y="1308100"/>
                </a:lnTo>
                <a:lnTo>
                  <a:pt x="278903" y="1316213"/>
                </a:lnTo>
                <a:lnTo>
                  <a:pt x="281012" y="1308100"/>
                </a:lnTo>
                <a:close/>
              </a:path>
              <a:path w="607060" h="2222500">
                <a:moveTo>
                  <a:pt x="220941" y="1295400"/>
                </a:moveTo>
                <a:lnTo>
                  <a:pt x="219443" y="1308100"/>
                </a:lnTo>
                <a:lnTo>
                  <a:pt x="222161" y="1308100"/>
                </a:lnTo>
                <a:lnTo>
                  <a:pt x="220941" y="1295400"/>
                </a:lnTo>
                <a:close/>
              </a:path>
              <a:path w="607060" h="2222500">
                <a:moveTo>
                  <a:pt x="246202" y="1295400"/>
                </a:moveTo>
                <a:lnTo>
                  <a:pt x="227317" y="1295400"/>
                </a:lnTo>
                <a:lnTo>
                  <a:pt x="225602" y="1308100"/>
                </a:lnTo>
                <a:lnTo>
                  <a:pt x="245617" y="1308100"/>
                </a:lnTo>
                <a:lnTo>
                  <a:pt x="246202" y="1295400"/>
                </a:lnTo>
                <a:close/>
              </a:path>
              <a:path w="607060" h="2222500">
                <a:moveTo>
                  <a:pt x="246329" y="1295400"/>
                </a:moveTo>
                <a:lnTo>
                  <a:pt x="246202" y="1295400"/>
                </a:lnTo>
                <a:lnTo>
                  <a:pt x="245617" y="1308100"/>
                </a:lnTo>
                <a:lnTo>
                  <a:pt x="245718" y="1307605"/>
                </a:lnTo>
                <a:lnTo>
                  <a:pt x="246329" y="1295400"/>
                </a:lnTo>
                <a:close/>
              </a:path>
              <a:path w="607060" h="2222500">
                <a:moveTo>
                  <a:pt x="245718" y="1307605"/>
                </a:moveTo>
                <a:lnTo>
                  <a:pt x="245617" y="1308100"/>
                </a:lnTo>
                <a:lnTo>
                  <a:pt x="245718" y="1307605"/>
                </a:lnTo>
                <a:close/>
              </a:path>
              <a:path w="607060" h="2222500">
                <a:moveTo>
                  <a:pt x="279768" y="1295400"/>
                </a:moveTo>
                <a:lnTo>
                  <a:pt x="248208" y="1295400"/>
                </a:lnTo>
                <a:lnTo>
                  <a:pt x="246728" y="1302657"/>
                </a:lnTo>
                <a:lnTo>
                  <a:pt x="245694" y="1308100"/>
                </a:lnTo>
                <a:lnTo>
                  <a:pt x="279514" y="1308100"/>
                </a:lnTo>
                <a:lnTo>
                  <a:pt x="279768" y="1295400"/>
                </a:lnTo>
                <a:close/>
              </a:path>
              <a:path w="607060" h="2222500">
                <a:moveTo>
                  <a:pt x="248107" y="1295400"/>
                </a:moveTo>
                <a:lnTo>
                  <a:pt x="246329" y="1295400"/>
                </a:lnTo>
                <a:lnTo>
                  <a:pt x="245718" y="1307605"/>
                </a:lnTo>
                <a:lnTo>
                  <a:pt x="246728" y="1302657"/>
                </a:lnTo>
                <a:lnTo>
                  <a:pt x="248107" y="1295400"/>
                </a:lnTo>
                <a:close/>
              </a:path>
              <a:path w="607060" h="2222500">
                <a:moveTo>
                  <a:pt x="248208" y="1295400"/>
                </a:moveTo>
                <a:lnTo>
                  <a:pt x="246728" y="1302657"/>
                </a:lnTo>
                <a:lnTo>
                  <a:pt x="248208" y="1295400"/>
                </a:lnTo>
                <a:close/>
              </a:path>
              <a:path w="607060" h="2222500">
                <a:moveTo>
                  <a:pt x="230974" y="1282700"/>
                </a:moveTo>
                <a:lnTo>
                  <a:pt x="228346" y="1282700"/>
                </a:lnTo>
                <a:lnTo>
                  <a:pt x="230111" y="1295400"/>
                </a:lnTo>
                <a:lnTo>
                  <a:pt x="235953" y="1295400"/>
                </a:lnTo>
                <a:lnTo>
                  <a:pt x="230974" y="1282700"/>
                </a:lnTo>
                <a:close/>
              </a:path>
              <a:path w="607060" h="2222500">
                <a:moveTo>
                  <a:pt x="247408" y="1282700"/>
                </a:moveTo>
                <a:lnTo>
                  <a:pt x="237477" y="1282700"/>
                </a:lnTo>
                <a:lnTo>
                  <a:pt x="235953" y="1295400"/>
                </a:lnTo>
                <a:lnTo>
                  <a:pt x="245884" y="1295400"/>
                </a:lnTo>
                <a:lnTo>
                  <a:pt x="247408" y="1282700"/>
                </a:lnTo>
                <a:close/>
              </a:path>
              <a:path w="607060" h="2222500">
                <a:moveTo>
                  <a:pt x="253758" y="1244600"/>
                </a:moveTo>
                <a:lnTo>
                  <a:pt x="243065" y="1244600"/>
                </a:lnTo>
                <a:lnTo>
                  <a:pt x="241465" y="1257300"/>
                </a:lnTo>
                <a:lnTo>
                  <a:pt x="238404" y="1257300"/>
                </a:lnTo>
                <a:lnTo>
                  <a:pt x="238480" y="1270000"/>
                </a:lnTo>
                <a:lnTo>
                  <a:pt x="237401" y="1270000"/>
                </a:lnTo>
                <a:lnTo>
                  <a:pt x="235585" y="1282700"/>
                </a:lnTo>
                <a:lnTo>
                  <a:pt x="247408" y="1282700"/>
                </a:lnTo>
                <a:lnTo>
                  <a:pt x="245884" y="1295400"/>
                </a:lnTo>
                <a:lnTo>
                  <a:pt x="248088" y="1282433"/>
                </a:lnTo>
                <a:lnTo>
                  <a:pt x="250488" y="1270000"/>
                </a:lnTo>
                <a:lnTo>
                  <a:pt x="252606" y="1257300"/>
                </a:lnTo>
                <a:lnTo>
                  <a:pt x="253758" y="1244600"/>
                </a:lnTo>
                <a:close/>
              </a:path>
              <a:path w="607060" h="2222500">
                <a:moveTo>
                  <a:pt x="249300" y="1282700"/>
                </a:moveTo>
                <a:lnTo>
                  <a:pt x="248036" y="1282700"/>
                </a:lnTo>
                <a:lnTo>
                  <a:pt x="245884" y="1295400"/>
                </a:lnTo>
                <a:lnTo>
                  <a:pt x="250329" y="1295400"/>
                </a:lnTo>
                <a:lnTo>
                  <a:pt x="249300" y="1282700"/>
                </a:lnTo>
                <a:close/>
              </a:path>
              <a:path w="607060" h="2222500">
                <a:moveTo>
                  <a:pt x="285889" y="1282700"/>
                </a:moveTo>
                <a:lnTo>
                  <a:pt x="251879" y="1282700"/>
                </a:lnTo>
                <a:lnTo>
                  <a:pt x="250329" y="1295400"/>
                </a:lnTo>
                <a:lnTo>
                  <a:pt x="281114" y="1295400"/>
                </a:lnTo>
                <a:lnTo>
                  <a:pt x="285889" y="1282700"/>
                </a:lnTo>
                <a:close/>
              </a:path>
              <a:path w="607060" h="2222500">
                <a:moveTo>
                  <a:pt x="287948" y="1276365"/>
                </a:moveTo>
                <a:lnTo>
                  <a:pt x="285953" y="1282700"/>
                </a:lnTo>
                <a:lnTo>
                  <a:pt x="283438" y="1295400"/>
                </a:lnTo>
                <a:lnTo>
                  <a:pt x="286356" y="1295400"/>
                </a:lnTo>
                <a:lnTo>
                  <a:pt x="287243" y="1282700"/>
                </a:lnTo>
                <a:lnTo>
                  <a:pt x="288607" y="1282700"/>
                </a:lnTo>
                <a:lnTo>
                  <a:pt x="287948" y="1276365"/>
                </a:lnTo>
                <a:close/>
              </a:path>
              <a:path w="607060" h="2222500">
                <a:moveTo>
                  <a:pt x="305612" y="1282700"/>
                </a:moveTo>
                <a:lnTo>
                  <a:pt x="287400" y="1282700"/>
                </a:lnTo>
                <a:lnTo>
                  <a:pt x="287909" y="1295400"/>
                </a:lnTo>
                <a:lnTo>
                  <a:pt x="306095" y="1295400"/>
                </a:lnTo>
                <a:lnTo>
                  <a:pt x="305612" y="1282700"/>
                </a:lnTo>
                <a:close/>
              </a:path>
              <a:path w="607060" h="2222500">
                <a:moveTo>
                  <a:pt x="235553" y="1282433"/>
                </a:moveTo>
                <a:lnTo>
                  <a:pt x="235521" y="1282700"/>
                </a:lnTo>
                <a:lnTo>
                  <a:pt x="235553" y="1282433"/>
                </a:lnTo>
                <a:close/>
              </a:path>
              <a:path w="607060" h="2222500">
                <a:moveTo>
                  <a:pt x="237401" y="1270000"/>
                </a:moveTo>
                <a:lnTo>
                  <a:pt x="237045" y="1270000"/>
                </a:lnTo>
                <a:lnTo>
                  <a:pt x="235553" y="1282433"/>
                </a:lnTo>
                <a:lnTo>
                  <a:pt x="235585" y="1282700"/>
                </a:lnTo>
                <a:lnTo>
                  <a:pt x="237401" y="1270000"/>
                </a:lnTo>
                <a:close/>
              </a:path>
              <a:path w="607060" h="2222500">
                <a:moveTo>
                  <a:pt x="287286" y="1270000"/>
                </a:moveTo>
                <a:lnTo>
                  <a:pt x="254253" y="1270000"/>
                </a:lnTo>
                <a:lnTo>
                  <a:pt x="252958" y="1282700"/>
                </a:lnTo>
                <a:lnTo>
                  <a:pt x="285953" y="1282700"/>
                </a:lnTo>
                <a:lnTo>
                  <a:pt x="287948" y="1276365"/>
                </a:lnTo>
                <a:lnTo>
                  <a:pt x="287286" y="1270000"/>
                </a:lnTo>
                <a:close/>
              </a:path>
              <a:path w="607060" h="2222500">
                <a:moveTo>
                  <a:pt x="291655" y="1270000"/>
                </a:moveTo>
                <a:lnTo>
                  <a:pt x="289953" y="1270000"/>
                </a:lnTo>
                <a:lnTo>
                  <a:pt x="287948" y="1276365"/>
                </a:lnTo>
                <a:lnTo>
                  <a:pt x="288607" y="1282700"/>
                </a:lnTo>
                <a:lnTo>
                  <a:pt x="289400" y="1282700"/>
                </a:lnTo>
                <a:lnTo>
                  <a:pt x="291655" y="1270000"/>
                </a:lnTo>
                <a:close/>
              </a:path>
              <a:path w="607060" h="2222500">
                <a:moveTo>
                  <a:pt x="303085" y="1270000"/>
                </a:moveTo>
                <a:lnTo>
                  <a:pt x="292684" y="1270000"/>
                </a:lnTo>
                <a:lnTo>
                  <a:pt x="291668" y="1282700"/>
                </a:lnTo>
                <a:lnTo>
                  <a:pt x="303072" y="1282700"/>
                </a:lnTo>
                <a:lnTo>
                  <a:pt x="303085" y="1270000"/>
                </a:lnTo>
                <a:close/>
              </a:path>
              <a:path w="607060" h="2222500">
                <a:moveTo>
                  <a:pt x="237045" y="1270000"/>
                </a:moveTo>
                <a:lnTo>
                  <a:pt x="234086" y="1270000"/>
                </a:lnTo>
                <a:lnTo>
                  <a:pt x="235553" y="1282433"/>
                </a:lnTo>
                <a:lnTo>
                  <a:pt x="237045" y="1270000"/>
                </a:lnTo>
                <a:close/>
              </a:path>
              <a:path w="607060" h="2222500">
                <a:moveTo>
                  <a:pt x="287172" y="1257300"/>
                </a:moveTo>
                <a:lnTo>
                  <a:pt x="262267" y="1257300"/>
                </a:lnTo>
                <a:lnTo>
                  <a:pt x="261226" y="1270000"/>
                </a:lnTo>
                <a:lnTo>
                  <a:pt x="282460" y="1270000"/>
                </a:lnTo>
                <a:lnTo>
                  <a:pt x="287172" y="1257300"/>
                </a:lnTo>
                <a:close/>
              </a:path>
              <a:path w="607060" h="2222500">
                <a:moveTo>
                  <a:pt x="289013" y="1257300"/>
                </a:moveTo>
                <a:lnTo>
                  <a:pt x="282460" y="1270000"/>
                </a:lnTo>
                <a:lnTo>
                  <a:pt x="288620" y="1270000"/>
                </a:lnTo>
                <a:lnTo>
                  <a:pt x="289013" y="1257300"/>
                </a:lnTo>
                <a:close/>
              </a:path>
              <a:path w="607060" h="2222500">
                <a:moveTo>
                  <a:pt x="310667" y="1257300"/>
                </a:moveTo>
                <a:lnTo>
                  <a:pt x="294817" y="1257300"/>
                </a:lnTo>
                <a:lnTo>
                  <a:pt x="294233" y="1270000"/>
                </a:lnTo>
                <a:lnTo>
                  <a:pt x="313042" y="1270000"/>
                </a:lnTo>
                <a:lnTo>
                  <a:pt x="310667" y="1257300"/>
                </a:lnTo>
                <a:close/>
              </a:path>
              <a:path w="607060" h="2222500">
                <a:moveTo>
                  <a:pt x="237718" y="1244600"/>
                </a:moveTo>
                <a:lnTo>
                  <a:pt x="233172" y="1244600"/>
                </a:lnTo>
                <a:lnTo>
                  <a:pt x="234365" y="1257300"/>
                </a:lnTo>
                <a:lnTo>
                  <a:pt x="236461" y="1257300"/>
                </a:lnTo>
                <a:lnTo>
                  <a:pt x="237718" y="1244600"/>
                </a:lnTo>
                <a:close/>
              </a:path>
              <a:path w="607060" h="2222500">
                <a:moveTo>
                  <a:pt x="239179" y="1244600"/>
                </a:moveTo>
                <a:lnTo>
                  <a:pt x="238417" y="1257300"/>
                </a:lnTo>
                <a:lnTo>
                  <a:pt x="241465" y="1257300"/>
                </a:lnTo>
                <a:lnTo>
                  <a:pt x="239179" y="1244600"/>
                </a:lnTo>
                <a:close/>
              </a:path>
              <a:path w="607060" h="2222500">
                <a:moveTo>
                  <a:pt x="268770" y="1244600"/>
                </a:moveTo>
                <a:lnTo>
                  <a:pt x="264566" y="1244600"/>
                </a:lnTo>
                <a:lnTo>
                  <a:pt x="261023" y="1257300"/>
                </a:lnTo>
                <a:lnTo>
                  <a:pt x="269405" y="1257300"/>
                </a:lnTo>
                <a:lnTo>
                  <a:pt x="268770" y="1244600"/>
                </a:lnTo>
                <a:close/>
              </a:path>
              <a:path w="607060" h="2222500">
                <a:moveTo>
                  <a:pt x="272243" y="1240692"/>
                </a:moveTo>
                <a:lnTo>
                  <a:pt x="270535" y="1244600"/>
                </a:lnTo>
                <a:lnTo>
                  <a:pt x="269405" y="1257300"/>
                </a:lnTo>
                <a:lnTo>
                  <a:pt x="288112" y="1257300"/>
                </a:lnTo>
                <a:lnTo>
                  <a:pt x="288734" y="1244600"/>
                </a:lnTo>
                <a:lnTo>
                  <a:pt x="271703" y="1244600"/>
                </a:lnTo>
                <a:lnTo>
                  <a:pt x="272243" y="1240692"/>
                </a:lnTo>
                <a:close/>
              </a:path>
              <a:path w="607060" h="2222500">
                <a:moveTo>
                  <a:pt x="298589" y="1244600"/>
                </a:moveTo>
                <a:lnTo>
                  <a:pt x="293458" y="1244600"/>
                </a:lnTo>
                <a:lnTo>
                  <a:pt x="292696" y="1257300"/>
                </a:lnTo>
                <a:lnTo>
                  <a:pt x="294055" y="1257300"/>
                </a:lnTo>
                <a:lnTo>
                  <a:pt x="298589" y="1244600"/>
                </a:lnTo>
                <a:close/>
              </a:path>
              <a:path w="607060" h="2222500">
                <a:moveTo>
                  <a:pt x="314242" y="1244600"/>
                </a:moveTo>
                <a:lnTo>
                  <a:pt x="299580" y="1244600"/>
                </a:lnTo>
                <a:lnTo>
                  <a:pt x="297599" y="1257300"/>
                </a:lnTo>
                <a:lnTo>
                  <a:pt x="313758" y="1257300"/>
                </a:lnTo>
                <a:lnTo>
                  <a:pt x="314242" y="1244600"/>
                </a:lnTo>
                <a:close/>
              </a:path>
              <a:path w="607060" h="2222500">
                <a:moveTo>
                  <a:pt x="252336" y="1231900"/>
                </a:moveTo>
                <a:lnTo>
                  <a:pt x="247535" y="1231900"/>
                </a:lnTo>
                <a:lnTo>
                  <a:pt x="247637" y="1244600"/>
                </a:lnTo>
                <a:lnTo>
                  <a:pt x="254292" y="1244600"/>
                </a:lnTo>
                <a:lnTo>
                  <a:pt x="252336" y="1231900"/>
                </a:lnTo>
                <a:close/>
              </a:path>
              <a:path w="607060" h="2222500">
                <a:moveTo>
                  <a:pt x="257340" y="1231900"/>
                </a:moveTo>
                <a:lnTo>
                  <a:pt x="255866" y="1231900"/>
                </a:lnTo>
                <a:lnTo>
                  <a:pt x="255066" y="1244600"/>
                </a:lnTo>
                <a:lnTo>
                  <a:pt x="256984" y="1244600"/>
                </a:lnTo>
                <a:lnTo>
                  <a:pt x="257340" y="1231900"/>
                </a:lnTo>
                <a:close/>
              </a:path>
              <a:path w="607060" h="2222500">
                <a:moveTo>
                  <a:pt x="273456" y="1231900"/>
                </a:moveTo>
                <a:lnTo>
                  <a:pt x="269887" y="1231900"/>
                </a:lnTo>
                <a:lnTo>
                  <a:pt x="269138" y="1244600"/>
                </a:lnTo>
                <a:lnTo>
                  <a:pt x="270535" y="1244600"/>
                </a:lnTo>
                <a:lnTo>
                  <a:pt x="272243" y="1240692"/>
                </a:lnTo>
                <a:lnTo>
                  <a:pt x="273456" y="1231900"/>
                </a:lnTo>
                <a:close/>
              </a:path>
              <a:path w="607060" h="2222500">
                <a:moveTo>
                  <a:pt x="291960" y="1231900"/>
                </a:moveTo>
                <a:lnTo>
                  <a:pt x="276085" y="1231900"/>
                </a:lnTo>
                <a:lnTo>
                  <a:pt x="272243" y="1240692"/>
                </a:lnTo>
                <a:lnTo>
                  <a:pt x="271703" y="1244600"/>
                </a:lnTo>
                <a:lnTo>
                  <a:pt x="288671" y="1244600"/>
                </a:lnTo>
                <a:lnTo>
                  <a:pt x="291960" y="1231900"/>
                </a:lnTo>
                <a:close/>
              </a:path>
              <a:path w="607060" h="2222500">
                <a:moveTo>
                  <a:pt x="295440" y="1231900"/>
                </a:moveTo>
                <a:lnTo>
                  <a:pt x="291960" y="1231900"/>
                </a:lnTo>
                <a:lnTo>
                  <a:pt x="292976" y="1244600"/>
                </a:lnTo>
                <a:lnTo>
                  <a:pt x="295528" y="1244600"/>
                </a:lnTo>
                <a:lnTo>
                  <a:pt x="295440" y="1231900"/>
                </a:lnTo>
                <a:close/>
              </a:path>
              <a:path w="607060" h="2222500">
                <a:moveTo>
                  <a:pt x="301409" y="1231900"/>
                </a:moveTo>
                <a:lnTo>
                  <a:pt x="295440" y="1231900"/>
                </a:lnTo>
                <a:lnTo>
                  <a:pt x="296456" y="1244600"/>
                </a:lnTo>
                <a:lnTo>
                  <a:pt x="299415" y="1244600"/>
                </a:lnTo>
                <a:lnTo>
                  <a:pt x="301409" y="1231900"/>
                </a:lnTo>
                <a:close/>
              </a:path>
              <a:path w="607060" h="2222500">
                <a:moveTo>
                  <a:pt x="317157" y="1231900"/>
                </a:moveTo>
                <a:lnTo>
                  <a:pt x="302323" y="1231900"/>
                </a:lnTo>
                <a:lnTo>
                  <a:pt x="303428" y="1244600"/>
                </a:lnTo>
                <a:lnTo>
                  <a:pt x="317753" y="1244600"/>
                </a:lnTo>
                <a:lnTo>
                  <a:pt x="317157" y="1231900"/>
                </a:lnTo>
                <a:close/>
              </a:path>
              <a:path w="607060" h="2222500">
                <a:moveTo>
                  <a:pt x="256628" y="1219200"/>
                </a:moveTo>
                <a:lnTo>
                  <a:pt x="246506" y="1219200"/>
                </a:lnTo>
                <a:lnTo>
                  <a:pt x="249072" y="1231900"/>
                </a:lnTo>
                <a:lnTo>
                  <a:pt x="256730" y="1231900"/>
                </a:lnTo>
                <a:lnTo>
                  <a:pt x="256628" y="1219200"/>
                </a:lnTo>
                <a:close/>
              </a:path>
              <a:path w="607060" h="2222500">
                <a:moveTo>
                  <a:pt x="260497" y="1221043"/>
                </a:moveTo>
                <a:lnTo>
                  <a:pt x="256730" y="1231900"/>
                </a:lnTo>
                <a:lnTo>
                  <a:pt x="260096" y="1231900"/>
                </a:lnTo>
                <a:lnTo>
                  <a:pt x="260497" y="1221043"/>
                </a:lnTo>
                <a:close/>
              </a:path>
              <a:path w="607060" h="2222500">
                <a:moveTo>
                  <a:pt x="269125" y="1219200"/>
                </a:moveTo>
                <a:lnTo>
                  <a:pt x="267042" y="1219200"/>
                </a:lnTo>
                <a:lnTo>
                  <a:pt x="265493" y="1231900"/>
                </a:lnTo>
                <a:lnTo>
                  <a:pt x="269125" y="1219200"/>
                </a:lnTo>
                <a:close/>
              </a:path>
              <a:path w="607060" h="2222500">
                <a:moveTo>
                  <a:pt x="273812" y="1219200"/>
                </a:moveTo>
                <a:lnTo>
                  <a:pt x="269125" y="1219200"/>
                </a:lnTo>
                <a:lnTo>
                  <a:pt x="268516" y="1231900"/>
                </a:lnTo>
                <a:lnTo>
                  <a:pt x="274878" y="1231900"/>
                </a:lnTo>
                <a:lnTo>
                  <a:pt x="273812" y="1219200"/>
                </a:lnTo>
                <a:close/>
              </a:path>
              <a:path w="607060" h="2222500">
                <a:moveTo>
                  <a:pt x="290360" y="1219200"/>
                </a:moveTo>
                <a:lnTo>
                  <a:pt x="278879" y="1219200"/>
                </a:lnTo>
                <a:lnTo>
                  <a:pt x="274878" y="1231900"/>
                </a:lnTo>
                <a:lnTo>
                  <a:pt x="289852" y="1231900"/>
                </a:lnTo>
                <a:lnTo>
                  <a:pt x="292280" y="1224239"/>
                </a:lnTo>
                <a:lnTo>
                  <a:pt x="290360" y="1219200"/>
                </a:lnTo>
                <a:close/>
              </a:path>
              <a:path w="607060" h="2222500">
                <a:moveTo>
                  <a:pt x="293793" y="1219465"/>
                </a:moveTo>
                <a:lnTo>
                  <a:pt x="292280" y="1224239"/>
                </a:lnTo>
                <a:lnTo>
                  <a:pt x="295198" y="1231900"/>
                </a:lnTo>
                <a:lnTo>
                  <a:pt x="296392" y="1231900"/>
                </a:lnTo>
                <a:lnTo>
                  <a:pt x="293793" y="1219465"/>
                </a:lnTo>
                <a:close/>
              </a:path>
              <a:path w="607060" h="2222500">
                <a:moveTo>
                  <a:pt x="318274" y="1206500"/>
                </a:moveTo>
                <a:lnTo>
                  <a:pt x="308317" y="1206500"/>
                </a:lnTo>
                <a:lnTo>
                  <a:pt x="303517" y="1219200"/>
                </a:lnTo>
                <a:lnTo>
                  <a:pt x="299237" y="1219200"/>
                </a:lnTo>
                <a:lnTo>
                  <a:pt x="296392" y="1231900"/>
                </a:lnTo>
                <a:lnTo>
                  <a:pt x="319900" y="1231900"/>
                </a:lnTo>
                <a:lnTo>
                  <a:pt x="315975" y="1219200"/>
                </a:lnTo>
                <a:lnTo>
                  <a:pt x="317084" y="1217220"/>
                </a:lnTo>
                <a:lnTo>
                  <a:pt x="318274" y="1206500"/>
                </a:lnTo>
                <a:close/>
              </a:path>
              <a:path w="607060" h="2222500">
                <a:moveTo>
                  <a:pt x="293738" y="1219200"/>
                </a:moveTo>
                <a:lnTo>
                  <a:pt x="290360" y="1219200"/>
                </a:lnTo>
                <a:lnTo>
                  <a:pt x="292280" y="1224239"/>
                </a:lnTo>
                <a:lnTo>
                  <a:pt x="293793" y="1219465"/>
                </a:lnTo>
                <a:lnTo>
                  <a:pt x="293738" y="1219200"/>
                </a:lnTo>
                <a:close/>
              </a:path>
              <a:path w="607060" h="2222500">
                <a:moveTo>
                  <a:pt x="261137" y="1219200"/>
                </a:moveTo>
                <a:lnTo>
                  <a:pt x="260565" y="1219200"/>
                </a:lnTo>
                <a:lnTo>
                  <a:pt x="260497" y="1221043"/>
                </a:lnTo>
                <a:lnTo>
                  <a:pt x="261137" y="1219200"/>
                </a:lnTo>
                <a:close/>
              </a:path>
              <a:path w="607060" h="2222500">
                <a:moveTo>
                  <a:pt x="293877" y="1219200"/>
                </a:moveTo>
                <a:lnTo>
                  <a:pt x="293738" y="1219200"/>
                </a:lnTo>
                <a:lnTo>
                  <a:pt x="293793" y="1219465"/>
                </a:lnTo>
                <a:lnTo>
                  <a:pt x="293877" y="1219200"/>
                </a:lnTo>
                <a:close/>
              </a:path>
              <a:path w="607060" h="2222500">
                <a:moveTo>
                  <a:pt x="244436" y="1206500"/>
                </a:moveTo>
                <a:lnTo>
                  <a:pt x="243420" y="1206500"/>
                </a:lnTo>
                <a:lnTo>
                  <a:pt x="242582" y="1219200"/>
                </a:lnTo>
                <a:lnTo>
                  <a:pt x="243497" y="1219200"/>
                </a:lnTo>
                <a:lnTo>
                  <a:pt x="244436" y="1206500"/>
                </a:lnTo>
                <a:close/>
              </a:path>
              <a:path w="607060" h="2222500">
                <a:moveTo>
                  <a:pt x="268516" y="1193800"/>
                </a:moveTo>
                <a:lnTo>
                  <a:pt x="254311" y="1193800"/>
                </a:lnTo>
                <a:lnTo>
                  <a:pt x="252517" y="1206500"/>
                </a:lnTo>
                <a:lnTo>
                  <a:pt x="250375" y="1219200"/>
                </a:lnTo>
                <a:lnTo>
                  <a:pt x="258775" y="1219200"/>
                </a:lnTo>
                <a:lnTo>
                  <a:pt x="261937" y="1206500"/>
                </a:lnTo>
                <a:lnTo>
                  <a:pt x="266128" y="1206500"/>
                </a:lnTo>
                <a:lnTo>
                  <a:pt x="268516" y="1193800"/>
                </a:lnTo>
                <a:close/>
              </a:path>
              <a:path w="607060" h="2222500">
                <a:moveTo>
                  <a:pt x="269239" y="1206500"/>
                </a:moveTo>
                <a:lnTo>
                  <a:pt x="267627" y="1219200"/>
                </a:lnTo>
                <a:lnTo>
                  <a:pt x="268795" y="1219200"/>
                </a:lnTo>
                <a:lnTo>
                  <a:pt x="269239" y="1206500"/>
                </a:lnTo>
                <a:close/>
              </a:path>
              <a:path w="607060" h="2222500">
                <a:moveTo>
                  <a:pt x="271538" y="1206500"/>
                </a:moveTo>
                <a:lnTo>
                  <a:pt x="270510" y="1206500"/>
                </a:lnTo>
                <a:lnTo>
                  <a:pt x="268795" y="1219200"/>
                </a:lnTo>
                <a:lnTo>
                  <a:pt x="270713" y="1219200"/>
                </a:lnTo>
                <a:lnTo>
                  <a:pt x="271538" y="1206500"/>
                </a:lnTo>
                <a:close/>
              </a:path>
              <a:path w="607060" h="2222500">
                <a:moveTo>
                  <a:pt x="278625" y="1206500"/>
                </a:moveTo>
                <a:lnTo>
                  <a:pt x="274840" y="1206500"/>
                </a:lnTo>
                <a:lnTo>
                  <a:pt x="271652" y="1219200"/>
                </a:lnTo>
                <a:lnTo>
                  <a:pt x="278688" y="1219200"/>
                </a:lnTo>
                <a:lnTo>
                  <a:pt x="278625" y="1206500"/>
                </a:lnTo>
                <a:close/>
              </a:path>
              <a:path w="607060" h="2222500">
                <a:moveTo>
                  <a:pt x="297929" y="1206500"/>
                </a:moveTo>
                <a:lnTo>
                  <a:pt x="278625" y="1206500"/>
                </a:lnTo>
                <a:lnTo>
                  <a:pt x="281571" y="1219200"/>
                </a:lnTo>
                <a:lnTo>
                  <a:pt x="294055" y="1219200"/>
                </a:lnTo>
                <a:lnTo>
                  <a:pt x="297929" y="1206500"/>
                </a:lnTo>
                <a:close/>
              </a:path>
              <a:path w="607060" h="2222500">
                <a:moveTo>
                  <a:pt x="301840" y="1206500"/>
                </a:moveTo>
                <a:lnTo>
                  <a:pt x="300583" y="1219200"/>
                </a:lnTo>
                <a:lnTo>
                  <a:pt x="303517" y="1219200"/>
                </a:lnTo>
                <a:lnTo>
                  <a:pt x="301840" y="1206500"/>
                </a:lnTo>
                <a:close/>
              </a:path>
              <a:path w="607060" h="2222500">
                <a:moveTo>
                  <a:pt x="321803" y="1208793"/>
                </a:moveTo>
                <a:lnTo>
                  <a:pt x="317084" y="1217220"/>
                </a:lnTo>
                <a:lnTo>
                  <a:pt x="316864" y="1219200"/>
                </a:lnTo>
                <a:lnTo>
                  <a:pt x="321970" y="1219200"/>
                </a:lnTo>
                <a:lnTo>
                  <a:pt x="321803" y="1208793"/>
                </a:lnTo>
                <a:close/>
              </a:path>
              <a:path w="607060" h="2222500">
                <a:moveTo>
                  <a:pt x="323088" y="1206500"/>
                </a:moveTo>
                <a:lnTo>
                  <a:pt x="321767" y="1206500"/>
                </a:lnTo>
                <a:lnTo>
                  <a:pt x="321803" y="1208793"/>
                </a:lnTo>
                <a:lnTo>
                  <a:pt x="323088" y="1206500"/>
                </a:lnTo>
                <a:close/>
              </a:path>
              <a:path w="607060" h="2222500">
                <a:moveTo>
                  <a:pt x="271475" y="1193800"/>
                </a:moveTo>
                <a:lnTo>
                  <a:pt x="268516" y="1193800"/>
                </a:lnTo>
                <a:lnTo>
                  <a:pt x="268604" y="1206500"/>
                </a:lnTo>
                <a:lnTo>
                  <a:pt x="272034" y="1206500"/>
                </a:lnTo>
                <a:lnTo>
                  <a:pt x="271475" y="1193800"/>
                </a:lnTo>
                <a:close/>
              </a:path>
              <a:path w="607060" h="2222500">
                <a:moveTo>
                  <a:pt x="300266" y="1193800"/>
                </a:moveTo>
                <a:lnTo>
                  <a:pt x="271932" y="1193800"/>
                </a:lnTo>
                <a:lnTo>
                  <a:pt x="274421" y="1206500"/>
                </a:lnTo>
                <a:lnTo>
                  <a:pt x="298119" y="1206500"/>
                </a:lnTo>
                <a:lnTo>
                  <a:pt x="300266" y="1193800"/>
                </a:lnTo>
                <a:close/>
              </a:path>
              <a:path w="607060" h="2222500">
                <a:moveTo>
                  <a:pt x="327190" y="1193800"/>
                </a:moveTo>
                <a:lnTo>
                  <a:pt x="305612" y="1193800"/>
                </a:lnTo>
                <a:lnTo>
                  <a:pt x="306095" y="1206500"/>
                </a:lnTo>
                <a:lnTo>
                  <a:pt x="321271" y="1206500"/>
                </a:lnTo>
                <a:lnTo>
                  <a:pt x="327190" y="1193800"/>
                </a:lnTo>
                <a:close/>
              </a:path>
              <a:path w="607060" h="2222500">
                <a:moveTo>
                  <a:pt x="272783" y="1181100"/>
                </a:moveTo>
                <a:lnTo>
                  <a:pt x="255511" y="1181100"/>
                </a:lnTo>
                <a:lnTo>
                  <a:pt x="257136" y="1193800"/>
                </a:lnTo>
                <a:lnTo>
                  <a:pt x="274700" y="1193800"/>
                </a:lnTo>
                <a:lnTo>
                  <a:pt x="272783" y="1181100"/>
                </a:lnTo>
                <a:close/>
              </a:path>
              <a:path w="607060" h="2222500">
                <a:moveTo>
                  <a:pt x="304418" y="1168400"/>
                </a:moveTo>
                <a:lnTo>
                  <a:pt x="279946" y="1168400"/>
                </a:lnTo>
                <a:lnTo>
                  <a:pt x="282828" y="1181100"/>
                </a:lnTo>
                <a:lnTo>
                  <a:pt x="276567" y="1181100"/>
                </a:lnTo>
                <a:lnTo>
                  <a:pt x="275043" y="1193800"/>
                </a:lnTo>
                <a:lnTo>
                  <a:pt x="303911" y="1193800"/>
                </a:lnTo>
                <a:lnTo>
                  <a:pt x="304418" y="1168400"/>
                </a:lnTo>
                <a:close/>
              </a:path>
              <a:path w="607060" h="2222500">
                <a:moveTo>
                  <a:pt x="305269" y="1181100"/>
                </a:moveTo>
                <a:lnTo>
                  <a:pt x="304380" y="1181100"/>
                </a:lnTo>
                <a:lnTo>
                  <a:pt x="304050" y="1193800"/>
                </a:lnTo>
                <a:lnTo>
                  <a:pt x="308571" y="1193800"/>
                </a:lnTo>
                <a:lnTo>
                  <a:pt x="305269" y="1181100"/>
                </a:lnTo>
                <a:close/>
              </a:path>
              <a:path w="607060" h="2222500">
                <a:moveTo>
                  <a:pt x="309688" y="1186256"/>
                </a:moveTo>
                <a:lnTo>
                  <a:pt x="308889" y="1193800"/>
                </a:lnTo>
                <a:lnTo>
                  <a:pt x="311238" y="1193800"/>
                </a:lnTo>
                <a:lnTo>
                  <a:pt x="311865" y="1191957"/>
                </a:lnTo>
                <a:lnTo>
                  <a:pt x="309688" y="1186256"/>
                </a:lnTo>
                <a:close/>
              </a:path>
              <a:path w="607060" h="2222500">
                <a:moveTo>
                  <a:pt x="311884" y="1191901"/>
                </a:moveTo>
                <a:lnTo>
                  <a:pt x="311238" y="1193800"/>
                </a:lnTo>
                <a:lnTo>
                  <a:pt x="311912" y="1193800"/>
                </a:lnTo>
                <a:lnTo>
                  <a:pt x="311884" y="1191901"/>
                </a:lnTo>
                <a:close/>
              </a:path>
              <a:path w="607060" h="2222500">
                <a:moveTo>
                  <a:pt x="311906" y="1191957"/>
                </a:moveTo>
                <a:lnTo>
                  <a:pt x="311912" y="1193800"/>
                </a:lnTo>
                <a:lnTo>
                  <a:pt x="312244" y="1192825"/>
                </a:lnTo>
                <a:lnTo>
                  <a:pt x="311906" y="1191957"/>
                </a:lnTo>
                <a:close/>
              </a:path>
              <a:path w="607060" h="2222500">
                <a:moveTo>
                  <a:pt x="312244" y="1192825"/>
                </a:moveTo>
                <a:lnTo>
                  <a:pt x="311912" y="1193800"/>
                </a:lnTo>
                <a:lnTo>
                  <a:pt x="312623" y="1193800"/>
                </a:lnTo>
                <a:lnTo>
                  <a:pt x="312244" y="1192825"/>
                </a:lnTo>
                <a:close/>
              </a:path>
              <a:path w="607060" h="2222500">
                <a:moveTo>
                  <a:pt x="330619" y="1181100"/>
                </a:moveTo>
                <a:lnTo>
                  <a:pt x="316242" y="1181100"/>
                </a:lnTo>
                <a:lnTo>
                  <a:pt x="312244" y="1192825"/>
                </a:lnTo>
                <a:lnTo>
                  <a:pt x="312623" y="1193800"/>
                </a:lnTo>
                <a:lnTo>
                  <a:pt x="326859" y="1193800"/>
                </a:lnTo>
                <a:lnTo>
                  <a:pt x="330619" y="1181100"/>
                </a:lnTo>
                <a:close/>
              </a:path>
              <a:path w="607060" h="2222500">
                <a:moveTo>
                  <a:pt x="316242" y="1181100"/>
                </a:moveTo>
                <a:lnTo>
                  <a:pt x="315556" y="1181100"/>
                </a:lnTo>
                <a:lnTo>
                  <a:pt x="311906" y="1191837"/>
                </a:lnTo>
                <a:lnTo>
                  <a:pt x="312244" y="1192825"/>
                </a:lnTo>
                <a:lnTo>
                  <a:pt x="316242" y="1181100"/>
                </a:lnTo>
                <a:close/>
              </a:path>
              <a:path w="607060" h="2222500">
                <a:moveTo>
                  <a:pt x="315556" y="1181100"/>
                </a:moveTo>
                <a:lnTo>
                  <a:pt x="311873" y="1181100"/>
                </a:lnTo>
                <a:lnTo>
                  <a:pt x="311906" y="1191837"/>
                </a:lnTo>
                <a:lnTo>
                  <a:pt x="315556" y="1181100"/>
                </a:lnTo>
                <a:close/>
              </a:path>
              <a:path w="607060" h="2222500">
                <a:moveTo>
                  <a:pt x="310235" y="1181100"/>
                </a:moveTo>
                <a:lnTo>
                  <a:pt x="307682" y="1181100"/>
                </a:lnTo>
                <a:lnTo>
                  <a:pt x="309688" y="1186256"/>
                </a:lnTo>
                <a:lnTo>
                  <a:pt x="310235" y="1181100"/>
                </a:lnTo>
                <a:close/>
              </a:path>
              <a:path w="607060" h="2222500">
                <a:moveTo>
                  <a:pt x="272554" y="1168400"/>
                </a:moveTo>
                <a:lnTo>
                  <a:pt x="255981" y="1168400"/>
                </a:lnTo>
                <a:lnTo>
                  <a:pt x="253009" y="1181100"/>
                </a:lnTo>
                <a:lnTo>
                  <a:pt x="271589" y="1181100"/>
                </a:lnTo>
                <a:lnTo>
                  <a:pt x="272554" y="1168400"/>
                </a:lnTo>
                <a:close/>
              </a:path>
              <a:path w="607060" h="2222500">
                <a:moveTo>
                  <a:pt x="275615" y="1168400"/>
                </a:moveTo>
                <a:lnTo>
                  <a:pt x="272554" y="1168400"/>
                </a:lnTo>
                <a:lnTo>
                  <a:pt x="272581" y="1181100"/>
                </a:lnTo>
                <a:lnTo>
                  <a:pt x="274434" y="1181100"/>
                </a:lnTo>
                <a:lnTo>
                  <a:pt x="275615" y="1168400"/>
                </a:lnTo>
                <a:close/>
              </a:path>
              <a:path w="607060" h="2222500">
                <a:moveTo>
                  <a:pt x="313804" y="1168400"/>
                </a:moveTo>
                <a:lnTo>
                  <a:pt x="304418" y="1168400"/>
                </a:lnTo>
                <a:lnTo>
                  <a:pt x="309041" y="1181100"/>
                </a:lnTo>
                <a:lnTo>
                  <a:pt x="312483" y="1181100"/>
                </a:lnTo>
                <a:lnTo>
                  <a:pt x="313804" y="1168400"/>
                </a:lnTo>
                <a:close/>
              </a:path>
              <a:path w="607060" h="2222500">
                <a:moveTo>
                  <a:pt x="322414" y="1168400"/>
                </a:moveTo>
                <a:lnTo>
                  <a:pt x="317233" y="1168400"/>
                </a:lnTo>
                <a:lnTo>
                  <a:pt x="317296" y="1181100"/>
                </a:lnTo>
                <a:lnTo>
                  <a:pt x="322414" y="1168400"/>
                </a:lnTo>
                <a:close/>
              </a:path>
              <a:path w="607060" h="2222500">
                <a:moveTo>
                  <a:pt x="327533" y="1168400"/>
                </a:moveTo>
                <a:lnTo>
                  <a:pt x="322414" y="1168400"/>
                </a:lnTo>
                <a:lnTo>
                  <a:pt x="320157" y="1181100"/>
                </a:lnTo>
                <a:lnTo>
                  <a:pt x="328917" y="1181100"/>
                </a:lnTo>
                <a:lnTo>
                  <a:pt x="327533" y="1168400"/>
                </a:lnTo>
                <a:close/>
              </a:path>
              <a:path w="607060" h="2222500">
                <a:moveTo>
                  <a:pt x="257683" y="1155700"/>
                </a:moveTo>
                <a:lnTo>
                  <a:pt x="254380" y="1168400"/>
                </a:lnTo>
                <a:lnTo>
                  <a:pt x="259443" y="1160987"/>
                </a:lnTo>
                <a:lnTo>
                  <a:pt x="257683" y="1155700"/>
                </a:lnTo>
                <a:close/>
              </a:path>
              <a:path w="607060" h="2222500">
                <a:moveTo>
                  <a:pt x="279450" y="1155700"/>
                </a:moveTo>
                <a:lnTo>
                  <a:pt x="263055" y="1155700"/>
                </a:lnTo>
                <a:lnTo>
                  <a:pt x="259443" y="1160987"/>
                </a:lnTo>
                <a:lnTo>
                  <a:pt x="261912" y="1168400"/>
                </a:lnTo>
                <a:lnTo>
                  <a:pt x="277126" y="1168400"/>
                </a:lnTo>
                <a:lnTo>
                  <a:pt x="279450" y="1155700"/>
                </a:lnTo>
                <a:close/>
              </a:path>
              <a:path w="607060" h="2222500">
                <a:moveTo>
                  <a:pt x="282943" y="1155700"/>
                </a:moveTo>
                <a:lnTo>
                  <a:pt x="282168" y="1155700"/>
                </a:lnTo>
                <a:lnTo>
                  <a:pt x="280162" y="1168400"/>
                </a:lnTo>
                <a:lnTo>
                  <a:pt x="282943" y="1155700"/>
                </a:lnTo>
                <a:close/>
              </a:path>
              <a:path w="607060" h="2222500">
                <a:moveTo>
                  <a:pt x="309359" y="1155700"/>
                </a:moveTo>
                <a:lnTo>
                  <a:pt x="288201" y="1155700"/>
                </a:lnTo>
                <a:lnTo>
                  <a:pt x="284899" y="1168400"/>
                </a:lnTo>
                <a:lnTo>
                  <a:pt x="307225" y="1168400"/>
                </a:lnTo>
                <a:lnTo>
                  <a:pt x="309359" y="1155700"/>
                </a:lnTo>
                <a:close/>
              </a:path>
              <a:path w="607060" h="2222500">
                <a:moveTo>
                  <a:pt x="312940" y="1155700"/>
                </a:moveTo>
                <a:lnTo>
                  <a:pt x="310045" y="1155700"/>
                </a:lnTo>
                <a:lnTo>
                  <a:pt x="309791" y="1168400"/>
                </a:lnTo>
                <a:lnTo>
                  <a:pt x="310794" y="1168400"/>
                </a:lnTo>
                <a:lnTo>
                  <a:pt x="312940" y="1155700"/>
                </a:lnTo>
                <a:close/>
              </a:path>
              <a:path w="607060" h="2222500">
                <a:moveTo>
                  <a:pt x="336041" y="1155700"/>
                </a:moveTo>
                <a:lnTo>
                  <a:pt x="319747" y="1155700"/>
                </a:lnTo>
                <a:lnTo>
                  <a:pt x="318325" y="1168400"/>
                </a:lnTo>
                <a:lnTo>
                  <a:pt x="334010" y="1168400"/>
                </a:lnTo>
                <a:lnTo>
                  <a:pt x="336041" y="1155700"/>
                </a:lnTo>
                <a:close/>
              </a:path>
              <a:path w="607060" h="2222500">
                <a:moveTo>
                  <a:pt x="284170" y="1143000"/>
                </a:moveTo>
                <a:lnTo>
                  <a:pt x="265666" y="1143000"/>
                </a:lnTo>
                <a:lnTo>
                  <a:pt x="264457" y="1155700"/>
                </a:lnTo>
                <a:lnTo>
                  <a:pt x="285165" y="1155700"/>
                </a:lnTo>
                <a:lnTo>
                  <a:pt x="285538" y="1153034"/>
                </a:lnTo>
                <a:lnTo>
                  <a:pt x="284170" y="1143000"/>
                </a:lnTo>
                <a:close/>
              </a:path>
              <a:path w="607060" h="2222500">
                <a:moveTo>
                  <a:pt x="285538" y="1153034"/>
                </a:moveTo>
                <a:lnTo>
                  <a:pt x="285165" y="1155700"/>
                </a:lnTo>
                <a:lnTo>
                  <a:pt x="285902" y="1155700"/>
                </a:lnTo>
                <a:lnTo>
                  <a:pt x="285538" y="1153034"/>
                </a:lnTo>
                <a:close/>
              </a:path>
              <a:path w="607060" h="2222500">
                <a:moveTo>
                  <a:pt x="312165" y="1143000"/>
                </a:moveTo>
                <a:lnTo>
                  <a:pt x="286943" y="1143000"/>
                </a:lnTo>
                <a:lnTo>
                  <a:pt x="285538" y="1153034"/>
                </a:lnTo>
                <a:lnTo>
                  <a:pt x="285902" y="1155700"/>
                </a:lnTo>
                <a:lnTo>
                  <a:pt x="311505" y="1155700"/>
                </a:lnTo>
                <a:lnTo>
                  <a:pt x="312165" y="1143000"/>
                </a:lnTo>
                <a:close/>
              </a:path>
              <a:path w="607060" h="2222500">
                <a:moveTo>
                  <a:pt x="316204" y="1143000"/>
                </a:moveTo>
                <a:lnTo>
                  <a:pt x="313143" y="1143000"/>
                </a:lnTo>
                <a:lnTo>
                  <a:pt x="314032" y="1155700"/>
                </a:lnTo>
                <a:lnTo>
                  <a:pt x="316204" y="1143000"/>
                </a:lnTo>
                <a:close/>
              </a:path>
              <a:path w="607060" h="2222500">
                <a:moveTo>
                  <a:pt x="335918" y="1143000"/>
                </a:moveTo>
                <a:lnTo>
                  <a:pt x="320014" y="1143000"/>
                </a:lnTo>
                <a:lnTo>
                  <a:pt x="320840" y="1155700"/>
                </a:lnTo>
                <a:lnTo>
                  <a:pt x="335004" y="1155700"/>
                </a:lnTo>
                <a:lnTo>
                  <a:pt x="335918" y="1143000"/>
                </a:lnTo>
                <a:close/>
              </a:path>
              <a:path w="607060" h="2222500">
                <a:moveTo>
                  <a:pt x="329869" y="1117600"/>
                </a:moveTo>
                <a:lnTo>
                  <a:pt x="269743" y="1117600"/>
                </a:lnTo>
                <a:lnTo>
                  <a:pt x="266727" y="1130300"/>
                </a:lnTo>
                <a:lnTo>
                  <a:pt x="265112" y="1143000"/>
                </a:lnTo>
                <a:lnTo>
                  <a:pt x="287345" y="1143000"/>
                </a:lnTo>
                <a:lnTo>
                  <a:pt x="290614" y="1130300"/>
                </a:lnTo>
                <a:lnTo>
                  <a:pt x="328866" y="1130300"/>
                </a:lnTo>
                <a:lnTo>
                  <a:pt x="329869" y="1117600"/>
                </a:lnTo>
                <a:close/>
              </a:path>
              <a:path w="607060" h="2222500">
                <a:moveTo>
                  <a:pt x="344893" y="1130300"/>
                </a:moveTo>
                <a:lnTo>
                  <a:pt x="290614" y="1130300"/>
                </a:lnTo>
                <a:lnTo>
                  <a:pt x="289839" y="1143000"/>
                </a:lnTo>
                <a:lnTo>
                  <a:pt x="340512" y="1143000"/>
                </a:lnTo>
                <a:lnTo>
                  <a:pt x="344893" y="1130300"/>
                </a:lnTo>
                <a:close/>
              </a:path>
              <a:path w="607060" h="2222500">
                <a:moveTo>
                  <a:pt x="330270" y="1127143"/>
                </a:moveTo>
                <a:lnTo>
                  <a:pt x="329869" y="1130300"/>
                </a:lnTo>
                <a:lnTo>
                  <a:pt x="330403" y="1130300"/>
                </a:lnTo>
                <a:lnTo>
                  <a:pt x="330270" y="1127143"/>
                </a:lnTo>
                <a:close/>
              </a:path>
              <a:path w="607060" h="2222500">
                <a:moveTo>
                  <a:pt x="330298" y="1126924"/>
                </a:moveTo>
                <a:lnTo>
                  <a:pt x="330270" y="1127143"/>
                </a:lnTo>
                <a:lnTo>
                  <a:pt x="330403" y="1130300"/>
                </a:lnTo>
                <a:lnTo>
                  <a:pt x="330298" y="1126924"/>
                </a:lnTo>
                <a:close/>
              </a:path>
              <a:path w="607060" h="2222500">
                <a:moveTo>
                  <a:pt x="341325" y="1117600"/>
                </a:moveTo>
                <a:lnTo>
                  <a:pt x="331482" y="1117600"/>
                </a:lnTo>
                <a:lnTo>
                  <a:pt x="330298" y="1126924"/>
                </a:lnTo>
                <a:lnTo>
                  <a:pt x="330403" y="1130300"/>
                </a:lnTo>
                <a:lnTo>
                  <a:pt x="338734" y="1130300"/>
                </a:lnTo>
                <a:lnTo>
                  <a:pt x="341325" y="1117600"/>
                </a:lnTo>
                <a:close/>
              </a:path>
              <a:path w="607060" h="2222500">
                <a:moveTo>
                  <a:pt x="330009" y="1117600"/>
                </a:moveTo>
                <a:lnTo>
                  <a:pt x="329869" y="1117600"/>
                </a:lnTo>
                <a:lnTo>
                  <a:pt x="330270" y="1127143"/>
                </a:lnTo>
                <a:lnTo>
                  <a:pt x="330298" y="1126924"/>
                </a:lnTo>
                <a:lnTo>
                  <a:pt x="330009" y="1117600"/>
                </a:lnTo>
                <a:close/>
              </a:path>
              <a:path w="607060" h="2222500">
                <a:moveTo>
                  <a:pt x="330949" y="1104900"/>
                </a:moveTo>
                <a:lnTo>
                  <a:pt x="271640" y="1104900"/>
                </a:lnTo>
                <a:lnTo>
                  <a:pt x="272075" y="1117600"/>
                </a:lnTo>
                <a:lnTo>
                  <a:pt x="325297" y="1117600"/>
                </a:lnTo>
                <a:lnTo>
                  <a:pt x="330598" y="1107980"/>
                </a:lnTo>
                <a:lnTo>
                  <a:pt x="330949" y="1104900"/>
                </a:lnTo>
                <a:close/>
              </a:path>
              <a:path w="607060" h="2222500">
                <a:moveTo>
                  <a:pt x="345516" y="1104900"/>
                </a:moveTo>
                <a:lnTo>
                  <a:pt x="332295" y="1104900"/>
                </a:lnTo>
                <a:lnTo>
                  <a:pt x="330598" y="1107980"/>
                </a:lnTo>
                <a:lnTo>
                  <a:pt x="329501" y="1117600"/>
                </a:lnTo>
                <a:lnTo>
                  <a:pt x="342061" y="1117600"/>
                </a:lnTo>
                <a:lnTo>
                  <a:pt x="345516" y="1104900"/>
                </a:lnTo>
                <a:close/>
              </a:path>
              <a:path w="607060" h="2222500">
                <a:moveTo>
                  <a:pt x="346646" y="1104900"/>
                </a:moveTo>
                <a:lnTo>
                  <a:pt x="345516" y="1104900"/>
                </a:lnTo>
                <a:lnTo>
                  <a:pt x="348373" y="1117600"/>
                </a:lnTo>
                <a:lnTo>
                  <a:pt x="346646" y="1104900"/>
                </a:lnTo>
                <a:close/>
              </a:path>
              <a:path w="607060" h="2222500">
                <a:moveTo>
                  <a:pt x="332295" y="1104900"/>
                </a:moveTo>
                <a:lnTo>
                  <a:pt x="330949" y="1104900"/>
                </a:lnTo>
                <a:lnTo>
                  <a:pt x="330598" y="1107980"/>
                </a:lnTo>
                <a:lnTo>
                  <a:pt x="332295" y="1104900"/>
                </a:lnTo>
                <a:close/>
              </a:path>
              <a:path w="607060" h="2222500">
                <a:moveTo>
                  <a:pt x="355307" y="1092200"/>
                </a:moveTo>
                <a:lnTo>
                  <a:pt x="277685" y="1092200"/>
                </a:lnTo>
                <a:lnTo>
                  <a:pt x="275094" y="1104900"/>
                </a:lnTo>
                <a:lnTo>
                  <a:pt x="346417" y="1104900"/>
                </a:lnTo>
                <a:lnTo>
                  <a:pt x="355307" y="1092200"/>
                </a:lnTo>
                <a:close/>
              </a:path>
              <a:path w="607060" h="2222500">
                <a:moveTo>
                  <a:pt x="356844" y="1079500"/>
                </a:moveTo>
                <a:lnTo>
                  <a:pt x="282117" y="1079500"/>
                </a:lnTo>
                <a:lnTo>
                  <a:pt x="281152" y="1092200"/>
                </a:lnTo>
                <a:lnTo>
                  <a:pt x="357301" y="1092200"/>
                </a:lnTo>
                <a:lnTo>
                  <a:pt x="356844" y="1079500"/>
                </a:lnTo>
                <a:close/>
              </a:path>
              <a:path w="607060" h="2222500">
                <a:moveTo>
                  <a:pt x="300799" y="1066800"/>
                </a:moveTo>
                <a:lnTo>
                  <a:pt x="285546" y="1066800"/>
                </a:lnTo>
                <a:lnTo>
                  <a:pt x="283730" y="1079500"/>
                </a:lnTo>
                <a:lnTo>
                  <a:pt x="302818" y="1079500"/>
                </a:lnTo>
                <a:lnTo>
                  <a:pt x="300799" y="1066800"/>
                </a:lnTo>
                <a:close/>
              </a:path>
              <a:path w="607060" h="2222500">
                <a:moveTo>
                  <a:pt x="368604" y="1028700"/>
                </a:moveTo>
                <a:lnTo>
                  <a:pt x="314439" y="1028700"/>
                </a:lnTo>
                <a:lnTo>
                  <a:pt x="313490" y="1029903"/>
                </a:lnTo>
                <a:lnTo>
                  <a:pt x="315226" y="1041400"/>
                </a:lnTo>
                <a:lnTo>
                  <a:pt x="311289" y="1041400"/>
                </a:lnTo>
                <a:lnTo>
                  <a:pt x="310997" y="1054100"/>
                </a:lnTo>
                <a:lnTo>
                  <a:pt x="341160" y="1054100"/>
                </a:lnTo>
                <a:lnTo>
                  <a:pt x="339826" y="1066800"/>
                </a:lnTo>
                <a:lnTo>
                  <a:pt x="306514" y="1066800"/>
                </a:lnTo>
                <a:lnTo>
                  <a:pt x="302818" y="1079500"/>
                </a:lnTo>
                <a:lnTo>
                  <a:pt x="353479" y="1079500"/>
                </a:lnTo>
                <a:lnTo>
                  <a:pt x="357939" y="1066800"/>
                </a:lnTo>
                <a:lnTo>
                  <a:pt x="361842" y="1054100"/>
                </a:lnTo>
                <a:lnTo>
                  <a:pt x="365344" y="1041400"/>
                </a:lnTo>
                <a:lnTo>
                  <a:pt x="368604" y="1028700"/>
                </a:lnTo>
                <a:close/>
              </a:path>
              <a:path w="607060" h="2222500">
                <a:moveTo>
                  <a:pt x="294893" y="1054100"/>
                </a:moveTo>
                <a:lnTo>
                  <a:pt x="287223" y="1054100"/>
                </a:lnTo>
                <a:lnTo>
                  <a:pt x="284441" y="1066800"/>
                </a:lnTo>
                <a:lnTo>
                  <a:pt x="291376" y="1066800"/>
                </a:lnTo>
                <a:lnTo>
                  <a:pt x="294893" y="1054100"/>
                </a:lnTo>
                <a:close/>
              </a:path>
              <a:path w="607060" h="2222500">
                <a:moveTo>
                  <a:pt x="303956" y="1053053"/>
                </a:moveTo>
                <a:lnTo>
                  <a:pt x="303936" y="1054100"/>
                </a:lnTo>
                <a:lnTo>
                  <a:pt x="294893" y="1054100"/>
                </a:lnTo>
                <a:lnTo>
                  <a:pt x="292950" y="1066800"/>
                </a:lnTo>
                <a:lnTo>
                  <a:pt x="305612" y="1066800"/>
                </a:lnTo>
                <a:lnTo>
                  <a:pt x="303956" y="1053053"/>
                </a:lnTo>
                <a:close/>
              </a:path>
              <a:path w="607060" h="2222500">
                <a:moveTo>
                  <a:pt x="308863" y="1048706"/>
                </a:moveTo>
                <a:lnTo>
                  <a:pt x="308109" y="1052474"/>
                </a:lnTo>
                <a:lnTo>
                  <a:pt x="308254" y="1054100"/>
                </a:lnTo>
                <a:lnTo>
                  <a:pt x="307466" y="1066800"/>
                </a:lnTo>
                <a:lnTo>
                  <a:pt x="339585" y="1066800"/>
                </a:lnTo>
                <a:lnTo>
                  <a:pt x="339153" y="1054100"/>
                </a:lnTo>
                <a:lnTo>
                  <a:pt x="310146" y="1054100"/>
                </a:lnTo>
                <a:lnTo>
                  <a:pt x="308863" y="1048706"/>
                </a:lnTo>
                <a:close/>
              </a:path>
              <a:path w="607060" h="2222500">
                <a:moveTo>
                  <a:pt x="296887" y="1041400"/>
                </a:moveTo>
                <a:lnTo>
                  <a:pt x="291147" y="1041400"/>
                </a:lnTo>
                <a:lnTo>
                  <a:pt x="290677" y="1054100"/>
                </a:lnTo>
                <a:lnTo>
                  <a:pt x="299796" y="1054100"/>
                </a:lnTo>
                <a:lnTo>
                  <a:pt x="296887" y="1041400"/>
                </a:lnTo>
                <a:close/>
              </a:path>
              <a:path w="607060" h="2222500">
                <a:moveTo>
                  <a:pt x="302552" y="1041400"/>
                </a:moveTo>
                <a:lnTo>
                  <a:pt x="301358" y="1041400"/>
                </a:lnTo>
                <a:lnTo>
                  <a:pt x="300253" y="1054100"/>
                </a:lnTo>
                <a:lnTo>
                  <a:pt x="303936" y="1054100"/>
                </a:lnTo>
                <a:lnTo>
                  <a:pt x="303636" y="1050402"/>
                </a:lnTo>
                <a:lnTo>
                  <a:pt x="302552" y="1041400"/>
                </a:lnTo>
                <a:close/>
              </a:path>
              <a:path w="607060" h="2222500">
                <a:moveTo>
                  <a:pt x="306058" y="1053660"/>
                </a:moveTo>
                <a:lnTo>
                  <a:pt x="306031" y="1054100"/>
                </a:lnTo>
                <a:lnTo>
                  <a:pt x="306184" y="1054100"/>
                </a:lnTo>
                <a:lnTo>
                  <a:pt x="306058" y="1053660"/>
                </a:lnTo>
                <a:close/>
              </a:path>
              <a:path w="607060" h="2222500">
                <a:moveTo>
                  <a:pt x="307182" y="1042051"/>
                </a:moveTo>
                <a:lnTo>
                  <a:pt x="307784" y="1054100"/>
                </a:lnTo>
                <a:lnTo>
                  <a:pt x="308109" y="1052474"/>
                </a:lnTo>
                <a:lnTo>
                  <a:pt x="307182" y="1042051"/>
                </a:lnTo>
                <a:close/>
              </a:path>
              <a:path w="607060" h="2222500">
                <a:moveTo>
                  <a:pt x="306806" y="1041400"/>
                </a:moveTo>
                <a:lnTo>
                  <a:pt x="304177" y="1041400"/>
                </a:lnTo>
                <a:lnTo>
                  <a:pt x="304076" y="1046729"/>
                </a:lnTo>
                <a:lnTo>
                  <a:pt x="306058" y="1053660"/>
                </a:lnTo>
                <a:lnTo>
                  <a:pt x="306806" y="1041400"/>
                </a:lnTo>
                <a:close/>
              </a:path>
              <a:path w="607060" h="2222500">
                <a:moveTo>
                  <a:pt x="303048" y="1043134"/>
                </a:moveTo>
                <a:lnTo>
                  <a:pt x="303636" y="1050402"/>
                </a:lnTo>
                <a:lnTo>
                  <a:pt x="303956" y="1053053"/>
                </a:lnTo>
                <a:lnTo>
                  <a:pt x="304076" y="1046729"/>
                </a:lnTo>
                <a:lnTo>
                  <a:pt x="303048" y="1043134"/>
                </a:lnTo>
                <a:close/>
              </a:path>
              <a:path w="607060" h="2222500">
                <a:moveTo>
                  <a:pt x="307156" y="1041535"/>
                </a:moveTo>
                <a:lnTo>
                  <a:pt x="307278" y="1043134"/>
                </a:lnTo>
                <a:lnTo>
                  <a:pt x="308109" y="1052474"/>
                </a:lnTo>
                <a:lnTo>
                  <a:pt x="308863" y="1048706"/>
                </a:lnTo>
                <a:lnTo>
                  <a:pt x="307156" y="1041535"/>
                </a:lnTo>
                <a:close/>
              </a:path>
              <a:path w="607060" h="2222500">
                <a:moveTo>
                  <a:pt x="310324" y="1041400"/>
                </a:moveTo>
                <a:lnTo>
                  <a:pt x="307149" y="1041400"/>
                </a:lnTo>
                <a:lnTo>
                  <a:pt x="307156" y="1041535"/>
                </a:lnTo>
                <a:lnTo>
                  <a:pt x="308863" y="1048706"/>
                </a:lnTo>
                <a:lnTo>
                  <a:pt x="310324" y="1041400"/>
                </a:lnTo>
                <a:close/>
              </a:path>
              <a:path w="607060" h="2222500">
                <a:moveTo>
                  <a:pt x="302907" y="1041400"/>
                </a:moveTo>
                <a:lnTo>
                  <a:pt x="302552" y="1041400"/>
                </a:lnTo>
                <a:lnTo>
                  <a:pt x="303048" y="1043134"/>
                </a:lnTo>
                <a:lnTo>
                  <a:pt x="302907" y="1041400"/>
                </a:lnTo>
                <a:close/>
              </a:path>
              <a:path w="607060" h="2222500">
                <a:moveTo>
                  <a:pt x="299847" y="1028700"/>
                </a:moveTo>
                <a:lnTo>
                  <a:pt x="295987" y="1028700"/>
                </a:lnTo>
                <a:lnTo>
                  <a:pt x="293293" y="1041400"/>
                </a:lnTo>
                <a:lnTo>
                  <a:pt x="298627" y="1041400"/>
                </a:lnTo>
                <a:lnTo>
                  <a:pt x="299847" y="1028700"/>
                </a:lnTo>
                <a:close/>
              </a:path>
              <a:path w="607060" h="2222500">
                <a:moveTo>
                  <a:pt x="305168" y="1028700"/>
                </a:moveTo>
                <a:lnTo>
                  <a:pt x="300837" y="1028700"/>
                </a:lnTo>
                <a:lnTo>
                  <a:pt x="300748" y="1041400"/>
                </a:lnTo>
                <a:lnTo>
                  <a:pt x="302501" y="1041400"/>
                </a:lnTo>
                <a:lnTo>
                  <a:pt x="305168" y="1028700"/>
                </a:lnTo>
                <a:close/>
              </a:path>
              <a:path w="607060" h="2222500">
                <a:moveTo>
                  <a:pt x="309054" y="1028700"/>
                </a:moveTo>
                <a:lnTo>
                  <a:pt x="306108" y="1028700"/>
                </a:lnTo>
                <a:lnTo>
                  <a:pt x="302501" y="1041400"/>
                </a:lnTo>
                <a:lnTo>
                  <a:pt x="304431" y="1041400"/>
                </a:lnTo>
                <a:lnTo>
                  <a:pt x="309054" y="1028700"/>
                </a:lnTo>
                <a:close/>
              </a:path>
              <a:path w="607060" h="2222500">
                <a:moveTo>
                  <a:pt x="312508" y="1028700"/>
                </a:moveTo>
                <a:lnTo>
                  <a:pt x="309054" y="1028700"/>
                </a:lnTo>
                <a:lnTo>
                  <a:pt x="304431" y="1041400"/>
                </a:lnTo>
                <a:lnTo>
                  <a:pt x="312172" y="1031576"/>
                </a:lnTo>
                <a:lnTo>
                  <a:pt x="312508" y="1028700"/>
                </a:lnTo>
                <a:close/>
              </a:path>
              <a:path w="607060" h="2222500">
                <a:moveTo>
                  <a:pt x="312172" y="1031576"/>
                </a:moveTo>
                <a:lnTo>
                  <a:pt x="304431" y="1041400"/>
                </a:lnTo>
                <a:lnTo>
                  <a:pt x="311023" y="1041400"/>
                </a:lnTo>
                <a:lnTo>
                  <a:pt x="312172" y="1031576"/>
                </a:lnTo>
                <a:close/>
              </a:path>
              <a:path w="607060" h="2222500">
                <a:moveTo>
                  <a:pt x="313309" y="1028700"/>
                </a:moveTo>
                <a:lnTo>
                  <a:pt x="312508" y="1028700"/>
                </a:lnTo>
                <a:lnTo>
                  <a:pt x="312172" y="1031576"/>
                </a:lnTo>
                <a:lnTo>
                  <a:pt x="313490" y="1029903"/>
                </a:lnTo>
                <a:lnTo>
                  <a:pt x="313309" y="1028700"/>
                </a:lnTo>
                <a:close/>
              </a:path>
              <a:path w="607060" h="2222500">
                <a:moveTo>
                  <a:pt x="314439" y="1028700"/>
                </a:moveTo>
                <a:lnTo>
                  <a:pt x="313309" y="1028700"/>
                </a:lnTo>
                <a:lnTo>
                  <a:pt x="313490" y="1029903"/>
                </a:lnTo>
                <a:lnTo>
                  <a:pt x="314439" y="1028700"/>
                </a:lnTo>
                <a:close/>
              </a:path>
              <a:path w="607060" h="2222500">
                <a:moveTo>
                  <a:pt x="372097" y="1016000"/>
                </a:moveTo>
                <a:lnTo>
                  <a:pt x="295173" y="1016000"/>
                </a:lnTo>
                <a:lnTo>
                  <a:pt x="293793" y="1028700"/>
                </a:lnTo>
                <a:lnTo>
                  <a:pt x="370433" y="1028700"/>
                </a:lnTo>
                <a:lnTo>
                  <a:pt x="372097" y="1016000"/>
                </a:lnTo>
                <a:close/>
              </a:path>
              <a:path w="607060" h="2222500">
                <a:moveTo>
                  <a:pt x="300799" y="1003300"/>
                </a:moveTo>
                <a:lnTo>
                  <a:pt x="298170" y="1016000"/>
                </a:lnTo>
                <a:lnTo>
                  <a:pt x="302793" y="1016000"/>
                </a:lnTo>
                <a:lnTo>
                  <a:pt x="300799" y="1003300"/>
                </a:lnTo>
                <a:close/>
              </a:path>
              <a:path w="607060" h="2222500">
                <a:moveTo>
                  <a:pt x="307022" y="1003300"/>
                </a:moveTo>
                <a:lnTo>
                  <a:pt x="304647" y="1003300"/>
                </a:lnTo>
                <a:lnTo>
                  <a:pt x="302793" y="1016000"/>
                </a:lnTo>
                <a:lnTo>
                  <a:pt x="305142" y="1016000"/>
                </a:lnTo>
                <a:lnTo>
                  <a:pt x="307022" y="1003300"/>
                </a:lnTo>
                <a:close/>
              </a:path>
              <a:path w="607060" h="2222500">
                <a:moveTo>
                  <a:pt x="313143" y="1003300"/>
                </a:moveTo>
                <a:lnTo>
                  <a:pt x="309562" y="1003300"/>
                </a:lnTo>
                <a:lnTo>
                  <a:pt x="308279" y="1016000"/>
                </a:lnTo>
                <a:lnTo>
                  <a:pt x="312445" y="1016000"/>
                </a:lnTo>
                <a:lnTo>
                  <a:pt x="313143" y="1003300"/>
                </a:lnTo>
                <a:close/>
              </a:path>
              <a:path w="607060" h="2222500">
                <a:moveTo>
                  <a:pt x="321652" y="1003300"/>
                </a:moveTo>
                <a:lnTo>
                  <a:pt x="317449" y="1003300"/>
                </a:lnTo>
                <a:lnTo>
                  <a:pt x="316077" y="1016000"/>
                </a:lnTo>
                <a:lnTo>
                  <a:pt x="318439" y="1016000"/>
                </a:lnTo>
                <a:lnTo>
                  <a:pt x="321652" y="1003300"/>
                </a:lnTo>
                <a:close/>
              </a:path>
              <a:path w="607060" h="2222500">
                <a:moveTo>
                  <a:pt x="376647" y="990600"/>
                </a:moveTo>
                <a:lnTo>
                  <a:pt x="316318" y="990600"/>
                </a:lnTo>
                <a:lnTo>
                  <a:pt x="313575" y="1003300"/>
                </a:lnTo>
                <a:lnTo>
                  <a:pt x="324396" y="1003300"/>
                </a:lnTo>
                <a:lnTo>
                  <a:pt x="322961" y="1016000"/>
                </a:lnTo>
                <a:lnTo>
                  <a:pt x="371024" y="1016000"/>
                </a:lnTo>
                <a:lnTo>
                  <a:pt x="373148" y="1003300"/>
                </a:lnTo>
                <a:lnTo>
                  <a:pt x="376647" y="990600"/>
                </a:lnTo>
                <a:close/>
              </a:path>
              <a:path w="607060" h="2222500">
                <a:moveTo>
                  <a:pt x="314947" y="990600"/>
                </a:moveTo>
                <a:lnTo>
                  <a:pt x="307263" y="990600"/>
                </a:lnTo>
                <a:lnTo>
                  <a:pt x="302983" y="1003300"/>
                </a:lnTo>
                <a:lnTo>
                  <a:pt x="313575" y="1003300"/>
                </a:lnTo>
                <a:lnTo>
                  <a:pt x="314947" y="990600"/>
                </a:lnTo>
                <a:close/>
              </a:path>
              <a:path w="607060" h="2222500">
                <a:moveTo>
                  <a:pt x="305231" y="977900"/>
                </a:moveTo>
                <a:lnTo>
                  <a:pt x="304761" y="977900"/>
                </a:lnTo>
                <a:lnTo>
                  <a:pt x="301155" y="990600"/>
                </a:lnTo>
                <a:lnTo>
                  <a:pt x="306412" y="990600"/>
                </a:lnTo>
                <a:lnTo>
                  <a:pt x="305231" y="977900"/>
                </a:lnTo>
                <a:close/>
              </a:path>
              <a:path w="607060" h="2222500">
                <a:moveTo>
                  <a:pt x="312915" y="977900"/>
                </a:moveTo>
                <a:lnTo>
                  <a:pt x="308749" y="977900"/>
                </a:lnTo>
                <a:lnTo>
                  <a:pt x="308190" y="990600"/>
                </a:lnTo>
                <a:lnTo>
                  <a:pt x="310959" y="990600"/>
                </a:lnTo>
                <a:lnTo>
                  <a:pt x="312915" y="977900"/>
                </a:lnTo>
                <a:close/>
              </a:path>
              <a:path w="607060" h="2222500">
                <a:moveTo>
                  <a:pt x="314274" y="977900"/>
                </a:moveTo>
                <a:lnTo>
                  <a:pt x="312915" y="977900"/>
                </a:lnTo>
                <a:lnTo>
                  <a:pt x="311048" y="990600"/>
                </a:lnTo>
                <a:lnTo>
                  <a:pt x="311823" y="990600"/>
                </a:lnTo>
                <a:lnTo>
                  <a:pt x="314274" y="977900"/>
                </a:lnTo>
                <a:close/>
              </a:path>
              <a:path w="607060" h="2222500">
                <a:moveTo>
                  <a:pt x="383362" y="977900"/>
                </a:moveTo>
                <a:lnTo>
                  <a:pt x="323964" y="977900"/>
                </a:lnTo>
                <a:lnTo>
                  <a:pt x="316039" y="990600"/>
                </a:lnTo>
                <a:lnTo>
                  <a:pt x="376453" y="990600"/>
                </a:lnTo>
                <a:lnTo>
                  <a:pt x="383362" y="977900"/>
                </a:lnTo>
                <a:close/>
              </a:path>
              <a:path w="607060" h="2222500">
                <a:moveTo>
                  <a:pt x="328396" y="965200"/>
                </a:moveTo>
                <a:lnTo>
                  <a:pt x="308000" y="965200"/>
                </a:lnTo>
                <a:lnTo>
                  <a:pt x="308343" y="977900"/>
                </a:lnTo>
                <a:lnTo>
                  <a:pt x="331901" y="977900"/>
                </a:lnTo>
                <a:lnTo>
                  <a:pt x="328396" y="965200"/>
                </a:lnTo>
                <a:close/>
              </a:path>
              <a:path w="607060" h="2222500">
                <a:moveTo>
                  <a:pt x="383260" y="965200"/>
                </a:moveTo>
                <a:lnTo>
                  <a:pt x="332638" y="965200"/>
                </a:lnTo>
                <a:lnTo>
                  <a:pt x="331901" y="977900"/>
                </a:lnTo>
                <a:lnTo>
                  <a:pt x="378523" y="977900"/>
                </a:lnTo>
                <a:lnTo>
                  <a:pt x="383260" y="965200"/>
                </a:lnTo>
                <a:close/>
              </a:path>
              <a:path w="607060" h="2222500">
                <a:moveTo>
                  <a:pt x="384907" y="952500"/>
                </a:moveTo>
                <a:lnTo>
                  <a:pt x="313778" y="952500"/>
                </a:lnTo>
                <a:lnTo>
                  <a:pt x="310680" y="965200"/>
                </a:lnTo>
                <a:lnTo>
                  <a:pt x="385660" y="965200"/>
                </a:lnTo>
                <a:lnTo>
                  <a:pt x="384907" y="952500"/>
                </a:lnTo>
                <a:close/>
              </a:path>
              <a:path w="607060" h="2222500">
                <a:moveTo>
                  <a:pt x="331838" y="939800"/>
                </a:moveTo>
                <a:lnTo>
                  <a:pt x="315775" y="939800"/>
                </a:lnTo>
                <a:lnTo>
                  <a:pt x="314904" y="952500"/>
                </a:lnTo>
                <a:lnTo>
                  <a:pt x="334086" y="952500"/>
                </a:lnTo>
                <a:lnTo>
                  <a:pt x="331838" y="939800"/>
                </a:lnTo>
                <a:close/>
              </a:path>
              <a:path w="607060" h="2222500">
                <a:moveTo>
                  <a:pt x="339547" y="939800"/>
                </a:moveTo>
                <a:lnTo>
                  <a:pt x="336168" y="939800"/>
                </a:lnTo>
                <a:lnTo>
                  <a:pt x="334530" y="952500"/>
                </a:lnTo>
                <a:lnTo>
                  <a:pt x="338175" y="952500"/>
                </a:lnTo>
                <a:lnTo>
                  <a:pt x="339547" y="939800"/>
                </a:lnTo>
                <a:close/>
              </a:path>
              <a:path w="607060" h="2222500">
                <a:moveTo>
                  <a:pt x="383070" y="939800"/>
                </a:moveTo>
                <a:lnTo>
                  <a:pt x="339547" y="939800"/>
                </a:lnTo>
                <a:lnTo>
                  <a:pt x="341985" y="952500"/>
                </a:lnTo>
                <a:lnTo>
                  <a:pt x="383235" y="952500"/>
                </a:lnTo>
                <a:lnTo>
                  <a:pt x="383070" y="939800"/>
                </a:lnTo>
                <a:close/>
              </a:path>
              <a:path w="607060" h="2222500">
                <a:moveTo>
                  <a:pt x="392455" y="914400"/>
                </a:moveTo>
                <a:lnTo>
                  <a:pt x="333425" y="914400"/>
                </a:lnTo>
                <a:lnTo>
                  <a:pt x="332244" y="927100"/>
                </a:lnTo>
                <a:lnTo>
                  <a:pt x="371170" y="927100"/>
                </a:lnTo>
                <a:lnTo>
                  <a:pt x="369798" y="939800"/>
                </a:lnTo>
                <a:lnTo>
                  <a:pt x="387045" y="939800"/>
                </a:lnTo>
                <a:lnTo>
                  <a:pt x="387451" y="952500"/>
                </a:lnTo>
                <a:lnTo>
                  <a:pt x="388637" y="939800"/>
                </a:lnTo>
                <a:lnTo>
                  <a:pt x="391784" y="927100"/>
                </a:lnTo>
                <a:lnTo>
                  <a:pt x="392455" y="914400"/>
                </a:lnTo>
                <a:close/>
              </a:path>
              <a:path w="607060" h="2222500">
                <a:moveTo>
                  <a:pt x="336600" y="927100"/>
                </a:moveTo>
                <a:lnTo>
                  <a:pt x="318897" y="927100"/>
                </a:lnTo>
                <a:lnTo>
                  <a:pt x="321817" y="939800"/>
                </a:lnTo>
                <a:lnTo>
                  <a:pt x="333387" y="939800"/>
                </a:lnTo>
                <a:lnTo>
                  <a:pt x="336600" y="927100"/>
                </a:lnTo>
                <a:close/>
              </a:path>
              <a:path w="607060" h="2222500">
                <a:moveTo>
                  <a:pt x="336867" y="927100"/>
                </a:moveTo>
                <a:lnTo>
                  <a:pt x="336600" y="927100"/>
                </a:lnTo>
                <a:lnTo>
                  <a:pt x="336232" y="939800"/>
                </a:lnTo>
                <a:lnTo>
                  <a:pt x="337515" y="939800"/>
                </a:lnTo>
                <a:lnTo>
                  <a:pt x="338558" y="936599"/>
                </a:lnTo>
                <a:lnTo>
                  <a:pt x="336867" y="927100"/>
                </a:lnTo>
                <a:close/>
              </a:path>
              <a:path w="607060" h="2222500">
                <a:moveTo>
                  <a:pt x="338558" y="936599"/>
                </a:moveTo>
                <a:lnTo>
                  <a:pt x="337515" y="939800"/>
                </a:lnTo>
                <a:lnTo>
                  <a:pt x="339128" y="939800"/>
                </a:lnTo>
                <a:lnTo>
                  <a:pt x="338558" y="936599"/>
                </a:lnTo>
                <a:close/>
              </a:path>
              <a:path w="607060" h="2222500">
                <a:moveTo>
                  <a:pt x="367017" y="927100"/>
                </a:moveTo>
                <a:lnTo>
                  <a:pt x="341655" y="927100"/>
                </a:lnTo>
                <a:lnTo>
                  <a:pt x="338558" y="936599"/>
                </a:lnTo>
                <a:lnTo>
                  <a:pt x="339128" y="939800"/>
                </a:lnTo>
                <a:lnTo>
                  <a:pt x="361416" y="939800"/>
                </a:lnTo>
                <a:lnTo>
                  <a:pt x="366943" y="927545"/>
                </a:lnTo>
                <a:lnTo>
                  <a:pt x="367017" y="927100"/>
                </a:lnTo>
                <a:close/>
              </a:path>
              <a:path w="607060" h="2222500">
                <a:moveTo>
                  <a:pt x="366976" y="927472"/>
                </a:moveTo>
                <a:lnTo>
                  <a:pt x="364909" y="939800"/>
                </a:lnTo>
                <a:lnTo>
                  <a:pt x="365620" y="939800"/>
                </a:lnTo>
                <a:lnTo>
                  <a:pt x="366976" y="927472"/>
                </a:lnTo>
                <a:close/>
              </a:path>
              <a:path w="607060" h="2222500">
                <a:moveTo>
                  <a:pt x="367144" y="927100"/>
                </a:moveTo>
                <a:lnTo>
                  <a:pt x="366976" y="927472"/>
                </a:lnTo>
                <a:lnTo>
                  <a:pt x="367144" y="927100"/>
                </a:lnTo>
                <a:close/>
              </a:path>
              <a:path w="607060" h="2222500">
                <a:moveTo>
                  <a:pt x="322516" y="914400"/>
                </a:moveTo>
                <a:lnTo>
                  <a:pt x="321335" y="927100"/>
                </a:lnTo>
                <a:lnTo>
                  <a:pt x="322592" y="927100"/>
                </a:lnTo>
                <a:lnTo>
                  <a:pt x="322516" y="914400"/>
                </a:lnTo>
                <a:close/>
              </a:path>
              <a:path w="607060" h="2222500">
                <a:moveTo>
                  <a:pt x="331635" y="914400"/>
                </a:moveTo>
                <a:lnTo>
                  <a:pt x="324319" y="914400"/>
                </a:lnTo>
                <a:lnTo>
                  <a:pt x="327367" y="927100"/>
                </a:lnTo>
                <a:lnTo>
                  <a:pt x="328891" y="927100"/>
                </a:lnTo>
                <a:lnTo>
                  <a:pt x="331635" y="914400"/>
                </a:lnTo>
                <a:close/>
              </a:path>
              <a:path w="607060" h="2222500">
                <a:moveTo>
                  <a:pt x="394881" y="914400"/>
                </a:moveTo>
                <a:lnTo>
                  <a:pt x="394144" y="927100"/>
                </a:lnTo>
                <a:lnTo>
                  <a:pt x="394411" y="927100"/>
                </a:lnTo>
                <a:lnTo>
                  <a:pt x="394881" y="914400"/>
                </a:lnTo>
                <a:close/>
              </a:path>
              <a:path w="607060" h="2222500">
                <a:moveTo>
                  <a:pt x="343268" y="901700"/>
                </a:moveTo>
                <a:lnTo>
                  <a:pt x="329704" y="901700"/>
                </a:lnTo>
                <a:lnTo>
                  <a:pt x="324789" y="914400"/>
                </a:lnTo>
                <a:lnTo>
                  <a:pt x="342595" y="914400"/>
                </a:lnTo>
                <a:lnTo>
                  <a:pt x="343268" y="901700"/>
                </a:lnTo>
                <a:close/>
              </a:path>
              <a:path w="607060" h="2222500">
                <a:moveTo>
                  <a:pt x="395266" y="901700"/>
                </a:moveTo>
                <a:lnTo>
                  <a:pt x="346367" y="901700"/>
                </a:lnTo>
                <a:lnTo>
                  <a:pt x="344170" y="914400"/>
                </a:lnTo>
                <a:lnTo>
                  <a:pt x="395668" y="914400"/>
                </a:lnTo>
                <a:lnTo>
                  <a:pt x="395266" y="901700"/>
                </a:lnTo>
                <a:close/>
              </a:path>
              <a:path w="607060" h="2222500">
                <a:moveTo>
                  <a:pt x="338327" y="889000"/>
                </a:moveTo>
                <a:lnTo>
                  <a:pt x="334797" y="889000"/>
                </a:lnTo>
                <a:lnTo>
                  <a:pt x="331165" y="901700"/>
                </a:lnTo>
                <a:lnTo>
                  <a:pt x="336511" y="901700"/>
                </a:lnTo>
                <a:lnTo>
                  <a:pt x="338327" y="889000"/>
                </a:lnTo>
                <a:close/>
              </a:path>
              <a:path w="607060" h="2222500">
                <a:moveTo>
                  <a:pt x="338327" y="889000"/>
                </a:moveTo>
                <a:lnTo>
                  <a:pt x="336511" y="901700"/>
                </a:lnTo>
                <a:lnTo>
                  <a:pt x="340931" y="901700"/>
                </a:lnTo>
                <a:lnTo>
                  <a:pt x="341193" y="897258"/>
                </a:lnTo>
                <a:lnTo>
                  <a:pt x="338327" y="889000"/>
                </a:lnTo>
                <a:close/>
              </a:path>
              <a:path w="607060" h="2222500">
                <a:moveTo>
                  <a:pt x="341193" y="897258"/>
                </a:moveTo>
                <a:lnTo>
                  <a:pt x="340931" y="901700"/>
                </a:lnTo>
                <a:lnTo>
                  <a:pt x="342734" y="901700"/>
                </a:lnTo>
                <a:lnTo>
                  <a:pt x="341193" y="897258"/>
                </a:lnTo>
                <a:close/>
              </a:path>
              <a:path w="607060" h="2222500">
                <a:moveTo>
                  <a:pt x="400458" y="889000"/>
                </a:moveTo>
                <a:lnTo>
                  <a:pt x="344106" y="889000"/>
                </a:lnTo>
                <a:lnTo>
                  <a:pt x="342734" y="901700"/>
                </a:lnTo>
                <a:lnTo>
                  <a:pt x="397281" y="901700"/>
                </a:lnTo>
                <a:lnTo>
                  <a:pt x="400458" y="889000"/>
                </a:lnTo>
                <a:close/>
              </a:path>
              <a:path w="607060" h="2222500">
                <a:moveTo>
                  <a:pt x="341680" y="889000"/>
                </a:moveTo>
                <a:lnTo>
                  <a:pt x="338327" y="889000"/>
                </a:lnTo>
                <a:lnTo>
                  <a:pt x="341193" y="897258"/>
                </a:lnTo>
                <a:lnTo>
                  <a:pt x="341680" y="889000"/>
                </a:lnTo>
                <a:close/>
              </a:path>
              <a:path w="607060" h="2222500">
                <a:moveTo>
                  <a:pt x="377063" y="876300"/>
                </a:moveTo>
                <a:lnTo>
                  <a:pt x="336486" y="876300"/>
                </a:lnTo>
                <a:lnTo>
                  <a:pt x="336461" y="889000"/>
                </a:lnTo>
                <a:lnTo>
                  <a:pt x="375526" y="889000"/>
                </a:lnTo>
                <a:lnTo>
                  <a:pt x="376188" y="887139"/>
                </a:lnTo>
                <a:lnTo>
                  <a:pt x="377063" y="876300"/>
                </a:lnTo>
                <a:close/>
              </a:path>
              <a:path w="607060" h="2222500">
                <a:moveTo>
                  <a:pt x="376188" y="887139"/>
                </a:moveTo>
                <a:lnTo>
                  <a:pt x="375526" y="889000"/>
                </a:lnTo>
                <a:lnTo>
                  <a:pt x="376038" y="889000"/>
                </a:lnTo>
                <a:lnTo>
                  <a:pt x="376188" y="887139"/>
                </a:lnTo>
                <a:close/>
              </a:path>
              <a:path w="607060" h="2222500">
                <a:moveTo>
                  <a:pt x="400875" y="876300"/>
                </a:moveTo>
                <a:lnTo>
                  <a:pt x="380047" y="876300"/>
                </a:lnTo>
                <a:lnTo>
                  <a:pt x="376188" y="887139"/>
                </a:lnTo>
                <a:lnTo>
                  <a:pt x="376038" y="889000"/>
                </a:lnTo>
                <a:lnTo>
                  <a:pt x="398970" y="889000"/>
                </a:lnTo>
                <a:lnTo>
                  <a:pt x="400988" y="882271"/>
                </a:lnTo>
                <a:lnTo>
                  <a:pt x="400875" y="876300"/>
                </a:lnTo>
                <a:close/>
              </a:path>
              <a:path w="607060" h="2222500">
                <a:moveTo>
                  <a:pt x="401659" y="880035"/>
                </a:moveTo>
                <a:lnTo>
                  <a:pt x="400988" y="882271"/>
                </a:lnTo>
                <a:lnTo>
                  <a:pt x="401116" y="889000"/>
                </a:lnTo>
                <a:lnTo>
                  <a:pt x="403542" y="889000"/>
                </a:lnTo>
                <a:lnTo>
                  <a:pt x="401659" y="880035"/>
                </a:lnTo>
                <a:close/>
              </a:path>
              <a:path w="607060" h="2222500">
                <a:moveTo>
                  <a:pt x="400875" y="876300"/>
                </a:moveTo>
                <a:lnTo>
                  <a:pt x="400988" y="882271"/>
                </a:lnTo>
                <a:lnTo>
                  <a:pt x="401659" y="880035"/>
                </a:lnTo>
                <a:lnTo>
                  <a:pt x="400875" y="876300"/>
                </a:lnTo>
                <a:close/>
              </a:path>
              <a:path w="607060" h="2222500">
                <a:moveTo>
                  <a:pt x="402780" y="876300"/>
                </a:moveTo>
                <a:lnTo>
                  <a:pt x="400875" y="876300"/>
                </a:lnTo>
                <a:lnTo>
                  <a:pt x="401659" y="880035"/>
                </a:lnTo>
                <a:lnTo>
                  <a:pt x="402780" y="876300"/>
                </a:lnTo>
                <a:close/>
              </a:path>
              <a:path w="607060" h="2222500">
                <a:moveTo>
                  <a:pt x="336461" y="863600"/>
                </a:moveTo>
                <a:lnTo>
                  <a:pt x="334010" y="876300"/>
                </a:lnTo>
                <a:lnTo>
                  <a:pt x="337185" y="876300"/>
                </a:lnTo>
                <a:lnTo>
                  <a:pt x="336461" y="863600"/>
                </a:lnTo>
                <a:close/>
              </a:path>
              <a:path w="607060" h="2222500">
                <a:moveTo>
                  <a:pt x="385927" y="850900"/>
                </a:moveTo>
                <a:lnTo>
                  <a:pt x="355828" y="850900"/>
                </a:lnTo>
                <a:lnTo>
                  <a:pt x="354202" y="863600"/>
                </a:lnTo>
                <a:lnTo>
                  <a:pt x="338797" y="863600"/>
                </a:lnTo>
                <a:lnTo>
                  <a:pt x="337185" y="876300"/>
                </a:lnTo>
                <a:lnTo>
                  <a:pt x="381114" y="876300"/>
                </a:lnTo>
                <a:lnTo>
                  <a:pt x="382536" y="863600"/>
                </a:lnTo>
                <a:lnTo>
                  <a:pt x="385927" y="850900"/>
                </a:lnTo>
                <a:close/>
              </a:path>
              <a:path w="607060" h="2222500">
                <a:moveTo>
                  <a:pt x="386854" y="850900"/>
                </a:moveTo>
                <a:lnTo>
                  <a:pt x="381673" y="876300"/>
                </a:lnTo>
                <a:lnTo>
                  <a:pt x="404533" y="876300"/>
                </a:lnTo>
                <a:lnTo>
                  <a:pt x="408470" y="863600"/>
                </a:lnTo>
                <a:lnTo>
                  <a:pt x="388797" y="863600"/>
                </a:lnTo>
                <a:lnTo>
                  <a:pt x="386854" y="850900"/>
                </a:lnTo>
                <a:close/>
              </a:path>
              <a:path w="607060" h="2222500">
                <a:moveTo>
                  <a:pt x="337070" y="850900"/>
                </a:moveTo>
                <a:lnTo>
                  <a:pt x="335927" y="863600"/>
                </a:lnTo>
                <a:lnTo>
                  <a:pt x="338759" y="863600"/>
                </a:lnTo>
                <a:lnTo>
                  <a:pt x="337070" y="850900"/>
                </a:lnTo>
                <a:close/>
              </a:path>
              <a:path w="607060" h="2222500">
                <a:moveTo>
                  <a:pt x="353656" y="850900"/>
                </a:moveTo>
                <a:lnTo>
                  <a:pt x="342734" y="850900"/>
                </a:lnTo>
                <a:lnTo>
                  <a:pt x="341375" y="863600"/>
                </a:lnTo>
                <a:lnTo>
                  <a:pt x="353326" y="863600"/>
                </a:lnTo>
                <a:lnTo>
                  <a:pt x="353656" y="850900"/>
                </a:lnTo>
                <a:close/>
              </a:path>
              <a:path w="607060" h="2222500">
                <a:moveTo>
                  <a:pt x="419263" y="812800"/>
                </a:moveTo>
                <a:lnTo>
                  <a:pt x="402539" y="812800"/>
                </a:lnTo>
                <a:lnTo>
                  <a:pt x="397497" y="825500"/>
                </a:lnTo>
                <a:lnTo>
                  <a:pt x="395477" y="825500"/>
                </a:lnTo>
                <a:lnTo>
                  <a:pt x="392226" y="838200"/>
                </a:lnTo>
                <a:lnTo>
                  <a:pt x="345917" y="838200"/>
                </a:lnTo>
                <a:lnTo>
                  <a:pt x="343522" y="850900"/>
                </a:lnTo>
                <a:lnTo>
                  <a:pt x="388833" y="850900"/>
                </a:lnTo>
                <a:lnTo>
                  <a:pt x="388797" y="863600"/>
                </a:lnTo>
                <a:lnTo>
                  <a:pt x="409765" y="863600"/>
                </a:lnTo>
                <a:lnTo>
                  <a:pt x="411162" y="850900"/>
                </a:lnTo>
                <a:lnTo>
                  <a:pt x="411607" y="838200"/>
                </a:lnTo>
                <a:lnTo>
                  <a:pt x="415699" y="825500"/>
                </a:lnTo>
                <a:lnTo>
                  <a:pt x="419263" y="812800"/>
                </a:lnTo>
                <a:close/>
              </a:path>
              <a:path w="607060" h="2222500">
                <a:moveTo>
                  <a:pt x="340652" y="838200"/>
                </a:moveTo>
                <a:lnTo>
                  <a:pt x="338416" y="838200"/>
                </a:lnTo>
                <a:lnTo>
                  <a:pt x="339636" y="850900"/>
                </a:lnTo>
                <a:lnTo>
                  <a:pt x="340652" y="838200"/>
                </a:lnTo>
                <a:close/>
              </a:path>
              <a:path w="607060" h="2222500">
                <a:moveTo>
                  <a:pt x="343382" y="825500"/>
                </a:moveTo>
                <a:lnTo>
                  <a:pt x="341058" y="838200"/>
                </a:lnTo>
                <a:lnTo>
                  <a:pt x="345922" y="838200"/>
                </a:lnTo>
                <a:lnTo>
                  <a:pt x="343382" y="825500"/>
                </a:lnTo>
                <a:close/>
              </a:path>
              <a:path w="607060" h="2222500">
                <a:moveTo>
                  <a:pt x="352120" y="812800"/>
                </a:moveTo>
                <a:lnTo>
                  <a:pt x="351060" y="825500"/>
                </a:lnTo>
                <a:lnTo>
                  <a:pt x="348711" y="838200"/>
                </a:lnTo>
                <a:lnTo>
                  <a:pt x="386714" y="838200"/>
                </a:lnTo>
                <a:lnTo>
                  <a:pt x="392150" y="827263"/>
                </a:lnTo>
                <a:lnTo>
                  <a:pt x="392214" y="825500"/>
                </a:lnTo>
                <a:lnTo>
                  <a:pt x="352615" y="825500"/>
                </a:lnTo>
                <a:lnTo>
                  <a:pt x="352120" y="812800"/>
                </a:lnTo>
                <a:close/>
              </a:path>
              <a:path w="607060" h="2222500">
                <a:moveTo>
                  <a:pt x="395401" y="825500"/>
                </a:moveTo>
                <a:lnTo>
                  <a:pt x="393026" y="825500"/>
                </a:lnTo>
                <a:lnTo>
                  <a:pt x="392150" y="827263"/>
                </a:lnTo>
                <a:lnTo>
                  <a:pt x="391756" y="838200"/>
                </a:lnTo>
                <a:lnTo>
                  <a:pt x="392226" y="838200"/>
                </a:lnTo>
                <a:lnTo>
                  <a:pt x="395401" y="825500"/>
                </a:lnTo>
                <a:close/>
              </a:path>
              <a:path w="607060" h="2222500">
                <a:moveTo>
                  <a:pt x="393026" y="825500"/>
                </a:moveTo>
                <a:lnTo>
                  <a:pt x="392214" y="825500"/>
                </a:lnTo>
                <a:lnTo>
                  <a:pt x="392150" y="827263"/>
                </a:lnTo>
                <a:lnTo>
                  <a:pt x="393026" y="825500"/>
                </a:lnTo>
                <a:close/>
              </a:path>
              <a:path w="607060" h="2222500">
                <a:moveTo>
                  <a:pt x="364934" y="812800"/>
                </a:moveTo>
                <a:lnTo>
                  <a:pt x="354241" y="812800"/>
                </a:lnTo>
                <a:lnTo>
                  <a:pt x="354533" y="825500"/>
                </a:lnTo>
                <a:lnTo>
                  <a:pt x="362877" y="825500"/>
                </a:lnTo>
                <a:lnTo>
                  <a:pt x="364945" y="813813"/>
                </a:lnTo>
                <a:lnTo>
                  <a:pt x="364934" y="812800"/>
                </a:lnTo>
                <a:close/>
              </a:path>
              <a:path w="607060" h="2222500">
                <a:moveTo>
                  <a:pt x="396265" y="812800"/>
                </a:moveTo>
                <a:lnTo>
                  <a:pt x="365125" y="812800"/>
                </a:lnTo>
                <a:lnTo>
                  <a:pt x="364945" y="813813"/>
                </a:lnTo>
                <a:lnTo>
                  <a:pt x="365074" y="825500"/>
                </a:lnTo>
                <a:lnTo>
                  <a:pt x="397497" y="825500"/>
                </a:lnTo>
                <a:lnTo>
                  <a:pt x="396265" y="812800"/>
                </a:lnTo>
                <a:close/>
              </a:path>
              <a:path w="607060" h="2222500">
                <a:moveTo>
                  <a:pt x="365125" y="812800"/>
                </a:moveTo>
                <a:lnTo>
                  <a:pt x="364934" y="812800"/>
                </a:lnTo>
                <a:lnTo>
                  <a:pt x="364945" y="813813"/>
                </a:lnTo>
                <a:lnTo>
                  <a:pt x="365125" y="812800"/>
                </a:lnTo>
                <a:close/>
              </a:path>
              <a:path w="607060" h="2222500">
                <a:moveTo>
                  <a:pt x="355587" y="800100"/>
                </a:moveTo>
                <a:lnTo>
                  <a:pt x="354355" y="800100"/>
                </a:lnTo>
                <a:lnTo>
                  <a:pt x="354520" y="812800"/>
                </a:lnTo>
                <a:lnTo>
                  <a:pt x="355384" y="812800"/>
                </a:lnTo>
                <a:lnTo>
                  <a:pt x="355587" y="800100"/>
                </a:lnTo>
                <a:close/>
              </a:path>
              <a:path w="607060" h="2222500">
                <a:moveTo>
                  <a:pt x="418122" y="800100"/>
                </a:moveTo>
                <a:lnTo>
                  <a:pt x="359079" y="800100"/>
                </a:lnTo>
                <a:lnTo>
                  <a:pt x="357301" y="812800"/>
                </a:lnTo>
                <a:lnTo>
                  <a:pt x="419214" y="812800"/>
                </a:lnTo>
                <a:lnTo>
                  <a:pt x="418122" y="800100"/>
                </a:lnTo>
                <a:close/>
              </a:path>
              <a:path w="607060" h="2222500">
                <a:moveTo>
                  <a:pt x="418122" y="800100"/>
                </a:moveTo>
                <a:lnTo>
                  <a:pt x="419214" y="812800"/>
                </a:lnTo>
                <a:lnTo>
                  <a:pt x="419251" y="812667"/>
                </a:lnTo>
                <a:lnTo>
                  <a:pt x="418122" y="800100"/>
                </a:lnTo>
                <a:close/>
              </a:path>
              <a:path w="607060" h="2222500">
                <a:moveTo>
                  <a:pt x="419251" y="812667"/>
                </a:moveTo>
                <a:lnTo>
                  <a:pt x="419214" y="812800"/>
                </a:lnTo>
                <a:lnTo>
                  <a:pt x="419251" y="812667"/>
                </a:lnTo>
                <a:close/>
              </a:path>
              <a:path w="607060" h="2222500">
                <a:moveTo>
                  <a:pt x="422783" y="800100"/>
                </a:moveTo>
                <a:lnTo>
                  <a:pt x="418122" y="800100"/>
                </a:lnTo>
                <a:lnTo>
                  <a:pt x="419251" y="812667"/>
                </a:lnTo>
                <a:lnTo>
                  <a:pt x="422783" y="800100"/>
                </a:lnTo>
                <a:close/>
              </a:path>
              <a:path w="607060" h="2222500">
                <a:moveTo>
                  <a:pt x="400062" y="787400"/>
                </a:moveTo>
                <a:lnTo>
                  <a:pt x="362877" y="787400"/>
                </a:lnTo>
                <a:lnTo>
                  <a:pt x="359892" y="800100"/>
                </a:lnTo>
                <a:lnTo>
                  <a:pt x="396875" y="800100"/>
                </a:lnTo>
                <a:lnTo>
                  <a:pt x="400062" y="787400"/>
                </a:lnTo>
                <a:close/>
              </a:path>
              <a:path w="607060" h="2222500">
                <a:moveTo>
                  <a:pt x="421779" y="787400"/>
                </a:moveTo>
                <a:lnTo>
                  <a:pt x="407162" y="787400"/>
                </a:lnTo>
                <a:lnTo>
                  <a:pt x="402475" y="800100"/>
                </a:lnTo>
                <a:lnTo>
                  <a:pt x="421335" y="800100"/>
                </a:lnTo>
                <a:lnTo>
                  <a:pt x="421779" y="787400"/>
                </a:lnTo>
                <a:close/>
              </a:path>
              <a:path w="607060" h="2222500">
                <a:moveTo>
                  <a:pt x="425335" y="787400"/>
                </a:moveTo>
                <a:lnTo>
                  <a:pt x="421779" y="787400"/>
                </a:lnTo>
                <a:lnTo>
                  <a:pt x="423824" y="800100"/>
                </a:lnTo>
                <a:lnTo>
                  <a:pt x="425335" y="787400"/>
                </a:lnTo>
                <a:close/>
              </a:path>
              <a:path w="607060" h="2222500">
                <a:moveTo>
                  <a:pt x="405218" y="774700"/>
                </a:moveTo>
                <a:lnTo>
                  <a:pt x="361556" y="774700"/>
                </a:lnTo>
                <a:lnTo>
                  <a:pt x="364909" y="787400"/>
                </a:lnTo>
                <a:lnTo>
                  <a:pt x="405028" y="787400"/>
                </a:lnTo>
                <a:lnTo>
                  <a:pt x="405218" y="774700"/>
                </a:lnTo>
                <a:close/>
              </a:path>
              <a:path w="607060" h="2222500">
                <a:moveTo>
                  <a:pt x="423176" y="774700"/>
                </a:moveTo>
                <a:lnTo>
                  <a:pt x="406247" y="774700"/>
                </a:lnTo>
                <a:lnTo>
                  <a:pt x="405028" y="787400"/>
                </a:lnTo>
                <a:lnTo>
                  <a:pt x="422516" y="787400"/>
                </a:lnTo>
                <a:lnTo>
                  <a:pt x="423176" y="774700"/>
                </a:lnTo>
                <a:close/>
              </a:path>
              <a:path w="607060" h="2222500">
                <a:moveTo>
                  <a:pt x="425881" y="774700"/>
                </a:moveTo>
                <a:lnTo>
                  <a:pt x="425627" y="774700"/>
                </a:lnTo>
                <a:lnTo>
                  <a:pt x="425005" y="787400"/>
                </a:lnTo>
                <a:lnTo>
                  <a:pt x="428028" y="787400"/>
                </a:lnTo>
                <a:lnTo>
                  <a:pt x="425881" y="774700"/>
                </a:lnTo>
                <a:close/>
              </a:path>
              <a:path w="607060" h="2222500">
                <a:moveTo>
                  <a:pt x="413690" y="749300"/>
                </a:moveTo>
                <a:lnTo>
                  <a:pt x="368757" y="749300"/>
                </a:lnTo>
                <a:lnTo>
                  <a:pt x="368617" y="762000"/>
                </a:lnTo>
                <a:lnTo>
                  <a:pt x="369303" y="762000"/>
                </a:lnTo>
                <a:lnTo>
                  <a:pt x="369442" y="774700"/>
                </a:lnTo>
                <a:lnTo>
                  <a:pt x="405117" y="774700"/>
                </a:lnTo>
                <a:lnTo>
                  <a:pt x="410978" y="763362"/>
                </a:lnTo>
                <a:lnTo>
                  <a:pt x="411187" y="762000"/>
                </a:lnTo>
                <a:lnTo>
                  <a:pt x="413690" y="749300"/>
                </a:lnTo>
                <a:close/>
              </a:path>
              <a:path w="607060" h="2222500">
                <a:moveTo>
                  <a:pt x="427888" y="762000"/>
                </a:moveTo>
                <a:lnTo>
                  <a:pt x="411683" y="762000"/>
                </a:lnTo>
                <a:lnTo>
                  <a:pt x="410978" y="763362"/>
                </a:lnTo>
                <a:lnTo>
                  <a:pt x="409238" y="774700"/>
                </a:lnTo>
                <a:lnTo>
                  <a:pt x="427151" y="774700"/>
                </a:lnTo>
                <a:lnTo>
                  <a:pt x="427888" y="762000"/>
                </a:lnTo>
                <a:close/>
              </a:path>
              <a:path w="607060" h="2222500">
                <a:moveTo>
                  <a:pt x="414299" y="749300"/>
                </a:moveTo>
                <a:lnTo>
                  <a:pt x="413690" y="749300"/>
                </a:lnTo>
                <a:lnTo>
                  <a:pt x="411187" y="762000"/>
                </a:lnTo>
                <a:lnTo>
                  <a:pt x="410978" y="763362"/>
                </a:lnTo>
                <a:lnTo>
                  <a:pt x="411683" y="762000"/>
                </a:lnTo>
                <a:lnTo>
                  <a:pt x="412991" y="762000"/>
                </a:lnTo>
                <a:lnTo>
                  <a:pt x="414299" y="749300"/>
                </a:lnTo>
                <a:close/>
              </a:path>
              <a:path w="607060" h="2222500">
                <a:moveTo>
                  <a:pt x="416153" y="749300"/>
                </a:moveTo>
                <a:lnTo>
                  <a:pt x="414299" y="749300"/>
                </a:lnTo>
                <a:lnTo>
                  <a:pt x="412991" y="762000"/>
                </a:lnTo>
                <a:lnTo>
                  <a:pt x="414718" y="762000"/>
                </a:lnTo>
                <a:lnTo>
                  <a:pt x="416153" y="749300"/>
                </a:lnTo>
                <a:close/>
              </a:path>
              <a:path w="607060" h="2222500">
                <a:moveTo>
                  <a:pt x="430987" y="749300"/>
                </a:moveTo>
                <a:lnTo>
                  <a:pt x="416153" y="749300"/>
                </a:lnTo>
                <a:lnTo>
                  <a:pt x="417995" y="762000"/>
                </a:lnTo>
                <a:lnTo>
                  <a:pt x="428129" y="762000"/>
                </a:lnTo>
                <a:lnTo>
                  <a:pt x="430987" y="749300"/>
                </a:lnTo>
                <a:close/>
              </a:path>
              <a:path w="607060" h="2222500">
                <a:moveTo>
                  <a:pt x="432536" y="749300"/>
                </a:moveTo>
                <a:lnTo>
                  <a:pt x="430987" y="749300"/>
                </a:lnTo>
                <a:lnTo>
                  <a:pt x="431901" y="762000"/>
                </a:lnTo>
                <a:lnTo>
                  <a:pt x="432536" y="749300"/>
                </a:lnTo>
                <a:close/>
              </a:path>
              <a:path w="607060" h="2222500">
                <a:moveTo>
                  <a:pt x="369633" y="736600"/>
                </a:moveTo>
                <a:lnTo>
                  <a:pt x="369442" y="736600"/>
                </a:lnTo>
                <a:lnTo>
                  <a:pt x="366572" y="749300"/>
                </a:lnTo>
                <a:lnTo>
                  <a:pt x="368465" y="749300"/>
                </a:lnTo>
                <a:lnTo>
                  <a:pt x="369633" y="736600"/>
                </a:lnTo>
                <a:close/>
              </a:path>
              <a:path w="607060" h="2222500">
                <a:moveTo>
                  <a:pt x="371840" y="746512"/>
                </a:moveTo>
                <a:lnTo>
                  <a:pt x="371182" y="749300"/>
                </a:lnTo>
                <a:lnTo>
                  <a:pt x="372325" y="749300"/>
                </a:lnTo>
                <a:lnTo>
                  <a:pt x="371840" y="746512"/>
                </a:lnTo>
                <a:close/>
              </a:path>
              <a:path w="607060" h="2222500">
                <a:moveTo>
                  <a:pt x="378434" y="736600"/>
                </a:moveTo>
                <a:lnTo>
                  <a:pt x="374992" y="736600"/>
                </a:lnTo>
                <a:lnTo>
                  <a:pt x="374141" y="749300"/>
                </a:lnTo>
                <a:lnTo>
                  <a:pt x="378434" y="736600"/>
                </a:lnTo>
                <a:close/>
              </a:path>
              <a:path w="607060" h="2222500">
                <a:moveTo>
                  <a:pt x="399745" y="736600"/>
                </a:moveTo>
                <a:lnTo>
                  <a:pt x="378434" y="736600"/>
                </a:lnTo>
                <a:lnTo>
                  <a:pt x="376872" y="749300"/>
                </a:lnTo>
                <a:lnTo>
                  <a:pt x="398272" y="749300"/>
                </a:lnTo>
                <a:lnTo>
                  <a:pt x="399745" y="736600"/>
                </a:lnTo>
                <a:close/>
              </a:path>
              <a:path w="607060" h="2222500">
                <a:moveTo>
                  <a:pt x="403834" y="736600"/>
                </a:moveTo>
                <a:lnTo>
                  <a:pt x="402932" y="749300"/>
                </a:lnTo>
                <a:lnTo>
                  <a:pt x="403199" y="749300"/>
                </a:lnTo>
                <a:lnTo>
                  <a:pt x="403834" y="736600"/>
                </a:lnTo>
                <a:close/>
              </a:path>
              <a:path w="607060" h="2222500">
                <a:moveTo>
                  <a:pt x="435943" y="736600"/>
                </a:moveTo>
                <a:lnTo>
                  <a:pt x="406031" y="736600"/>
                </a:lnTo>
                <a:lnTo>
                  <a:pt x="403199" y="749300"/>
                </a:lnTo>
                <a:lnTo>
                  <a:pt x="435647" y="749300"/>
                </a:lnTo>
                <a:lnTo>
                  <a:pt x="435943" y="736600"/>
                </a:lnTo>
                <a:close/>
              </a:path>
              <a:path w="607060" h="2222500">
                <a:moveTo>
                  <a:pt x="374180" y="736600"/>
                </a:moveTo>
                <a:lnTo>
                  <a:pt x="370116" y="736600"/>
                </a:lnTo>
                <a:lnTo>
                  <a:pt x="371840" y="746512"/>
                </a:lnTo>
                <a:lnTo>
                  <a:pt x="374180" y="736600"/>
                </a:lnTo>
                <a:close/>
              </a:path>
              <a:path w="607060" h="2222500">
                <a:moveTo>
                  <a:pt x="374103" y="723900"/>
                </a:moveTo>
                <a:lnTo>
                  <a:pt x="369544" y="723900"/>
                </a:lnTo>
                <a:lnTo>
                  <a:pt x="368719" y="736600"/>
                </a:lnTo>
                <a:lnTo>
                  <a:pt x="375907" y="736600"/>
                </a:lnTo>
                <a:lnTo>
                  <a:pt x="374103" y="723900"/>
                </a:lnTo>
                <a:close/>
              </a:path>
              <a:path w="607060" h="2222500">
                <a:moveTo>
                  <a:pt x="400799" y="723900"/>
                </a:moveTo>
                <a:lnTo>
                  <a:pt x="383755" y="723900"/>
                </a:lnTo>
                <a:lnTo>
                  <a:pt x="383222" y="736600"/>
                </a:lnTo>
                <a:lnTo>
                  <a:pt x="396849" y="736600"/>
                </a:lnTo>
                <a:lnTo>
                  <a:pt x="400799" y="723900"/>
                </a:lnTo>
                <a:close/>
              </a:path>
              <a:path w="607060" h="2222500">
                <a:moveTo>
                  <a:pt x="420471" y="723900"/>
                </a:moveTo>
                <a:lnTo>
                  <a:pt x="407428" y="723900"/>
                </a:lnTo>
                <a:lnTo>
                  <a:pt x="407568" y="736600"/>
                </a:lnTo>
                <a:lnTo>
                  <a:pt x="415810" y="736600"/>
                </a:lnTo>
                <a:lnTo>
                  <a:pt x="420471" y="723900"/>
                </a:lnTo>
                <a:close/>
              </a:path>
              <a:path w="607060" h="2222500">
                <a:moveTo>
                  <a:pt x="436473" y="723900"/>
                </a:moveTo>
                <a:lnTo>
                  <a:pt x="420608" y="723900"/>
                </a:lnTo>
                <a:lnTo>
                  <a:pt x="418926" y="736600"/>
                </a:lnTo>
                <a:lnTo>
                  <a:pt x="440855" y="736600"/>
                </a:lnTo>
                <a:lnTo>
                  <a:pt x="436473" y="723900"/>
                </a:lnTo>
                <a:close/>
              </a:path>
              <a:path w="607060" h="2222500">
                <a:moveTo>
                  <a:pt x="407073" y="711200"/>
                </a:moveTo>
                <a:lnTo>
                  <a:pt x="387089" y="711200"/>
                </a:lnTo>
                <a:lnTo>
                  <a:pt x="385137" y="723900"/>
                </a:lnTo>
                <a:lnTo>
                  <a:pt x="408800" y="723900"/>
                </a:lnTo>
                <a:lnTo>
                  <a:pt x="407073" y="711200"/>
                </a:lnTo>
                <a:close/>
              </a:path>
              <a:path w="607060" h="2222500">
                <a:moveTo>
                  <a:pt x="434352" y="711200"/>
                </a:moveTo>
                <a:lnTo>
                  <a:pt x="411162" y="711200"/>
                </a:lnTo>
                <a:lnTo>
                  <a:pt x="410476" y="723900"/>
                </a:lnTo>
                <a:lnTo>
                  <a:pt x="434352" y="723900"/>
                </a:lnTo>
                <a:lnTo>
                  <a:pt x="434352" y="711200"/>
                </a:lnTo>
                <a:close/>
              </a:path>
              <a:path w="607060" h="2222500">
                <a:moveTo>
                  <a:pt x="409130" y="698500"/>
                </a:moveTo>
                <a:lnTo>
                  <a:pt x="383260" y="698500"/>
                </a:lnTo>
                <a:lnTo>
                  <a:pt x="379615" y="711200"/>
                </a:lnTo>
                <a:lnTo>
                  <a:pt x="408254" y="711200"/>
                </a:lnTo>
                <a:lnTo>
                  <a:pt x="409130" y="698500"/>
                </a:lnTo>
                <a:close/>
              </a:path>
              <a:path w="607060" h="2222500">
                <a:moveTo>
                  <a:pt x="446049" y="698500"/>
                </a:moveTo>
                <a:lnTo>
                  <a:pt x="413765" y="698500"/>
                </a:lnTo>
                <a:lnTo>
                  <a:pt x="412419" y="711200"/>
                </a:lnTo>
                <a:lnTo>
                  <a:pt x="443280" y="711200"/>
                </a:lnTo>
                <a:lnTo>
                  <a:pt x="446049" y="698500"/>
                </a:lnTo>
                <a:close/>
              </a:path>
              <a:path w="607060" h="2222500">
                <a:moveTo>
                  <a:pt x="412813" y="698500"/>
                </a:moveTo>
                <a:lnTo>
                  <a:pt x="409130" y="698500"/>
                </a:lnTo>
                <a:lnTo>
                  <a:pt x="412410" y="711165"/>
                </a:lnTo>
                <a:lnTo>
                  <a:pt x="412813" y="698500"/>
                </a:lnTo>
                <a:close/>
              </a:path>
              <a:path w="607060" h="2222500">
                <a:moveTo>
                  <a:pt x="381939" y="685800"/>
                </a:moveTo>
                <a:lnTo>
                  <a:pt x="379031" y="698500"/>
                </a:lnTo>
                <a:lnTo>
                  <a:pt x="384111" y="698500"/>
                </a:lnTo>
                <a:lnTo>
                  <a:pt x="381939" y="685800"/>
                </a:lnTo>
                <a:close/>
              </a:path>
              <a:path w="607060" h="2222500">
                <a:moveTo>
                  <a:pt x="385038" y="685800"/>
                </a:moveTo>
                <a:lnTo>
                  <a:pt x="384111" y="698500"/>
                </a:lnTo>
                <a:lnTo>
                  <a:pt x="384683" y="698500"/>
                </a:lnTo>
                <a:lnTo>
                  <a:pt x="385038" y="685800"/>
                </a:lnTo>
                <a:close/>
              </a:path>
              <a:path w="607060" h="2222500">
                <a:moveTo>
                  <a:pt x="389445" y="685800"/>
                </a:moveTo>
                <a:lnTo>
                  <a:pt x="387172" y="685800"/>
                </a:lnTo>
                <a:lnTo>
                  <a:pt x="386689" y="698500"/>
                </a:lnTo>
                <a:lnTo>
                  <a:pt x="388277" y="698500"/>
                </a:lnTo>
                <a:lnTo>
                  <a:pt x="389445" y="685800"/>
                </a:lnTo>
                <a:close/>
              </a:path>
              <a:path w="607060" h="2222500">
                <a:moveTo>
                  <a:pt x="414553" y="685800"/>
                </a:moveTo>
                <a:lnTo>
                  <a:pt x="390893" y="685800"/>
                </a:lnTo>
                <a:lnTo>
                  <a:pt x="390474" y="698500"/>
                </a:lnTo>
                <a:lnTo>
                  <a:pt x="412686" y="698500"/>
                </a:lnTo>
                <a:lnTo>
                  <a:pt x="414553" y="685800"/>
                </a:lnTo>
                <a:close/>
              </a:path>
              <a:path w="607060" h="2222500">
                <a:moveTo>
                  <a:pt x="447111" y="685800"/>
                </a:moveTo>
                <a:lnTo>
                  <a:pt x="418896" y="685800"/>
                </a:lnTo>
                <a:lnTo>
                  <a:pt x="417423" y="698500"/>
                </a:lnTo>
                <a:lnTo>
                  <a:pt x="446832" y="698500"/>
                </a:lnTo>
                <a:lnTo>
                  <a:pt x="447111" y="685800"/>
                </a:lnTo>
                <a:close/>
              </a:path>
              <a:path w="607060" h="2222500">
                <a:moveTo>
                  <a:pt x="384606" y="673100"/>
                </a:moveTo>
                <a:lnTo>
                  <a:pt x="383120" y="685800"/>
                </a:lnTo>
                <a:lnTo>
                  <a:pt x="386613" y="685800"/>
                </a:lnTo>
                <a:lnTo>
                  <a:pt x="384606" y="673100"/>
                </a:lnTo>
                <a:close/>
              </a:path>
              <a:path w="607060" h="2222500">
                <a:moveTo>
                  <a:pt x="390829" y="673100"/>
                </a:moveTo>
                <a:lnTo>
                  <a:pt x="388556" y="673100"/>
                </a:lnTo>
                <a:lnTo>
                  <a:pt x="387057" y="685800"/>
                </a:lnTo>
                <a:lnTo>
                  <a:pt x="388048" y="685800"/>
                </a:lnTo>
                <a:lnTo>
                  <a:pt x="390829" y="673100"/>
                </a:lnTo>
                <a:close/>
              </a:path>
              <a:path w="607060" h="2222500">
                <a:moveTo>
                  <a:pt x="393026" y="673100"/>
                </a:moveTo>
                <a:lnTo>
                  <a:pt x="390905" y="673100"/>
                </a:lnTo>
                <a:lnTo>
                  <a:pt x="390461" y="685800"/>
                </a:lnTo>
                <a:lnTo>
                  <a:pt x="391172" y="685800"/>
                </a:lnTo>
                <a:lnTo>
                  <a:pt x="393026" y="673100"/>
                </a:lnTo>
                <a:close/>
              </a:path>
              <a:path w="607060" h="2222500">
                <a:moveTo>
                  <a:pt x="450634" y="673100"/>
                </a:moveTo>
                <a:lnTo>
                  <a:pt x="393026" y="673100"/>
                </a:lnTo>
                <a:lnTo>
                  <a:pt x="392493" y="685800"/>
                </a:lnTo>
                <a:lnTo>
                  <a:pt x="450354" y="685800"/>
                </a:lnTo>
                <a:lnTo>
                  <a:pt x="450634" y="673100"/>
                </a:lnTo>
                <a:close/>
              </a:path>
              <a:path w="607060" h="2222500">
                <a:moveTo>
                  <a:pt x="421995" y="660400"/>
                </a:moveTo>
                <a:lnTo>
                  <a:pt x="394284" y="660400"/>
                </a:lnTo>
                <a:lnTo>
                  <a:pt x="393776" y="673100"/>
                </a:lnTo>
                <a:lnTo>
                  <a:pt x="420382" y="673100"/>
                </a:lnTo>
                <a:lnTo>
                  <a:pt x="421384" y="671928"/>
                </a:lnTo>
                <a:lnTo>
                  <a:pt x="421995" y="660400"/>
                </a:lnTo>
                <a:close/>
              </a:path>
              <a:path w="607060" h="2222500">
                <a:moveTo>
                  <a:pt x="421384" y="671928"/>
                </a:moveTo>
                <a:lnTo>
                  <a:pt x="420382" y="673100"/>
                </a:lnTo>
                <a:lnTo>
                  <a:pt x="421322" y="673100"/>
                </a:lnTo>
                <a:lnTo>
                  <a:pt x="421384" y="671928"/>
                </a:lnTo>
                <a:close/>
              </a:path>
              <a:path w="607060" h="2222500">
                <a:moveTo>
                  <a:pt x="423500" y="669453"/>
                </a:moveTo>
                <a:lnTo>
                  <a:pt x="421384" y="671928"/>
                </a:lnTo>
                <a:lnTo>
                  <a:pt x="421322" y="673100"/>
                </a:lnTo>
                <a:lnTo>
                  <a:pt x="423379" y="673100"/>
                </a:lnTo>
                <a:lnTo>
                  <a:pt x="423500" y="669453"/>
                </a:lnTo>
                <a:close/>
              </a:path>
              <a:path w="607060" h="2222500">
                <a:moveTo>
                  <a:pt x="425391" y="667241"/>
                </a:moveTo>
                <a:lnTo>
                  <a:pt x="423500" y="669453"/>
                </a:lnTo>
                <a:lnTo>
                  <a:pt x="423379" y="673100"/>
                </a:lnTo>
                <a:lnTo>
                  <a:pt x="425373" y="673100"/>
                </a:lnTo>
                <a:lnTo>
                  <a:pt x="425391" y="667241"/>
                </a:lnTo>
                <a:close/>
              </a:path>
              <a:path w="607060" h="2222500">
                <a:moveTo>
                  <a:pt x="437273" y="660400"/>
                </a:moveTo>
                <a:lnTo>
                  <a:pt x="431241" y="660400"/>
                </a:lnTo>
                <a:lnTo>
                  <a:pt x="425391" y="667241"/>
                </a:lnTo>
                <a:lnTo>
                  <a:pt x="425373" y="673100"/>
                </a:lnTo>
                <a:lnTo>
                  <a:pt x="439813" y="673100"/>
                </a:lnTo>
                <a:lnTo>
                  <a:pt x="437273" y="660400"/>
                </a:lnTo>
                <a:close/>
              </a:path>
              <a:path w="607060" h="2222500">
                <a:moveTo>
                  <a:pt x="452793" y="660400"/>
                </a:moveTo>
                <a:lnTo>
                  <a:pt x="439775" y="660400"/>
                </a:lnTo>
                <a:lnTo>
                  <a:pt x="439813" y="673100"/>
                </a:lnTo>
                <a:lnTo>
                  <a:pt x="449643" y="673100"/>
                </a:lnTo>
                <a:lnTo>
                  <a:pt x="452793" y="660400"/>
                </a:lnTo>
                <a:close/>
              </a:path>
              <a:path w="607060" h="2222500">
                <a:moveTo>
                  <a:pt x="454101" y="660400"/>
                </a:moveTo>
                <a:lnTo>
                  <a:pt x="452793" y="660400"/>
                </a:lnTo>
                <a:lnTo>
                  <a:pt x="452462" y="673100"/>
                </a:lnTo>
                <a:lnTo>
                  <a:pt x="454101" y="660400"/>
                </a:lnTo>
                <a:close/>
              </a:path>
              <a:path w="607060" h="2222500">
                <a:moveTo>
                  <a:pt x="425411" y="660400"/>
                </a:moveTo>
                <a:lnTo>
                  <a:pt x="423799" y="660400"/>
                </a:lnTo>
                <a:lnTo>
                  <a:pt x="423500" y="669453"/>
                </a:lnTo>
                <a:lnTo>
                  <a:pt x="425391" y="667241"/>
                </a:lnTo>
                <a:lnTo>
                  <a:pt x="425411" y="660400"/>
                </a:lnTo>
                <a:close/>
              </a:path>
              <a:path w="607060" h="2222500">
                <a:moveTo>
                  <a:pt x="444258" y="635000"/>
                </a:moveTo>
                <a:lnTo>
                  <a:pt x="406692" y="635000"/>
                </a:lnTo>
                <a:lnTo>
                  <a:pt x="403717" y="647700"/>
                </a:lnTo>
                <a:lnTo>
                  <a:pt x="400592" y="660400"/>
                </a:lnTo>
                <a:lnTo>
                  <a:pt x="424141" y="660400"/>
                </a:lnTo>
                <a:lnTo>
                  <a:pt x="423773" y="647700"/>
                </a:lnTo>
                <a:lnTo>
                  <a:pt x="444563" y="647700"/>
                </a:lnTo>
                <a:lnTo>
                  <a:pt x="444258" y="635000"/>
                </a:lnTo>
                <a:close/>
              </a:path>
              <a:path w="607060" h="2222500">
                <a:moveTo>
                  <a:pt x="441134" y="647700"/>
                </a:moveTo>
                <a:lnTo>
                  <a:pt x="426847" y="647700"/>
                </a:lnTo>
                <a:lnTo>
                  <a:pt x="425068" y="660400"/>
                </a:lnTo>
                <a:lnTo>
                  <a:pt x="438543" y="660400"/>
                </a:lnTo>
                <a:lnTo>
                  <a:pt x="441134" y="647700"/>
                </a:lnTo>
                <a:close/>
              </a:path>
              <a:path w="607060" h="2222500">
                <a:moveTo>
                  <a:pt x="448475" y="647700"/>
                </a:moveTo>
                <a:lnTo>
                  <a:pt x="445630" y="647700"/>
                </a:lnTo>
                <a:lnTo>
                  <a:pt x="444538" y="660400"/>
                </a:lnTo>
                <a:lnTo>
                  <a:pt x="449249" y="660400"/>
                </a:lnTo>
                <a:lnTo>
                  <a:pt x="448475" y="647700"/>
                </a:lnTo>
                <a:close/>
              </a:path>
              <a:path w="607060" h="2222500">
                <a:moveTo>
                  <a:pt x="455028" y="635000"/>
                </a:moveTo>
                <a:lnTo>
                  <a:pt x="450773" y="635000"/>
                </a:lnTo>
                <a:lnTo>
                  <a:pt x="450341" y="647700"/>
                </a:lnTo>
                <a:lnTo>
                  <a:pt x="456501" y="647700"/>
                </a:lnTo>
                <a:lnTo>
                  <a:pt x="455028" y="635000"/>
                </a:lnTo>
                <a:close/>
              </a:path>
              <a:path w="607060" h="2222500">
                <a:moveTo>
                  <a:pt x="399008" y="622300"/>
                </a:moveTo>
                <a:lnTo>
                  <a:pt x="396633" y="622300"/>
                </a:lnTo>
                <a:lnTo>
                  <a:pt x="394982" y="635000"/>
                </a:lnTo>
                <a:lnTo>
                  <a:pt x="398716" y="635000"/>
                </a:lnTo>
                <a:lnTo>
                  <a:pt x="399008" y="622300"/>
                </a:lnTo>
                <a:close/>
              </a:path>
              <a:path w="607060" h="2222500">
                <a:moveTo>
                  <a:pt x="449110" y="622300"/>
                </a:moveTo>
                <a:lnTo>
                  <a:pt x="405079" y="622300"/>
                </a:lnTo>
                <a:lnTo>
                  <a:pt x="403821" y="635000"/>
                </a:lnTo>
                <a:lnTo>
                  <a:pt x="449122" y="635000"/>
                </a:lnTo>
                <a:lnTo>
                  <a:pt x="450697" y="626624"/>
                </a:lnTo>
                <a:lnTo>
                  <a:pt x="449110" y="622300"/>
                </a:lnTo>
                <a:close/>
              </a:path>
              <a:path w="607060" h="2222500">
                <a:moveTo>
                  <a:pt x="456361" y="622300"/>
                </a:moveTo>
                <a:lnTo>
                  <a:pt x="451510" y="622300"/>
                </a:lnTo>
                <a:lnTo>
                  <a:pt x="450697" y="626624"/>
                </a:lnTo>
                <a:lnTo>
                  <a:pt x="453771" y="635000"/>
                </a:lnTo>
                <a:lnTo>
                  <a:pt x="456361" y="622300"/>
                </a:lnTo>
                <a:close/>
              </a:path>
              <a:path w="607060" h="2222500">
                <a:moveTo>
                  <a:pt x="451510" y="622300"/>
                </a:moveTo>
                <a:lnTo>
                  <a:pt x="449110" y="622300"/>
                </a:lnTo>
                <a:lnTo>
                  <a:pt x="450697" y="626624"/>
                </a:lnTo>
                <a:lnTo>
                  <a:pt x="451510" y="622300"/>
                </a:lnTo>
                <a:close/>
              </a:path>
              <a:path w="607060" h="2222500">
                <a:moveTo>
                  <a:pt x="410171" y="609600"/>
                </a:moveTo>
                <a:lnTo>
                  <a:pt x="405993" y="609600"/>
                </a:lnTo>
                <a:lnTo>
                  <a:pt x="402145" y="622300"/>
                </a:lnTo>
                <a:lnTo>
                  <a:pt x="408889" y="622300"/>
                </a:lnTo>
                <a:lnTo>
                  <a:pt x="410171" y="609600"/>
                </a:lnTo>
                <a:close/>
              </a:path>
              <a:path w="607060" h="2222500">
                <a:moveTo>
                  <a:pt x="449719" y="609600"/>
                </a:moveTo>
                <a:lnTo>
                  <a:pt x="411238" y="609600"/>
                </a:lnTo>
                <a:lnTo>
                  <a:pt x="410629" y="622300"/>
                </a:lnTo>
                <a:lnTo>
                  <a:pt x="449046" y="622300"/>
                </a:lnTo>
                <a:lnTo>
                  <a:pt x="449719" y="609600"/>
                </a:lnTo>
                <a:close/>
              </a:path>
              <a:path w="607060" h="2222500">
                <a:moveTo>
                  <a:pt x="453339" y="609600"/>
                </a:moveTo>
                <a:lnTo>
                  <a:pt x="449719" y="609600"/>
                </a:lnTo>
                <a:lnTo>
                  <a:pt x="452666" y="622300"/>
                </a:lnTo>
                <a:lnTo>
                  <a:pt x="453339" y="609600"/>
                </a:lnTo>
                <a:close/>
              </a:path>
              <a:path w="607060" h="2222500">
                <a:moveTo>
                  <a:pt x="463080" y="609600"/>
                </a:moveTo>
                <a:lnTo>
                  <a:pt x="458850" y="609600"/>
                </a:lnTo>
                <a:lnTo>
                  <a:pt x="453821" y="622300"/>
                </a:lnTo>
                <a:lnTo>
                  <a:pt x="462178" y="622300"/>
                </a:lnTo>
                <a:lnTo>
                  <a:pt x="463080" y="609600"/>
                </a:lnTo>
                <a:close/>
              </a:path>
              <a:path w="607060" h="2222500">
                <a:moveTo>
                  <a:pt x="451916" y="596900"/>
                </a:moveTo>
                <a:lnTo>
                  <a:pt x="415328" y="596900"/>
                </a:lnTo>
                <a:lnTo>
                  <a:pt x="413791" y="609600"/>
                </a:lnTo>
                <a:lnTo>
                  <a:pt x="454228" y="609600"/>
                </a:lnTo>
                <a:lnTo>
                  <a:pt x="451916" y="596900"/>
                </a:lnTo>
                <a:close/>
              </a:path>
              <a:path w="607060" h="2222500">
                <a:moveTo>
                  <a:pt x="458673" y="584200"/>
                </a:moveTo>
                <a:lnTo>
                  <a:pt x="416926" y="584200"/>
                </a:lnTo>
                <a:lnTo>
                  <a:pt x="419264" y="596900"/>
                </a:lnTo>
                <a:lnTo>
                  <a:pt x="456069" y="596900"/>
                </a:lnTo>
                <a:lnTo>
                  <a:pt x="458673" y="584200"/>
                </a:lnTo>
                <a:close/>
              </a:path>
              <a:path w="607060" h="2222500">
                <a:moveTo>
                  <a:pt x="457920" y="592249"/>
                </a:moveTo>
                <a:lnTo>
                  <a:pt x="456069" y="596900"/>
                </a:lnTo>
                <a:lnTo>
                  <a:pt x="457060" y="596900"/>
                </a:lnTo>
                <a:lnTo>
                  <a:pt x="457920" y="592249"/>
                </a:lnTo>
                <a:close/>
              </a:path>
              <a:path w="607060" h="2222500">
                <a:moveTo>
                  <a:pt x="461124" y="584200"/>
                </a:moveTo>
                <a:lnTo>
                  <a:pt x="459167" y="589116"/>
                </a:lnTo>
                <a:lnTo>
                  <a:pt x="458762" y="596900"/>
                </a:lnTo>
                <a:lnTo>
                  <a:pt x="459638" y="596900"/>
                </a:lnTo>
                <a:lnTo>
                  <a:pt x="461000" y="589116"/>
                </a:lnTo>
                <a:lnTo>
                  <a:pt x="461124" y="584200"/>
                </a:lnTo>
                <a:close/>
              </a:path>
              <a:path w="607060" h="2222500">
                <a:moveTo>
                  <a:pt x="461079" y="588664"/>
                </a:moveTo>
                <a:lnTo>
                  <a:pt x="459638" y="596900"/>
                </a:lnTo>
                <a:lnTo>
                  <a:pt x="461071" y="589433"/>
                </a:lnTo>
                <a:lnTo>
                  <a:pt x="461079" y="588664"/>
                </a:lnTo>
                <a:close/>
              </a:path>
              <a:path w="607060" h="2222500">
                <a:moveTo>
                  <a:pt x="461071" y="589433"/>
                </a:moveTo>
                <a:lnTo>
                  <a:pt x="459638" y="596900"/>
                </a:lnTo>
                <a:lnTo>
                  <a:pt x="460997" y="596900"/>
                </a:lnTo>
                <a:lnTo>
                  <a:pt x="461071" y="589433"/>
                </a:lnTo>
                <a:close/>
              </a:path>
              <a:path w="607060" h="2222500">
                <a:moveTo>
                  <a:pt x="465008" y="589116"/>
                </a:moveTo>
                <a:lnTo>
                  <a:pt x="463435" y="596900"/>
                </a:lnTo>
                <a:lnTo>
                  <a:pt x="464883" y="596900"/>
                </a:lnTo>
                <a:lnTo>
                  <a:pt x="465008" y="589116"/>
                </a:lnTo>
                <a:close/>
              </a:path>
              <a:path w="607060" h="2222500">
                <a:moveTo>
                  <a:pt x="470611" y="584200"/>
                </a:moveTo>
                <a:lnTo>
                  <a:pt x="466001" y="584200"/>
                </a:lnTo>
                <a:lnTo>
                  <a:pt x="465775" y="585316"/>
                </a:lnTo>
                <a:lnTo>
                  <a:pt x="472922" y="596900"/>
                </a:lnTo>
                <a:lnTo>
                  <a:pt x="470611" y="584200"/>
                </a:lnTo>
                <a:close/>
              </a:path>
              <a:path w="607060" h="2222500">
                <a:moveTo>
                  <a:pt x="459409" y="584200"/>
                </a:moveTo>
                <a:lnTo>
                  <a:pt x="457920" y="592249"/>
                </a:lnTo>
                <a:lnTo>
                  <a:pt x="459159" y="589116"/>
                </a:lnTo>
                <a:lnTo>
                  <a:pt x="459409" y="584200"/>
                </a:lnTo>
                <a:close/>
              </a:path>
              <a:path w="607060" h="2222500">
                <a:moveTo>
                  <a:pt x="462076" y="584200"/>
                </a:moveTo>
                <a:lnTo>
                  <a:pt x="461860" y="584200"/>
                </a:lnTo>
                <a:lnTo>
                  <a:pt x="461079" y="588664"/>
                </a:lnTo>
                <a:lnTo>
                  <a:pt x="461071" y="589433"/>
                </a:lnTo>
                <a:lnTo>
                  <a:pt x="462076" y="584200"/>
                </a:lnTo>
                <a:close/>
              </a:path>
              <a:path w="607060" h="2222500">
                <a:moveTo>
                  <a:pt x="465086" y="584200"/>
                </a:moveTo>
                <a:lnTo>
                  <a:pt x="465008" y="589116"/>
                </a:lnTo>
                <a:lnTo>
                  <a:pt x="465775" y="585316"/>
                </a:lnTo>
                <a:lnTo>
                  <a:pt x="465086" y="584200"/>
                </a:lnTo>
                <a:close/>
              </a:path>
              <a:path w="607060" h="2222500">
                <a:moveTo>
                  <a:pt x="438276" y="571500"/>
                </a:moveTo>
                <a:lnTo>
                  <a:pt x="420509" y="571500"/>
                </a:lnTo>
                <a:lnTo>
                  <a:pt x="418515" y="584200"/>
                </a:lnTo>
                <a:lnTo>
                  <a:pt x="434644" y="584200"/>
                </a:lnTo>
                <a:lnTo>
                  <a:pt x="438004" y="577426"/>
                </a:lnTo>
                <a:lnTo>
                  <a:pt x="438276" y="571500"/>
                </a:lnTo>
                <a:close/>
              </a:path>
              <a:path w="607060" h="2222500">
                <a:moveTo>
                  <a:pt x="438004" y="577426"/>
                </a:moveTo>
                <a:lnTo>
                  <a:pt x="434644" y="584200"/>
                </a:lnTo>
                <a:lnTo>
                  <a:pt x="437692" y="584200"/>
                </a:lnTo>
                <a:lnTo>
                  <a:pt x="438004" y="577426"/>
                </a:lnTo>
                <a:close/>
              </a:path>
              <a:path w="607060" h="2222500">
                <a:moveTo>
                  <a:pt x="464400" y="571500"/>
                </a:moveTo>
                <a:lnTo>
                  <a:pt x="440943" y="571500"/>
                </a:lnTo>
                <a:lnTo>
                  <a:pt x="438004" y="577426"/>
                </a:lnTo>
                <a:lnTo>
                  <a:pt x="437692" y="584200"/>
                </a:lnTo>
                <a:lnTo>
                  <a:pt x="465759" y="584200"/>
                </a:lnTo>
                <a:lnTo>
                  <a:pt x="464400" y="571500"/>
                </a:lnTo>
                <a:close/>
              </a:path>
              <a:path w="607060" h="2222500">
                <a:moveTo>
                  <a:pt x="465378" y="558800"/>
                </a:moveTo>
                <a:lnTo>
                  <a:pt x="426415" y="558800"/>
                </a:lnTo>
                <a:lnTo>
                  <a:pt x="424980" y="571500"/>
                </a:lnTo>
                <a:lnTo>
                  <a:pt x="463537" y="571500"/>
                </a:lnTo>
                <a:lnTo>
                  <a:pt x="466191" y="563979"/>
                </a:lnTo>
                <a:lnTo>
                  <a:pt x="465378" y="558800"/>
                </a:lnTo>
                <a:close/>
              </a:path>
              <a:path w="607060" h="2222500">
                <a:moveTo>
                  <a:pt x="466248" y="564337"/>
                </a:moveTo>
                <a:lnTo>
                  <a:pt x="463956" y="571500"/>
                </a:lnTo>
                <a:lnTo>
                  <a:pt x="467372" y="571500"/>
                </a:lnTo>
                <a:lnTo>
                  <a:pt x="466248" y="564337"/>
                </a:lnTo>
                <a:close/>
              </a:path>
              <a:path w="607060" h="2222500">
                <a:moveTo>
                  <a:pt x="468020" y="558800"/>
                </a:moveTo>
                <a:lnTo>
                  <a:pt x="466191" y="563979"/>
                </a:lnTo>
                <a:lnTo>
                  <a:pt x="466248" y="564337"/>
                </a:lnTo>
                <a:lnTo>
                  <a:pt x="468020" y="558800"/>
                </a:lnTo>
                <a:close/>
              </a:path>
              <a:path w="607060" h="2222500">
                <a:moveTo>
                  <a:pt x="446789" y="535733"/>
                </a:moveTo>
                <a:lnTo>
                  <a:pt x="441782" y="546100"/>
                </a:lnTo>
                <a:lnTo>
                  <a:pt x="427266" y="546100"/>
                </a:lnTo>
                <a:lnTo>
                  <a:pt x="426758" y="558800"/>
                </a:lnTo>
                <a:lnTo>
                  <a:pt x="447484" y="558800"/>
                </a:lnTo>
                <a:lnTo>
                  <a:pt x="444665" y="546100"/>
                </a:lnTo>
                <a:lnTo>
                  <a:pt x="446612" y="538493"/>
                </a:lnTo>
                <a:lnTo>
                  <a:pt x="446789" y="535733"/>
                </a:lnTo>
                <a:close/>
              </a:path>
              <a:path w="607060" h="2222500">
                <a:moveTo>
                  <a:pt x="467829" y="546100"/>
                </a:moveTo>
                <a:lnTo>
                  <a:pt x="451053" y="546100"/>
                </a:lnTo>
                <a:lnTo>
                  <a:pt x="449452" y="558800"/>
                </a:lnTo>
                <a:lnTo>
                  <a:pt x="466699" y="558800"/>
                </a:lnTo>
                <a:lnTo>
                  <a:pt x="469057" y="551069"/>
                </a:lnTo>
                <a:lnTo>
                  <a:pt x="467829" y="546100"/>
                </a:lnTo>
                <a:close/>
              </a:path>
              <a:path w="607060" h="2222500">
                <a:moveTo>
                  <a:pt x="470151" y="547481"/>
                </a:moveTo>
                <a:lnTo>
                  <a:pt x="469057" y="551069"/>
                </a:lnTo>
                <a:lnTo>
                  <a:pt x="470966" y="558800"/>
                </a:lnTo>
                <a:lnTo>
                  <a:pt x="470151" y="547481"/>
                </a:lnTo>
                <a:close/>
              </a:path>
              <a:path w="607060" h="2222500">
                <a:moveTo>
                  <a:pt x="470052" y="546100"/>
                </a:moveTo>
                <a:lnTo>
                  <a:pt x="467829" y="546100"/>
                </a:lnTo>
                <a:lnTo>
                  <a:pt x="469057" y="551069"/>
                </a:lnTo>
                <a:lnTo>
                  <a:pt x="470151" y="547481"/>
                </a:lnTo>
                <a:lnTo>
                  <a:pt x="470052" y="546100"/>
                </a:lnTo>
                <a:close/>
              </a:path>
              <a:path w="607060" h="2222500">
                <a:moveTo>
                  <a:pt x="470573" y="546100"/>
                </a:moveTo>
                <a:lnTo>
                  <a:pt x="470052" y="546100"/>
                </a:lnTo>
                <a:lnTo>
                  <a:pt x="470151" y="547481"/>
                </a:lnTo>
                <a:lnTo>
                  <a:pt x="470573" y="546100"/>
                </a:lnTo>
                <a:close/>
              </a:path>
              <a:path w="607060" h="2222500">
                <a:moveTo>
                  <a:pt x="458012" y="495300"/>
                </a:moveTo>
                <a:lnTo>
                  <a:pt x="442290" y="495300"/>
                </a:lnTo>
                <a:lnTo>
                  <a:pt x="439929" y="508000"/>
                </a:lnTo>
                <a:lnTo>
                  <a:pt x="436279" y="520700"/>
                </a:lnTo>
                <a:lnTo>
                  <a:pt x="433178" y="533400"/>
                </a:lnTo>
                <a:lnTo>
                  <a:pt x="432460" y="546100"/>
                </a:lnTo>
                <a:lnTo>
                  <a:pt x="441782" y="546100"/>
                </a:lnTo>
                <a:lnTo>
                  <a:pt x="446252" y="533400"/>
                </a:lnTo>
                <a:lnTo>
                  <a:pt x="443941" y="533400"/>
                </a:lnTo>
                <a:lnTo>
                  <a:pt x="444626" y="520700"/>
                </a:lnTo>
                <a:lnTo>
                  <a:pt x="449452" y="520700"/>
                </a:lnTo>
                <a:lnTo>
                  <a:pt x="449364" y="508000"/>
                </a:lnTo>
                <a:lnTo>
                  <a:pt x="456577" y="508000"/>
                </a:lnTo>
                <a:lnTo>
                  <a:pt x="458012" y="495300"/>
                </a:lnTo>
                <a:close/>
              </a:path>
              <a:path w="607060" h="2222500">
                <a:moveTo>
                  <a:pt x="455790" y="533400"/>
                </a:moveTo>
                <a:lnTo>
                  <a:pt x="447916" y="533400"/>
                </a:lnTo>
                <a:lnTo>
                  <a:pt x="446612" y="538493"/>
                </a:lnTo>
                <a:lnTo>
                  <a:pt x="446125" y="546100"/>
                </a:lnTo>
                <a:lnTo>
                  <a:pt x="452450" y="546100"/>
                </a:lnTo>
                <a:lnTo>
                  <a:pt x="455790" y="533400"/>
                </a:lnTo>
                <a:close/>
              </a:path>
              <a:path w="607060" h="2222500">
                <a:moveTo>
                  <a:pt x="475386" y="533400"/>
                </a:moveTo>
                <a:lnTo>
                  <a:pt x="458457" y="533400"/>
                </a:lnTo>
                <a:lnTo>
                  <a:pt x="455574" y="546100"/>
                </a:lnTo>
                <a:lnTo>
                  <a:pt x="469366" y="546100"/>
                </a:lnTo>
                <a:lnTo>
                  <a:pt x="475386" y="533400"/>
                </a:lnTo>
                <a:close/>
              </a:path>
              <a:path w="607060" h="2222500">
                <a:moveTo>
                  <a:pt x="447916" y="533400"/>
                </a:moveTo>
                <a:lnTo>
                  <a:pt x="446789" y="535733"/>
                </a:lnTo>
                <a:lnTo>
                  <a:pt x="446612" y="538493"/>
                </a:lnTo>
                <a:lnTo>
                  <a:pt x="447916" y="533400"/>
                </a:lnTo>
                <a:close/>
              </a:path>
              <a:path w="607060" h="2222500">
                <a:moveTo>
                  <a:pt x="447916" y="533400"/>
                </a:moveTo>
                <a:lnTo>
                  <a:pt x="446938" y="533400"/>
                </a:lnTo>
                <a:lnTo>
                  <a:pt x="446789" y="535733"/>
                </a:lnTo>
                <a:lnTo>
                  <a:pt x="447916" y="533400"/>
                </a:lnTo>
                <a:close/>
              </a:path>
              <a:path w="607060" h="2222500">
                <a:moveTo>
                  <a:pt x="455983" y="520700"/>
                </a:moveTo>
                <a:lnTo>
                  <a:pt x="451373" y="520700"/>
                </a:lnTo>
                <a:lnTo>
                  <a:pt x="452629" y="533400"/>
                </a:lnTo>
                <a:lnTo>
                  <a:pt x="456440" y="533400"/>
                </a:lnTo>
                <a:lnTo>
                  <a:pt x="455983" y="520700"/>
                </a:lnTo>
                <a:close/>
              </a:path>
              <a:path w="607060" h="2222500">
                <a:moveTo>
                  <a:pt x="477049" y="520700"/>
                </a:moveTo>
                <a:lnTo>
                  <a:pt x="457136" y="520700"/>
                </a:lnTo>
                <a:lnTo>
                  <a:pt x="458368" y="533400"/>
                </a:lnTo>
                <a:lnTo>
                  <a:pt x="479183" y="533400"/>
                </a:lnTo>
                <a:lnTo>
                  <a:pt x="477049" y="520700"/>
                </a:lnTo>
                <a:close/>
              </a:path>
              <a:path w="607060" h="2222500">
                <a:moveTo>
                  <a:pt x="450570" y="508000"/>
                </a:moveTo>
                <a:lnTo>
                  <a:pt x="449364" y="508000"/>
                </a:lnTo>
                <a:lnTo>
                  <a:pt x="454139" y="520700"/>
                </a:lnTo>
                <a:lnTo>
                  <a:pt x="450570" y="508000"/>
                </a:lnTo>
                <a:close/>
              </a:path>
              <a:path w="607060" h="2222500">
                <a:moveTo>
                  <a:pt x="457219" y="518711"/>
                </a:moveTo>
                <a:lnTo>
                  <a:pt x="457225" y="520700"/>
                </a:lnTo>
                <a:lnTo>
                  <a:pt x="457619" y="520700"/>
                </a:lnTo>
                <a:lnTo>
                  <a:pt x="457219" y="518711"/>
                </a:lnTo>
                <a:close/>
              </a:path>
              <a:path w="607060" h="2222500">
                <a:moveTo>
                  <a:pt x="479082" y="508000"/>
                </a:moveTo>
                <a:lnTo>
                  <a:pt x="459714" y="508000"/>
                </a:lnTo>
                <a:lnTo>
                  <a:pt x="457873" y="520700"/>
                </a:lnTo>
                <a:lnTo>
                  <a:pt x="477100" y="520700"/>
                </a:lnTo>
                <a:lnTo>
                  <a:pt x="479082" y="508000"/>
                </a:lnTo>
                <a:close/>
              </a:path>
              <a:path w="607060" h="2222500">
                <a:moveTo>
                  <a:pt x="485393" y="508000"/>
                </a:moveTo>
                <a:lnTo>
                  <a:pt x="484797" y="508000"/>
                </a:lnTo>
                <a:lnTo>
                  <a:pt x="479983" y="520700"/>
                </a:lnTo>
                <a:lnTo>
                  <a:pt x="481888" y="520700"/>
                </a:lnTo>
                <a:lnTo>
                  <a:pt x="485393" y="508000"/>
                </a:lnTo>
                <a:close/>
              </a:path>
              <a:path w="607060" h="2222500">
                <a:moveTo>
                  <a:pt x="457187" y="508000"/>
                </a:moveTo>
                <a:lnTo>
                  <a:pt x="455066" y="508000"/>
                </a:lnTo>
                <a:lnTo>
                  <a:pt x="457219" y="518711"/>
                </a:lnTo>
                <a:lnTo>
                  <a:pt x="457187" y="508000"/>
                </a:lnTo>
                <a:close/>
              </a:path>
              <a:path w="607060" h="2222500">
                <a:moveTo>
                  <a:pt x="491616" y="469900"/>
                </a:moveTo>
                <a:lnTo>
                  <a:pt x="489851" y="469900"/>
                </a:lnTo>
                <a:lnTo>
                  <a:pt x="487325" y="480209"/>
                </a:lnTo>
                <a:lnTo>
                  <a:pt x="487146" y="482600"/>
                </a:lnTo>
                <a:lnTo>
                  <a:pt x="472059" y="482600"/>
                </a:lnTo>
                <a:lnTo>
                  <a:pt x="467296" y="495300"/>
                </a:lnTo>
                <a:lnTo>
                  <a:pt x="459854" y="495300"/>
                </a:lnTo>
                <a:lnTo>
                  <a:pt x="458520" y="508000"/>
                </a:lnTo>
                <a:lnTo>
                  <a:pt x="483146" y="508000"/>
                </a:lnTo>
                <a:lnTo>
                  <a:pt x="485351" y="495300"/>
                </a:lnTo>
                <a:lnTo>
                  <a:pt x="488968" y="482600"/>
                </a:lnTo>
                <a:lnTo>
                  <a:pt x="491616" y="469900"/>
                </a:lnTo>
                <a:close/>
              </a:path>
              <a:path w="607060" h="2222500">
                <a:moveTo>
                  <a:pt x="458279" y="482600"/>
                </a:moveTo>
                <a:lnTo>
                  <a:pt x="445020" y="482600"/>
                </a:lnTo>
                <a:lnTo>
                  <a:pt x="441413" y="495300"/>
                </a:lnTo>
                <a:lnTo>
                  <a:pt x="460643" y="495300"/>
                </a:lnTo>
                <a:lnTo>
                  <a:pt x="458279" y="482600"/>
                </a:lnTo>
                <a:close/>
              </a:path>
              <a:path w="607060" h="2222500">
                <a:moveTo>
                  <a:pt x="445272" y="477482"/>
                </a:moveTo>
                <a:lnTo>
                  <a:pt x="443915" y="482600"/>
                </a:lnTo>
                <a:lnTo>
                  <a:pt x="444951" y="479931"/>
                </a:lnTo>
                <a:lnTo>
                  <a:pt x="445272" y="477482"/>
                </a:lnTo>
                <a:close/>
              </a:path>
              <a:path w="607060" h="2222500">
                <a:moveTo>
                  <a:pt x="446361" y="476297"/>
                </a:moveTo>
                <a:lnTo>
                  <a:pt x="444951" y="479931"/>
                </a:lnTo>
                <a:lnTo>
                  <a:pt x="444601" y="482600"/>
                </a:lnTo>
                <a:lnTo>
                  <a:pt x="446455" y="482600"/>
                </a:lnTo>
                <a:lnTo>
                  <a:pt x="446361" y="476297"/>
                </a:lnTo>
                <a:close/>
              </a:path>
              <a:path w="607060" h="2222500">
                <a:moveTo>
                  <a:pt x="448632" y="471966"/>
                </a:moveTo>
                <a:lnTo>
                  <a:pt x="447548" y="482600"/>
                </a:lnTo>
                <a:lnTo>
                  <a:pt x="451142" y="482600"/>
                </a:lnTo>
                <a:lnTo>
                  <a:pt x="448632" y="471966"/>
                </a:lnTo>
                <a:close/>
              </a:path>
              <a:path w="607060" h="2222500">
                <a:moveTo>
                  <a:pt x="448769" y="470619"/>
                </a:moveTo>
                <a:lnTo>
                  <a:pt x="448632" y="471966"/>
                </a:lnTo>
                <a:lnTo>
                  <a:pt x="451142" y="482600"/>
                </a:lnTo>
                <a:lnTo>
                  <a:pt x="448769" y="470619"/>
                </a:lnTo>
                <a:close/>
              </a:path>
              <a:path w="607060" h="2222500">
                <a:moveTo>
                  <a:pt x="458355" y="469900"/>
                </a:moveTo>
                <a:lnTo>
                  <a:pt x="448843" y="469900"/>
                </a:lnTo>
                <a:lnTo>
                  <a:pt x="448849" y="471019"/>
                </a:lnTo>
                <a:lnTo>
                  <a:pt x="451142" y="482600"/>
                </a:lnTo>
                <a:lnTo>
                  <a:pt x="458749" y="482600"/>
                </a:lnTo>
                <a:lnTo>
                  <a:pt x="458355" y="469900"/>
                </a:lnTo>
                <a:close/>
              </a:path>
              <a:path w="607060" h="2222500">
                <a:moveTo>
                  <a:pt x="466521" y="469900"/>
                </a:moveTo>
                <a:lnTo>
                  <a:pt x="462495" y="469900"/>
                </a:lnTo>
                <a:lnTo>
                  <a:pt x="458749" y="482600"/>
                </a:lnTo>
                <a:lnTo>
                  <a:pt x="463676" y="482600"/>
                </a:lnTo>
                <a:lnTo>
                  <a:pt x="466521" y="469900"/>
                </a:lnTo>
                <a:close/>
              </a:path>
              <a:path w="607060" h="2222500">
                <a:moveTo>
                  <a:pt x="488099" y="469900"/>
                </a:moveTo>
                <a:lnTo>
                  <a:pt x="469646" y="469900"/>
                </a:lnTo>
                <a:lnTo>
                  <a:pt x="467563" y="482600"/>
                </a:lnTo>
                <a:lnTo>
                  <a:pt x="486740" y="482600"/>
                </a:lnTo>
                <a:lnTo>
                  <a:pt x="487325" y="480209"/>
                </a:lnTo>
                <a:lnTo>
                  <a:pt x="488099" y="469900"/>
                </a:lnTo>
                <a:close/>
              </a:path>
              <a:path w="607060" h="2222500">
                <a:moveTo>
                  <a:pt x="487325" y="480209"/>
                </a:moveTo>
                <a:lnTo>
                  <a:pt x="486740" y="482600"/>
                </a:lnTo>
                <a:lnTo>
                  <a:pt x="487146" y="482600"/>
                </a:lnTo>
                <a:lnTo>
                  <a:pt x="487325" y="480209"/>
                </a:lnTo>
                <a:close/>
              </a:path>
              <a:path w="607060" h="2222500">
                <a:moveTo>
                  <a:pt x="446319" y="473528"/>
                </a:moveTo>
                <a:lnTo>
                  <a:pt x="445272" y="477482"/>
                </a:lnTo>
                <a:lnTo>
                  <a:pt x="444951" y="479931"/>
                </a:lnTo>
                <a:lnTo>
                  <a:pt x="446361" y="476297"/>
                </a:lnTo>
                <a:lnTo>
                  <a:pt x="446319" y="473528"/>
                </a:lnTo>
                <a:close/>
              </a:path>
              <a:path w="607060" h="2222500">
                <a:moveTo>
                  <a:pt x="446265" y="469900"/>
                </a:moveTo>
                <a:lnTo>
                  <a:pt x="445272" y="477482"/>
                </a:lnTo>
                <a:lnTo>
                  <a:pt x="446319" y="473528"/>
                </a:lnTo>
                <a:lnTo>
                  <a:pt x="446265" y="469900"/>
                </a:lnTo>
                <a:close/>
              </a:path>
              <a:path w="607060" h="2222500">
                <a:moveTo>
                  <a:pt x="448144" y="469900"/>
                </a:moveTo>
                <a:lnTo>
                  <a:pt x="447281" y="469900"/>
                </a:lnTo>
                <a:lnTo>
                  <a:pt x="446319" y="473528"/>
                </a:lnTo>
                <a:lnTo>
                  <a:pt x="446361" y="476297"/>
                </a:lnTo>
                <a:lnTo>
                  <a:pt x="448409" y="471019"/>
                </a:lnTo>
                <a:lnTo>
                  <a:pt x="448144" y="469900"/>
                </a:lnTo>
                <a:close/>
              </a:path>
              <a:path w="607060" h="2222500">
                <a:moveTo>
                  <a:pt x="448700" y="470268"/>
                </a:moveTo>
                <a:lnTo>
                  <a:pt x="448409" y="471019"/>
                </a:lnTo>
                <a:lnTo>
                  <a:pt x="448632" y="471966"/>
                </a:lnTo>
                <a:lnTo>
                  <a:pt x="448729" y="471019"/>
                </a:lnTo>
                <a:lnTo>
                  <a:pt x="448700" y="470268"/>
                </a:lnTo>
                <a:close/>
              </a:path>
              <a:path w="607060" h="2222500">
                <a:moveTo>
                  <a:pt x="448627" y="469900"/>
                </a:moveTo>
                <a:lnTo>
                  <a:pt x="448144" y="469900"/>
                </a:lnTo>
                <a:lnTo>
                  <a:pt x="448409" y="471019"/>
                </a:lnTo>
                <a:lnTo>
                  <a:pt x="448700" y="470268"/>
                </a:lnTo>
                <a:lnTo>
                  <a:pt x="448627" y="469900"/>
                </a:lnTo>
                <a:close/>
              </a:path>
              <a:path w="607060" h="2222500">
                <a:moveTo>
                  <a:pt x="448843" y="469900"/>
                </a:moveTo>
                <a:lnTo>
                  <a:pt x="448627" y="469900"/>
                </a:lnTo>
                <a:lnTo>
                  <a:pt x="448700" y="470268"/>
                </a:lnTo>
                <a:lnTo>
                  <a:pt x="448843" y="469900"/>
                </a:lnTo>
                <a:close/>
              </a:path>
              <a:path w="607060" h="2222500">
                <a:moveTo>
                  <a:pt x="469925" y="457200"/>
                </a:moveTo>
                <a:lnTo>
                  <a:pt x="454253" y="457200"/>
                </a:lnTo>
                <a:lnTo>
                  <a:pt x="445668" y="469900"/>
                </a:lnTo>
                <a:lnTo>
                  <a:pt x="468553" y="469900"/>
                </a:lnTo>
                <a:lnTo>
                  <a:pt x="469925" y="457200"/>
                </a:lnTo>
                <a:close/>
              </a:path>
              <a:path w="607060" h="2222500">
                <a:moveTo>
                  <a:pt x="491464" y="431800"/>
                </a:moveTo>
                <a:lnTo>
                  <a:pt x="482130" y="431800"/>
                </a:lnTo>
                <a:lnTo>
                  <a:pt x="480580" y="444500"/>
                </a:lnTo>
                <a:lnTo>
                  <a:pt x="474332" y="444500"/>
                </a:lnTo>
                <a:lnTo>
                  <a:pt x="478167" y="457200"/>
                </a:lnTo>
                <a:lnTo>
                  <a:pt x="475030" y="469900"/>
                </a:lnTo>
                <a:lnTo>
                  <a:pt x="485590" y="469900"/>
                </a:lnTo>
                <a:lnTo>
                  <a:pt x="487621" y="457200"/>
                </a:lnTo>
                <a:lnTo>
                  <a:pt x="491392" y="444500"/>
                </a:lnTo>
                <a:lnTo>
                  <a:pt x="491464" y="431800"/>
                </a:lnTo>
                <a:close/>
              </a:path>
              <a:path w="607060" h="2222500">
                <a:moveTo>
                  <a:pt x="464997" y="444500"/>
                </a:moveTo>
                <a:lnTo>
                  <a:pt x="454063" y="444500"/>
                </a:lnTo>
                <a:lnTo>
                  <a:pt x="453516" y="457200"/>
                </a:lnTo>
                <a:lnTo>
                  <a:pt x="468579" y="457200"/>
                </a:lnTo>
                <a:lnTo>
                  <a:pt x="464997" y="444500"/>
                </a:lnTo>
                <a:close/>
              </a:path>
              <a:path w="607060" h="2222500">
                <a:moveTo>
                  <a:pt x="474332" y="444500"/>
                </a:moveTo>
                <a:lnTo>
                  <a:pt x="469861" y="444500"/>
                </a:lnTo>
                <a:lnTo>
                  <a:pt x="468871" y="457200"/>
                </a:lnTo>
                <a:lnTo>
                  <a:pt x="474332" y="444500"/>
                </a:lnTo>
                <a:close/>
              </a:path>
              <a:path w="607060" h="2222500">
                <a:moveTo>
                  <a:pt x="496188" y="444500"/>
                </a:moveTo>
                <a:lnTo>
                  <a:pt x="495134" y="444500"/>
                </a:lnTo>
                <a:lnTo>
                  <a:pt x="492175" y="457200"/>
                </a:lnTo>
                <a:lnTo>
                  <a:pt x="496188" y="444500"/>
                </a:lnTo>
                <a:close/>
              </a:path>
              <a:path w="607060" h="2222500">
                <a:moveTo>
                  <a:pt x="501586" y="444500"/>
                </a:moveTo>
                <a:lnTo>
                  <a:pt x="497532" y="444500"/>
                </a:lnTo>
                <a:lnTo>
                  <a:pt x="498938" y="457200"/>
                </a:lnTo>
                <a:lnTo>
                  <a:pt x="501586" y="444500"/>
                </a:lnTo>
                <a:close/>
              </a:path>
              <a:path w="607060" h="2222500">
                <a:moveTo>
                  <a:pt x="476728" y="419100"/>
                </a:moveTo>
                <a:lnTo>
                  <a:pt x="459111" y="419100"/>
                </a:lnTo>
                <a:lnTo>
                  <a:pt x="456596" y="431800"/>
                </a:lnTo>
                <a:lnTo>
                  <a:pt x="454825" y="444500"/>
                </a:lnTo>
                <a:lnTo>
                  <a:pt x="480580" y="444500"/>
                </a:lnTo>
                <a:lnTo>
                  <a:pt x="477431" y="431800"/>
                </a:lnTo>
                <a:lnTo>
                  <a:pt x="475518" y="431800"/>
                </a:lnTo>
                <a:lnTo>
                  <a:pt x="476728" y="419100"/>
                </a:lnTo>
                <a:close/>
              </a:path>
              <a:path w="607060" h="2222500">
                <a:moveTo>
                  <a:pt x="495661" y="437291"/>
                </a:moveTo>
                <a:lnTo>
                  <a:pt x="494334" y="444500"/>
                </a:lnTo>
                <a:lnTo>
                  <a:pt x="494893" y="444500"/>
                </a:lnTo>
                <a:lnTo>
                  <a:pt x="495809" y="437957"/>
                </a:lnTo>
                <a:lnTo>
                  <a:pt x="495661" y="437291"/>
                </a:lnTo>
                <a:close/>
              </a:path>
              <a:path w="607060" h="2222500">
                <a:moveTo>
                  <a:pt x="506082" y="431800"/>
                </a:moveTo>
                <a:lnTo>
                  <a:pt x="496671" y="431800"/>
                </a:lnTo>
                <a:lnTo>
                  <a:pt x="495809" y="437957"/>
                </a:lnTo>
                <a:lnTo>
                  <a:pt x="497268" y="444500"/>
                </a:lnTo>
                <a:lnTo>
                  <a:pt x="503546" y="444500"/>
                </a:lnTo>
                <a:lnTo>
                  <a:pt x="506082" y="431800"/>
                </a:lnTo>
                <a:close/>
              </a:path>
              <a:path w="607060" h="2222500">
                <a:moveTo>
                  <a:pt x="518848" y="439485"/>
                </a:moveTo>
                <a:lnTo>
                  <a:pt x="516356" y="444500"/>
                </a:lnTo>
                <a:lnTo>
                  <a:pt x="517870" y="444500"/>
                </a:lnTo>
                <a:lnTo>
                  <a:pt x="518848" y="439485"/>
                </a:lnTo>
                <a:close/>
              </a:path>
              <a:path w="607060" h="2222500">
                <a:moveTo>
                  <a:pt x="522668" y="431800"/>
                </a:moveTo>
                <a:lnTo>
                  <a:pt x="520347" y="431800"/>
                </a:lnTo>
                <a:lnTo>
                  <a:pt x="518848" y="439485"/>
                </a:lnTo>
                <a:lnTo>
                  <a:pt x="522668" y="431800"/>
                </a:lnTo>
                <a:close/>
              </a:path>
              <a:path w="607060" h="2222500">
                <a:moveTo>
                  <a:pt x="496671" y="431800"/>
                </a:moveTo>
                <a:lnTo>
                  <a:pt x="495661" y="437291"/>
                </a:lnTo>
                <a:lnTo>
                  <a:pt x="495809" y="437957"/>
                </a:lnTo>
                <a:lnTo>
                  <a:pt x="496671" y="431800"/>
                </a:lnTo>
                <a:close/>
              </a:path>
              <a:path w="607060" h="2222500">
                <a:moveTo>
                  <a:pt x="496671" y="431800"/>
                </a:moveTo>
                <a:lnTo>
                  <a:pt x="494436" y="431800"/>
                </a:lnTo>
                <a:lnTo>
                  <a:pt x="495661" y="437291"/>
                </a:lnTo>
                <a:lnTo>
                  <a:pt x="496671" y="431800"/>
                </a:lnTo>
                <a:close/>
              </a:path>
              <a:path w="607060" h="2222500">
                <a:moveTo>
                  <a:pt x="495249" y="419100"/>
                </a:moveTo>
                <a:lnTo>
                  <a:pt x="485190" y="419100"/>
                </a:lnTo>
                <a:lnTo>
                  <a:pt x="482739" y="431800"/>
                </a:lnTo>
                <a:lnTo>
                  <a:pt x="494144" y="431800"/>
                </a:lnTo>
                <a:lnTo>
                  <a:pt x="495249" y="419100"/>
                </a:lnTo>
                <a:close/>
              </a:path>
              <a:path w="607060" h="2222500">
                <a:moveTo>
                  <a:pt x="513253" y="406400"/>
                </a:moveTo>
                <a:lnTo>
                  <a:pt x="504393" y="406400"/>
                </a:lnTo>
                <a:lnTo>
                  <a:pt x="501459" y="431800"/>
                </a:lnTo>
                <a:lnTo>
                  <a:pt x="504901" y="431800"/>
                </a:lnTo>
                <a:lnTo>
                  <a:pt x="505853" y="419100"/>
                </a:lnTo>
                <a:lnTo>
                  <a:pt x="512686" y="419100"/>
                </a:lnTo>
                <a:lnTo>
                  <a:pt x="513253" y="406400"/>
                </a:lnTo>
                <a:close/>
              </a:path>
              <a:path w="607060" h="2222500">
                <a:moveTo>
                  <a:pt x="464769" y="406400"/>
                </a:moveTo>
                <a:lnTo>
                  <a:pt x="461302" y="406400"/>
                </a:lnTo>
                <a:lnTo>
                  <a:pt x="459092" y="419100"/>
                </a:lnTo>
                <a:lnTo>
                  <a:pt x="464769" y="406400"/>
                </a:lnTo>
                <a:close/>
              </a:path>
              <a:path w="607060" h="2222500">
                <a:moveTo>
                  <a:pt x="477432" y="406400"/>
                </a:moveTo>
                <a:lnTo>
                  <a:pt x="464769" y="406400"/>
                </a:lnTo>
                <a:lnTo>
                  <a:pt x="461568" y="419100"/>
                </a:lnTo>
                <a:lnTo>
                  <a:pt x="477115" y="419100"/>
                </a:lnTo>
                <a:lnTo>
                  <a:pt x="477432" y="406400"/>
                </a:lnTo>
                <a:close/>
              </a:path>
              <a:path w="607060" h="2222500">
                <a:moveTo>
                  <a:pt x="480275" y="406400"/>
                </a:moveTo>
                <a:lnTo>
                  <a:pt x="479259" y="406400"/>
                </a:lnTo>
                <a:lnTo>
                  <a:pt x="479780" y="419100"/>
                </a:lnTo>
                <a:lnTo>
                  <a:pt x="482765" y="419100"/>
                </a:lnTo>
                <a:lnTo>
                  <a:pt x="480275" y="406400"/>
                </a:lnTo>
                <a:close/>
              </a:path>
              <a:path w="607060" h="2222500">
                <a:moveTo>
                  <a:pt x="497916" y="406400"/>
                </a:moveTo>
                <a:lnTo>
                  <a:pt x="486130" y="406400"/>
                </a:lnTo>
                <a:lnTo>
                  <a:pt x="485965" y="419100"/>
                </a:lnTo>
                <a:lnTo>
                  <a:pt x="494474" y="419100"/>
                </a:lnTo>
                <a:lnTo>
                  <a:pt x="497916" y="406400"/>
                </a:lnTo>
                <a:close/>
              </a:path>
              <a:path w="607060" h="2222500">
                <a:moveTo>
                  <a:pt x="481418" y="393700"/>
                </a:moveTo>
                <a:lnTo>
                  <a:pt x="466128" y="393700"/>
                </a:lnTo>
                <a:lnTo>
                  <a:pt x="463638" y="406400"/>
                </a:lnTo>
                <a:lnTo>
                  <a:pt x="479906" y="406400"/>
                </a:lnTo>
                <a:lnTo>
                  <a:pt x="481418" y="393700"/>
                </a:lnTo>
                <a:close/>
              </a:path>
              <a:path w="607060" h="2222500">
                <a:moveTo>
                  <a:pt x="487032" y="393700"/>
                </a:moveTo>
                <a:lnTo>
                  <a:pt x="481418" y="393700"/>
                </a:lnTo>
                <a:lnTo>
                  <a:pt x="482574" y="406400"/>
                </a:lnTo>
                <a:lnTo>
                  <a:pt x="484238" y="406400"/>
                </a:lnTo>
                <a:lnTo>
                  <a:pt x="487032" y="393700"/>
                </a:lnTo>
                <a:close/>
              </a:path>
              <a:path w="607060" h="2222500">
                <a:moveTo>
                  <a:pt x="514680" y="393700"/>
                </a:moveTo>
                <a:lnTo>
                  <a:pt x="491782" y="393700"/>
                </a:lnTo>
                <a:lnTo>
                  <a:pt x="488632" y="406400"/>
                </a:lnTo>
                <a:lnTo>
                  <a:pt x="512851" y="406400"/>
                </a:lnTo>
                <a:lnTo>
                  <a:pt x="514763" y="396000"/>
                </a:lnTo>
                <a:lnTo>
                  <a:pt x="514680" y="393700"/>
                </a:lnTo>
                <a:close/>
              </a:path>
              <a:path w="607060" h="2222500">
                <a:moveTo>
                  <a:pt x="516978" y="393700"/>
                </a:moveTo>
                <a:lnTo>
                  <a:pt x="515185" y="393700"/>
                </a:lnTo>
                <a:lnTo>
                  <a:pt x="514763" y="396000"/>
                </a:lnTo>
                <a:lnTo>
                  <a:pt x="515137" y="406400"/>
                </a:lnTo>
                <a:lnTo>
                  <a:pt x="517397" y="406400"/>
                </a:lnTo>
                <a:lnTo>
                  <a:pt x="516978" y="393700"/>
                </a:lnTo>
                <a:close/>
              </a:path>
              <a:path w="607060" h="2222500">
                <a:moveTo>
                  <a:pt x="515185" y="393700"/>
                </a:moveTo>
                <a:lnTo>
                  <a:pt x="514680" y="393700"/>
                </a:lnTo>
                <a:lnTo>
                  <a:pt x="514763" y="396000"/>
                </a:lnTo>
                <a:lnTo>
                  <a:pt x="515185" y="393700"/>
                </a:lnTo>
                <a:close/>
              </a:path>
              <a:path w="607060" h="2222500">
                <a:moveTo>
                  <a:pt x="469239" y="381000"/>
                </a:moveTo>
                <a:lnTo>
                  <a:pt x="467779" y="393700"/>
                </a:lnTo>
                <a:lnTo>
                  <a:pt x="470280" y="393700"/>
                </a:lnTo>
                <a:lnTo>
                  <a:pt x="469239" y="381000"/>
                </a:lnTo>
                <a:close/>
              </a:path>
              <a:path w="607060" h="2222500">
                <a:moveTo>
                  <a:pt x="476808" y="381000"/>
                </a:moveTo>
                <a:lnTo>
                  <a:pt x="470766" y="381000"/>
                </a:lnTo>
                <a:lnTo>
                  <a:pt x="471677" y="393700"/>
                </a:lnTo>
                <a:lnTo>
                  <a:pt x="475551" y="393700"/>
                </a:lnTo>
                <a:lnTo>
                  <a:pt x="476808" y="381000"/>
                </a:lnTo>
                <a:close/>
              </a:path>
              <a:path w="607060" h="2222500">
                <a:moveTo>
                  <a:pt x="481368" y="381000"/>
                </a:moveTo>
                <a:lnTo>
                  <a:pt x="476808" y="381000"/>
                </a:lnTo>
                <a:lnTo>
                  <a:pt x="480072" y="393700"/>
                </a:lnTo>
                <a:lnTo>
                  <a:pt x="481578" y="382118"/>
                </a:lnTo>
                <a:lnTo>
                  <a:pt x="481368" y="381000"/>
                </a:lnTo>
                <a:close/>
              </a:path>
              <a:path w="607060" h="2222500">
                <a:moveTo>
                  <a:pt x="487540" y="381000"/>
                </a:moveTo>
                <a:lnTo>
                  <a:pt x="481723" y="381000"/>
                </a:lnTo>
                <a:lnTo>
                  <a:pt x="481578" y="382118"/>
                </a:lnTo>
                <a:lnTo>
                  <a:pt x="483755" y="393700"/>
                </a:lnTo>
                <a:lnTo>
                  <a:pt x="487921" y="393700"/>
                </a:lnTo>
                <a:lnTo>
                  <a:pt x="487540" y="381000"/>
                </a:lnTo>
                <a:close/>
              </a:path>
              <a:path w="607060" h="2222500">
                <a:moveTo>
                  <a:pt x="504964" y="381000"/>
                </a:moveTo>
                <a:lnTo>
                  <a:pt x="489648" y="381000"/>
                </a:lnTo>
                <a:lnTo>
                  <a:pt x="488391" y="393700"/>
                </a:lnTo>
                <a:lnTo>
                  <a:pt x="503809" y="393700"/>
                </a:lnTo>
                <a:lnTo>
                  <a:pt x="504964" y="381000"/>
                </a:lnTo>
                <a:close/>
              </a:path>
              <a:path w="607060" h="2222500">
                <a:moveTo>
                  <a:pt x="518530" y="381000"/>
                </a:moveTo>
                <a:lnTo>
                  <a:pt x="509231" y="381000"/>
                </a:lnTo>
                <a:lnTo>
                  <a:pt x="507733" y="393700"/>
                </a:lnTo>
                <a:lnTo>
                  <a:pt x="517105" y="393700"/>
                </a:lnTo>
                <a:lnTo>
                  <a:pt x="518530" y="381000"/>
                </a:lnTo>
                <a:close/>
              </a:path>
              <a:path w="607060" h="2222500">
                <a:moveTo>
                  <a:pt x="541464" y="381000"/>
                </a:moveTo>
                <a:lnTo>
                  <a:pt x="535520" y="381000"/>
                </a:lnTo>
                <a:lnTo>
                  <a:pt x="535304" y="393700"/>
                </a:lnTo>
                <a:lnTo>
                  <a:pt x="541464" y="381000"/>
                </a:lnTo>
                <a:close/>
              </a:path>
              <a:path w="607060" h="2222500">
                <a:moveTo>
                  <a:pt x="481723" y="381000"/>
                </a:moveTo>
                <a:lnTo>
                  <a:pt x="481368" y="381000"/>
                </a:lnTo>
                <a:lnTo>
                  <a:pt x="481578" y="382118"/>
                </a:lnTo>
                <a:lnTo>
                  <a:pt x="481723" y="381000"/>
                </a:lnTo>
                <a:close/>
              </a:path>
              <a:path w="607060" h="2222500">
                <a:moveTo>
                  <a:pt x="485863" y="368300"/>
                </a:moveTo>
                <a:lnTo>
                  <a:pt x="474881" y="368300"/>
                </a:lnTo>
                <a:lnTo>
                  <a:pt x="472224" y="381000"/>
                </a:lnTo>
                <a:lnTo>
                  <a:pt x="487273" y="381000"/>
                </a:lnTo>
                <a:lnTo>
                  <a:pt x="485863" y="368300"/>
                </a:lnTo>
                <a:close/>
              </a:path>
              <a:path w="607060" h="2222500">
                <a:moveTo>
                  <a:pt x="491489" y="368300"/>
                </a:moveTo>
                <a:lnTo>
                  <a:pt x="488099" y="368300"/>
                </a:lnTo>
                <a:lnTo>
                  <a:pt x="490639" y="381000"/>
                </a:lnTo>
                <a:lnTo>
                  <a:pt x="491489" y="368300"/>
                </a:lnTo>
                <a:close/>
              </a:path>
              <a:path w="607060" h="2222500">
                <a:moveTo>
                  <a:pt x="495071" y="368300"/>
                </a:moveTo>
                <a:lnTo>
                  <a:pt x="492728" y="368300"/>
                </a:lnTo>
                <a:lnTo>
                  <a:pt x="491248" y="381000"/>
                </a:lnTo>
                <a:lnTo>
                  <a:pt x="493877" y="381000"/>
                </a:lnTo>
                <a:lnTo>
                  <a:pt x="495071" y="368300"/>
                </a:lnTo>
                <a:close/>
              </a:path>
              <a:path w="607060" h="2222500">
                <a:moveTo>
                  <a:pt x="527659" y="368300"/>
                </a:moveTo>
                <a:lnTo>
                  <a:pt x="497776" y="368300"/>
                </a:lnTo>
                <a:lnTo>
                  <a:pt x="496519" y="381000"/>
                </a:lnTo>
                <a:lnTo>
                  <a:pt x="522008" y="381000"/>
                </a:lnTo>
                <a:lnTo>
                  <a:pt x="527659" y="368300"/>
                </a:lnTo>
                <a:close/>
              </a:path>
              <a:path w="607060" h="2222500">
                <a:moveTo>
                  <a:pt x="533793" y="368300"/>
                </a:moveTo>
                <a:lnTo>
                  <a:pt x="530390" y="381000"/>
                </a:lnTo>
                <a:lnTo>
                  <a:pt x="534644" y="372575"/>
                </a:lnTo>
                <a:lnTo>
                  <a:pt x="533793" y="368300"/>
                </a:lnTo>
                <a:close/>
              </a:path>
              <a:path w="607060" h="2222500">
                <a:moveTo>
                  <a:pt x="535619" y="377476"/>
                </a:moveTo>
                <a:lnTo>
                  <a:pt x="535165" y="381000"/>
                </a:lnTo>
                <a:lnTo>
                  <a:pt x="536321" y="381000"/>
                </a:lnTo>
                <a:lnTo>
                  <a:pt x="535619" y="377476"/>
                </a:lnTo>
                <a:close/>
              </a:path>
              <a:path w="607060" h="2222500">
                <a:moveTo>
                  <a:pt x="539724" y="368300"/>
                </a:moveTo>
                <a:lnTo>
                  <a:pt x="536803" y="368300"/>
                </a:lnTo>
                <a:lnTo>
                  <a:pt x="536252" y="372575"/>
                </a:lnTo>
                <a:lnTo>
                  <a:pt x="536232" y="377476"/>
                </a:lnTo>
                <a:lnTo>
                  <a:pt x="536321" y="381000"/>
                </a:lnTo>
                <a:lnTo>
                  <a:pt x="537743" y="381000"/>
                </a:lnTo>
                <a:lnTo>
                  <a:pt x="539724" y="368300"/>
                </a:lnTo>
                <a:close/>
              </a:path>
              <a:path w="607060" h="2222500">
                <a:moveTo>
                  <a:pt x="536041" y="369809"/>
                </a:moveTo>
                <a:lnTo>
                  <a:pt x="534644" y="372575"/>
                </a:lnTo>
                <a:lnTo>
                  <a:pt x="535619" y="377476"/>
                </a:lnTo>
                <a:lnTo>
                  <a:pt x="536133" y="373495"/>
                </a:lnTo>
                <a:lnTo>
                  <a:pt x="536041" y="369809"/>
                </a:lnTo>
                <a:close/>
              </a:path>
              <a:path w="607060" h="2222500">
                <a:moveTo>
                  <a:pt x="536803" y="368300"/>
                </a:moveTo>
                <a:lnTo>
                  <a:pt x="536003" y="368300"/>
                </a:lnTo>
                <a:lnTo>
                  <a:pt x="536041" y="369809"/>
                </a:lnTo>
                <a:lnTo>
                  <a:pt x="536803" y="368300"/>
                </a:lnTo>
                <a:close/>
              </a:path>
              <a:path w="607060" h="2222500">
                <a:moveTo>
                  <a:pt x="477075" y="355600"/>
                </a:moveTo>
                <a:lnTo>
                  <a:pt x="474230" y="355600"/>
                </a:lnTo>
                <a:lnTo>
                  <a:pt x="476135" y="368300"/>
                </a:lnTo>
                <a:lnTo>
                  <a:pt x="477075" y="355600"/>
                </a:lnTo>
                <a:close/>
              </a:path>
              <a:path w="607060" h="2222500">
                <a:moveTo>
                  <a:pt x="486232" y="355600"/>
                </a:moveTo>
                <a:lnTo>
                  <a:pt x="479882" y="355600"/>
                </a:lnTo>
                <a:lnTo>
                  <a:pt x="477570" y="368300"/>
                </a:lnTo>
                <a:lnTo>
                  <a:pt x="482828" y="368300"/>
                </a:lnTo>
                <a:lnTo>
                  <a:pt x="486232" y="355600"/>
                </a:lnTo>
                <a:close/>
              </a:path>
              <a:path w="607060" h="2222500">
                <a:moveTo>
                  <a:pt x="490626" y="355600"/>
                </a:moveTo>
                <a:lnTo>
                  <a:pt x="487324" y="355600"/>
                </a:lnTo>
                <a:lnTo>
                  <a:pt x="486587" y="368300"/>
                </a:lnTo>
                <a:lnTo>
                  <a:pt x="488911" y="368300"/>
                </a:lnTo>
                <a:lnTo>
                  <a:pt x="490626" y="355600"/>
                </a:lnTo>
                <a:close/>
              </a:path>
              <a:path w="607060" h="2222500">
                <a:moveTo>
                  <a:pt x="513968" y="355600"/>
                </a:moveTo>
                <a:lnTo>
                  <a:pt x="497077" y="355600"/>
                </a:lnTo>
                <a:lnTo>
                  <a:pt x="496633" y="368300"/>
                </a:lnTo>
                <a:lnTo>
                  <a:pt x="510755" y="368300"/>
                </a:lnTo>
                <a:lnTo>
                  <a:pt x="513968" y="355600"/>
                </a:lnTo>
                <a:close/>
              </a:path>
              <a:path w="607060" h="2222500">
                <a:moveTo>
                  <a:pt x="526694" y="355600"/>
                </a:moveTo>
                <a:lnTo>
                  <a:pt x="516318" y="355600"/>
                </a:lnTo>
                <a:lnTo>
                  <a:pt x="514629" y="368300"/>
                </a:lnTo>
                <a:lnTo>
                  <a:pt x="521677" y="368300"/>
                </a:lnTo>
                <a:lnTo>
                  <a:pt x="526694" y="355600"/>
                </a:lnTo>
                <a:close/>
              </a:path>
              <a:path w="607060" h="2222500">
                <a:moveTo>
                  <a:pt x="475348" y="342900"/>
                </a:moveTo>
                <a:lnTo>
                  <a:pt x="473392" y="355600"/>
                </a:lnTo>
                <a:lnTo>
                  <a:pt x="477507" y="355600"/>
                </a:lnTo>
                <a:lnTo>
                  <a:pt x="478449" y="350791"/>
                </a:lnTo>
                <a:lnTo>
                  <a:pt x="475348" y="342900"/>
                </a:lnTo>
                <a:close/>
              </a:path>
              <a:path w="607060" h="2222500">
                <a:moveTo>
                  <a:pt x="478449" y="350791"/>
                </a:moveTo>
                <a:lnTo>
                  <a:pt x="477507" y="355600"/>
                </a:lnTo>
                <a:lnTo>
                  <a:pt x="479004" y="352204"/>
                </a:lnTo>
                <a:lnTo>
                  <a:pt x="478449" y="350791"/>
                </a:lnTo>
                <a:close/>
              </a:path>
              <a:path w="607060" h="2222500">
                <a:moveTo>
                  <a:pt x="479004" y="352204"/>
                </a:moveTo>
                <a:lnTo>
                  <a:pt x="477507" y="355600"/>
                </a:lnTo>
                <a:lnTo>
                  <a:pt x="480339" y="355600"/>
                </a:lnTo>
                <a:lnTo>
                  <a:pt x="479004" y="352204"/>
                </a:lnTo>
                <a:close/>
              </a:path>
              <a:path w="607060" h="2222500">
                <a:moveTo>
                  <a:pt x="488568" y="342900"/>
                </a:moveTo>
                <a:lnTo>
                  <a:pt x="483108" y="342900"/>
                </a:lnTo>
                <a:lnTo>
                  <a:pt x="482295" y="355600"/>
                </a:lnTo>
                <a:lnTo>
                  <a:pt x="490804" y="355600"/>
                </a:lnTo>
                <a:lnTo>
                  <a:pt x="488568" y="342900"/>
                </a:lnTo>
                <a:close/>
              </a:path>
              <a:path w="607060" h="2222500">
                <a:moveTo>
                  <a:pt x="491871" y="342900"/>
                </a:moveTo>
                <a:lnTo>
                  <a:pt x="490804" y="355600"/>
                </a:lnTo>
                <a:lnTo>
                  <a:pt x="492213" y="355600"/>
                </a:lnTo>
                <a:lnTo>
                  <a:pt x="492438" y="354972"/>
                </a:lnTo>
                <a:lnTo>
                  <a:pt x="491871" y="342900"/>
                </a:lnTo>
                <a:close/>
              </a:path>
              <a:path w="607060" h="2222500">
                <a:moveTo>
                  <a:pt x="492447" y="355159"/>
                </a:moveTo>
                <a:lnTo>
                  <a:pt x="492213" y="355600"/>
                </a:lnTo>
                <a:lnTo>
                  <a:pt x="492467" y="355600"/>
                </a:lnTo>
                <a:lnTo>
                  <a:pt x="492447" y="355159"/>
                </a:lnTo>
                <a:close/>
              </a:path>
              <a:path w="607060" h="2222500">
                <a:moveTo>
                  <a:pt x="497111" y="346358"/>
                </a:moveTo>
                <a:lnTo>
                  <a:pt x="496562" y="347394"/>
                </a:lnTo>
                <a:lnTo>
                  <a:pt x="496201" y="355600"/>
                </a:lnTo>
                <a:lnTo>
                  <a:pt x="496354" y="355600"/>
                </a:lnTo>
                <a:lnTo>
                  <a:pt x="497111" y="346358"/>
                </a:lnTo>
                <a:close/>
              </a:path>
              <a:path w="607060" h="2222500">
                <a:moveTo>
                  <a:pt x="500252" y="342900"/>
                </a:moveTo>
                <a:lnTo>
                  <a:pt x="498868" y="355600"/>
                </a:lnTo>
                <a:lnTo>
                  <a:pt x="499605" y="355600"/>
                </a:lnTo>
                <a:lnTo>
                  <a:pt x="500252" y="342900"/>
                </a:lnTo>
                <a:close/>
              </a:path>
              <a:path w="607060" h="2222500">
                <a:moveTo>
                  <a:pt x="505756" y="340730"/>
                </a:moveTo>
                <a:lnTo>
                  <a:pt x="501886" y="355600"/>
                </a:lnTo>
                <a:lnTo>
                  <a:pt x="512356" y="355600"/>
                </a:lnTo>
                <a:lnTo>
                  <a:pt x="514812" y="347518"/>
                </a:lnTo>
                <a:lnTo>
                  <a:pt x="514540" y="342900"/>
                </a:lnTo>
                <a:lnTo>
                  <a:pt x="506450" y="342900"/>
                </a:lnTo>
                <a:lnTo>
                  <a:pt x="505756" y="340730"/>
                </a:lnTo>
                <a:close/>
              </a:path>
              <a:path w="607060" h="2222500">
                <a:moveTo>
                  <a:pt x="514812" y="347518"/>
                </a:moveTo>
                <a:lnTo>
                  <a:pt x="512356" y="355600"/>
                </a:lnTo>
                <a:lnTo>
                  <a:pt x="513473" y="355600"/>
                </a:lnTo>
                <a:lnTo>
                  <a:pt x="514900" y="348995"/>
                </a:lnTo>
                <a:lnTo>
                  <a:pt x="514812" y="347518"/>
                </a:lnTo>
                <a:close/>
              </a:path>
              <a:path w="607060" h="2222500">
                <a:moveTo>
                  <a:pt x="514900" y="348995"/>
                </a:moveTo>
                <a:lnTo>
                  <a:pt x="513473" y="355600"/>
                </a:lnTo>
                <a:lnTo>
                  <a:pt x="515289" y="355600"/>
                </a:lnTo>
                <a:lnTo>
                  <a:pt x="514900" y="348995"/>
                </a:lnTo>
                <a:close/>
              </a:path>
              <a:path w="607060" h="2222500">
                <a:moveTo>
                  <a:pt x="530440" y="342900"/>
                </a:moveTo>
                <a:lnTo>
                  <a:pt x="516509" y="342900"/>
                </a:lnTo>
                <a:lnTo>
                  <a:pt x="520255" y="355600"/>
                </a:lnTo>
                <a:lnTo>
                  <a:pt x="527761" y="355600"/>
                </a:lnTo>
                <a:lnTo>
                  <a:pt x="530440" y="342900"/>
                </a:lnTo>
                <a:close/>
              </a:path>
              <a:path w="607060" h="2222500">
                <a:moveTo>
                  <a:pt x="539216" y="342900"/>
                </a:moveTo>
                <a:lnTo>
                  <a:pt x="538200" y="355600"/>
                </a:lnTo>
                <a:lnTo>
                  <a:pt x="540207" y="355600"/>
                </a:lnTo>
                <a:lnTo>
                  <a:pt x="540758" y="352132"/>
                </a:lnTo>
                <a:lnTo>
                  <a:pt x="539216" y="342900"/>
                </a:lnTo>
                <a:close/>
              </a:path>
              <a:path w="607060" h="2222500">
                <a:moveTo>
                  <a:pt x="542226" y="342900"/>
                </a:moveTo>
                <a:lnTo>
                  <a:pt x="540758" y="352132"/>
                </a:lnTo>
                <a:lnTo>
                  <a:pt x="541337" y="355600"/>
                </a:lnTo>
                <a:lnTo>
                  <a:pt x="542226" y="342900"/>
                </a:lnTo>
                <a:close/>
              </a:path>
              <a:path w="607060" h="2222500">
                <a:moveTo>
                  <a:pt x="496760" y="342900"/>
                </a:moveTo>
                <a:lnTo>
                  <a:pt x="492438" y="354972"/>
                </a:lnTo>
                <a:lnTo>
                  <a:pt x="492447" y="355159"/>
                </a:lnTo>
                <a:lnTo>
                  <a:pt x="496497" y="347518"/>
                </a:lnTo>
                <a:lnTo>
                  <a:pt x="496608" y="346358"/>
                </a:lnTo>
                <a:lnTo>
                  <a:pt x="496760" y="342900"/>
                </a:lnTo>
                <a:close/>
              </a:path>
              <a:path w="607060" h="2222500">
                <a:moveTo>
                  <a:pt x="483108" y="342900"/>
                </a:moveTo>
                <a:lnTo>
                  <a:pt x="479996" y="342900"/>
                </a:lnTo>
                <a:lnTo>
                  <a:pt x="478449" y="350791"/>
                </a:lnTo>
                <a:lnTo>
                  <a:pt x="479004" y="352204"/>
                </a:lnTo>
                <a:lnTo>
                  <a:pt x="483108" y="342900"/>
                </a:lnTo>
                <a:close/>
              </a:path>
              <a:path w="607060" h="2222500">
                <a:moveTo>
                  <a:pt x="516216" y="342900"/>
                </a:moveTo>
                <a:lnTo>
                  <a:pt x="514850" y="347394"/>
                </a:lnTo>
                <a:lnTo>
                  <a:pt x="514900" y="348995"/>
                </a:lnTo>
                <a:lnTo>
                  <a:pt x="516216" y="342900"/>
                </a:lnTo>
                <a:close/>
              </a:path>
              <a:path w="607060" h="2222500">
                <a:moveTo>
                  <a:pt x="498944" y="342900"/>
                </a:moveTo>
                <a:lnTo>
                  <a:pt x="497395" y="342900"/>
                </a:lnTo>
                <a:lnTo>
                  <a:pt x="497111" y="346358"/>
                </a:lnTo>
                <a:lnTo>
                  <a:pt x="498944" y="342900"/>
                </a:lnTo>
                <a:close/>
              </a:path>
              <a:path w="607060" h="2222500">
                <a:moveTo>
                  <a:pt x="491782" y="330200"/>
                </a:moveTo>
                <a:lnTo>
                  <a:pt x="482231" y="330200"/>
                </a:lnTo>
                <a:lnTo>
                  <a:pt x="481323" y="342900"/>
                </a:lnTo>
                <a:lnTo>
                  <a:pt x="492594" y="342900"/>
                </a:lnTo>
                <a:lnTo>
                  <a:pt x="491782" y="330200"/>
                </a:lnTo>
                <a:close/>
              </a:path>
              <a:path w="607060" h="2222500">
                <a:moveTo>
                  <a:pt x="496404" y="330200"/>
                </a:moveTo>
                <a:lnTo>
                  <a:pt x="495465" y="330200"/>
                </a:lnTo>
                <a:lnTo>
                  <a:pt x="492594" y="342900"/>
                </a:lnTo>
                <a:lnTo>
                  <a:pt x="494538" y="342900"/>
                </a:lnTo>
                <a:lnTo>
                  <a:pt x="496404" y="330200"/>
                </a:lnTo>
                <a:close/>
              </a:path>
              <a:path w="607060" h="2222500">
                <a:moveTo>
                  <a:pt x="502685" y="331134"/>
                </a:moveTo>
                <a:lnTo>
                  <a:pt x="502932" y="342900"/>
                </a:lnTo>
                <a:lnTo>
                  <a:pt x="505191" y="342900"/>
                </a:lnTo>
                <a:lnTo>
                  <a:pt x="505756" y="340730"/>
                </a:lnTo>
                <a:lnTo>
                  <a:pt x="502685" y="331134"/>
                </a:lnTo>
                <a:close/>
              </a:path>
              <a:path w="607060" h="2222500">
                <a:moveTo>
                  <a:pt x="519391" y="304800"/>
                </a:moveTo>
                <a:lnTo>
                  <a:pt x="512711" y="304800"/>
                </a:lnTo>
                <a:lnTo>
                  <a:pt x="512108" y="307118"/>
                </a:lnTo>
                <a:lnTo>
                  <a:pt x="513334" y="317500"/>
                </a:lnTo>
                <a:lnTo>
                  <a:pt x="508497" y="330200"/>
                </a:lnTo>
                <a:lnTo>
                  <a:pt x="505756" y="340730"/>
                </a:lnTo>
                <a:lnTo>
                  <a:pt x="506450" y="342900"/>
                </a:lnTo>
                <a:lnTo>
                  <a:pt x="519112" y="342900"/>
                </a:lnTo>
                <a:lnTo>
                  <a:pt x="520214" y="338885"/>
                </a:lnTo>
                <a:lnTo>
                  <a:pt x="519163" y="330200"/>
                </a:lnTo>
                <a:lnTo>
                  <a:pt x="520318" y="330200"/>
                </a:lnTo>
                <a:lnTo>
                  <a:pt x="521474" y="317500"/>
                </a:lnTo>
                <a:lnTo>
                  <a:pt x="518020" y="317500"/>
                </a:lnTo>
                <a:lnTo>
                  <a:pt x="519391" y="304800"/>
                </a:lnTo>
                <a:close/>
              </a:path>
              <a:path w="607060" h="2222500">
                <a:moveTo>
                  <a:pt x="520214" y="338885"/>
                </a:moveTo>
                <a:lnTo>
                  <a:pt x="519112" y="342900"/>
                </a:lnTo>
                <a:lnTo>
                  <a:pt x="520700" y="342900"/>
                </a:lnTo>
                <a:lnTo>
                  <a:pt x="520214" y="338885"/>
                </a:lnTo>
                <a:close/>
              </a:path>
              <a:path w="607060" h="2222500">
                <a:moveTo>
                  <a:pt x="537286" y="330200"/>
                </a:moveTo>
                <a:lnTo>
                  <a:pt x="522597" y="330200"/>
                </a:lnTo>
                <a:lnTo>
                  <a:pt x="520214" y="338885"/>
                </a:lnTo>
                <a:lnTo>
                  <a:pt x="520700" y="342900"/>
                </a:lnTo>
                <a:lnTo>
                  <a:pt x="530860" y="342900"/>
                </a:lnTo>
                <a:lnTo>
                  <a:pt x="537286" y="330200"/>
                </a:lnTo>
                <a:close/>
              </a:path>
              <a:path w="607060" h="2222500">
                <a:moveTo>
                  <a:pt x="502665" y="330200"/>
                </a:moveTo>
                <a:lnTo>
                  <a:pt x="502386" y="330200"/>
                </a:lnTo>
                <a:lnTo>
                  <a:pt x="502685" y="331134"/>
                </a:lnTo>
                <a:lnTo>
                  <a:pt x="502665" y="330200"/>
                </a:lnTo>
                <a:close/>
              </a:path>
              <a:path w="607060" h="2222500">
                <a:moveTo>
                  <a:pt x="499389" y="317500"/>
                </a:moveTo>
                <a:lnTo>
                  <a:pt x="485495" y="317500"/>
                </a:lnTo>
                <a:lnTo>
                  <a:pt x="487908" y="330200"/>
                </a:lnTo>
                <a:lnTo>
                  <a:pt x="498576" y="330200"/>
                </a:lnTo>
                <a:lnTo>
                  <a:pt x="499919" y="323806"/>
                </a:lnTo>
                <a:lnTo>
                  <a:pt x="499389" y="317500"/>
                </a:lnTo>
                <a:close/>
              </a:path>
              <a:path w="607060" h="2222500">
                <a:moveTo>
                  <a:pt x="499919" y="323806"/>
                </a:moveTo>
                <a:lnTo>
                  <a:pt x="498576" y="330200"/>
                </a:lnTo>
                <a:lnTo>
                  <a:pt x="500456" y="330200"/>
                </a:lnTo>
                <a:lnTo>
                  <a:pt x="499919" y="323806"/>
                </a:lnTo>
                <a:close/>
              </a:path>
              <a:path w="607060" h="2222500">
                <a:moveTo>
                  <a:pt x="501243" y="317500"/>
                </a:moveTo>
                <a:lnTo>
                  <a:pt x="499919" y="323806"/>
                </a:lnTo>
                <a:lnTo>
                  <a:pt x="500456" y="330200"/>
                </a:lnTo>
                <a:lnTo>
                  <a:pt x="504189" y="330200"/>
                </a:lnTo>
                <a:lnTo>
                  <a:pt x="504242" y="329890"/>
                </a:lnTo>
                <a:lnTo>
                  <a:pt x="501243" y="317500"/>
                </a:lnTo>
                <a:close/>
              </a:path>
              <a:path w="607060" h="2222500">
                <a:moveTo>
                  <a:pt x="504242" y="329890"/>
                </a:moveTo>
                <a:lnTo>
                  <a:pt x="504189" y="330200"/>
                </a:lnTo>
                <a:lnTo>
                  <a:pt x="504242" y="329890"/>
                </a:lnTo>
                <a:close/>
              </a:path>
              <a:path w="607060" h="2222500">
                <a:moveTo>
                  <a:pt x="509181" y="317500"/>
                </a:moveTo>
                <a:lnTo>
                  <a:pt x="506323" y="317500"/>
                </a:lnTo>
                <a:lnTo>
                  <a:pt x="504242" y="329890"/>
                </a:lnTo>
                <a:lnTo>
                  <a:pt x="504316" y="330200"/>
                </a:lnTo>
                <a:lnTo>
                  <a:pt x="507974" y="330200"/>
                </a:lnTo>
                <a:lnTo>
                  <a:pt x="509181" y="317500"/>
                </a:lnTo>
                <a:close/>
              </a:path>
              <a:path w="607060" h="2222500">
                <a:moveTo>
                  <a:pt x="529996" y="317500"/>
                </a:moveTo>
                <a:lnTo>
                  <a:pt x="522386" y="317500"/>
                </a:lnTo>
                <a:lnTo>
                  <a:pt x="522276" y="330200"/>
                </a:lnTo>
                <a:lnTo>
                  <a:pt x="529374" y="330200"/>
                </a:lnTo>
                <a:lnTo>
                  <a:pt x="529996" y="317500"/>
                </a:lnTo>
                <a:close/>
              </a:path>
              <a:path w="607060" h="2222500">
                <a:moveTo>
                  <a:pt x="531688" y="317500"/>
                </a:moveTo>
                <a:lnTo>
                  <a:pt x="529374" y="330200"/>
                </a:lnTo>
                <a:lnTo>
                  <a:pt x="532198" y="330200"/>
                </a:lnTo>
                <a:lnTo>
                  <a:pt x="531688" y="317500"/>
                </a:lnTo>
                <a:close/>
              </a:path>
              <a:path w="607060" h="2222500">
                <a:moveTo>
                  <a:pt x="503415" y="304800"/>
                </a:moveTo>
                <a:lnTo>
                  <a:pt x="491934" y="304800"/>
                </a:lnTo>
                <a:lnTo>
                  <a:pt x="490016" y="317500"/>
                </a:lnTo>
                <a:lnTo>
                  <a:pt x="498932" y="317500"/>
                </a:lnTo>
                <a:lnTo>
                  <a:pt x="503415" y="304800"/>
                </a:lnTo>
                <a:close/>
              </a:path>
              <a:path w="607060" h="2222500">
                <a:moveTo>
                  <a:pt x="511835" y="304800"/>
                </a:moveTo>
                <a:lnTo>
                  <a:pt x="508266" y="317500"/>
                </a:lnTo>
                <a:lnTo>
                  <a:pt x="509409" y="317500"/>
                </a:lnTo>
                <a:lnTo>
                  <a:pt x="512108" y="307118"/>
                </a:lnTo>
                <a:lnTo>
                  <a:pt x="511835" y="304800"/>
                </a:lnTo>
                <a:close/>
              </a:path>
              <a:path w="607060" h="2222500">
                <a:moveTo>
                  <a:pt x="519455" y="304800"/>
                </a:moveTo>
                <a:lnTo>
                  <a:pt x="518731" y="317500"/>
                </a:lnTo>
                <a:lnTo>
                  <a:pt x="522135" y="317500"/>
                </a:lnTo>
                <a:lnTo>
                  <a:pt x="519455" y="304800"/>
                </a:lnTo>
                <a:close/>
              </a:path>
              <a:path w="607060" h="2222500">
                <a:moveTo>
                  <a:pt x="531710" y="304800"/>
                </a:moveTo>
                <a:lnTo>
                  <a:pt x="523252" y="304800"/>
                </a:lnTo>
                <a:lnTo>
                  <a:pt x="523201" y="317500"/>
                </a:lnTo>
                <a:lnTo>
                  <a:pt x="530212" y="317500"/>
                </a:lnTo>
                <a:lnTo>
                  <a:pt x="531710" y="304800"/>
                </a:lnTo>
                <a:close/>
              </a:path>
              <a:path w="607060" h="2222500">
                <a:moveTo>
                  <a:pt x="539800" y="304800"/>
                </a:moveTo>
                <a:lnTo>
                  <a:pt x="539038" y="304800"/>
                </a:lnTo>
                <a:lnTo>
                  <a:pt x="534009" y="317500"/>
                </a:lnTo>
                <a:lnTo>
                  <a:pt x="537451" y="317500"/>
                </a:lnTo>
                <a:lnTo>
                  <a:pt x="539800" y="304800"/>
                </a:lnTo>
                <a:close/>
              </a:path>
              <a:path w="607060" h="2222500">
                <a:moveTo>
                  <a:pt x="507733" y="292100"/>
                </a:moveTo>
                <a:lnTo>
                  <a:pt x="493433" y="292100"/>
                </a:lnTo>
                <a:lnTo>
                  <a:pt x="489750" y="304800"/>
                </a:lnTo>
                <a:lnTo>
                  <a:pt x="503389" y="304800"/>
                </a:lnTo>
                <a:lnTo>
                  <a:pt x="507733" y="292100"/>
                </a:lnTo>
                <a:close/>
              </a:path>
              <a:path w="607060" h="2222500">
                <a:moveTo>
                  <a:pt x="539978" y="292100"/>
                </a:moveTo>
                <a:lnTo>
                  <a:pt x="517194" y="292100"/>
                </a:lnTo>
                <a:lnTo>
                  <a:pt x="513346" y="304800"/>
                </a:lnTo>
                <a:lnTo>
                  <a:pt x="538378" y="304800"/>
                </a:lnTo>
                <a:lnTo>
                  <a:pt x="539978" y="292100"/>
                </a:lnTo>
                <a:close/>
              </a:path>
              <a:path w="607060" h="2222500">
                <a:moveTo>
                  <a:pt x="515670" y="266700"/>
                </a:moveTo>
                <a:lnTo>
                  <a:pt x="501929" y="266700"/>
                </a:lnTo>
                <a:lnTo>
                  <a:pt x="498552" y="279400"/>
                </a:lnTo>
                <a:lnTo>
                  <a:pt x="496044" y="292100"/>
                </a:lnTo>
                <a:lnTo>
                  <a:pt x="511403" y="292100"/>
                </a:lnTo>
                <a:lnTo>
                  <a:pt x="510006" y="279400"/>
                </a:lnTo>
                <a:lnTo>
                  <a:pt x="514426" y="279400"/>
                </a:lnTo>
                <a:lnTo>
                  <a:pt x="515670" y="266700"/>
                </a:lnTo>
                <a:close/>
              </a:path>
              <a:path w="607060" h="2222500">
                <a:moveTo>
                  <a:pt x="544410" y="279400"/>
                </a:moveTo>
                <a:lnTo>
                  <a:pt x="518960" y="279400"/>
                </a:lnTo>
                <a:lnTo>
                  <a:pt x="511644" y="292100"/>
                </a:lnTo>
                <a:lnTo>
                  <a:pt x="542404" y="292100"/>
                </a:lnTo>
                <a:lnTo>
                  <a:pt x="544410" y="279400"/>
                </a:lnTo>
                <a:close/>
              </a:path>
              <a:path w="607060" h="2222500">
                <a:moveTo>
                  <a:pt x="520458" y="266700"/>
                </a:moveTo>
                <a:lnTo>
                  <a:pt x="516496" y="266700"/>
                </a:lnTo>
                <a:lnTo>
                  <a:pt x="518617" y="279400"/>
                </a:lnTo>
                <a:lnTo>
                  <a:pt x="520623" y="279400"/>
                </a:lnTo>
                <a:lnTo>
                  <a:pt x="520862" y="277924"/>
                </a:lnTo>
                <a:lnTo>
                  <a:pt x="520458" y="266700"/>
                </a:lnTo>
                <a:close/>
              </a:path>
              <a:path w="607060" h="2222500">
                <a:moveTo>
                  <a:pt x="520862" y="277924"/>
                </a:moveTo>
                <a:lnTo>
                  <a:pt x="520623" y="279400"/>
                </a:lnTo>
                <a:lnTo>
                  <a:pt x="520915" y="279400"/>
                </a:lnTo>
                <a:lnTo>
                  <a:pt x="520862" y="277924"/>
                </a:lnTo>
                <a:close/>
              </a:path>
              <a:path w="607060" h="2222500">
                <a:moveTo>
                  <a:pt x="546950" y="266700"/>
                </a:moveTo>
                <a:lnTo>
                  <a:pt x="522681" y="266700"/>
                </a:lnTo>
                <a:lnTo>
                  <a:pt x="520862" y="277924"/>
                </a:lnTo>
                <a:lnTo>
                  <a:pt x="520915" y="279400"/>
                </a:lnTo>
                <a:lnTo>
                  <a:pt x="544626" y="279400"/>
                </a:lnTo>
                <a:lnTo>
                  <a:pt x="546950" y="266700"/>
                </a:lnTo>
                <a:close/>
              </a:path>
              <a:path w="607060" h="2222500">
                <a:moveTo>
                  <a:pt x="559866" y="266700"/>
                </a:moveTo>
                <a:lnTo>
                  <a:pt x="558139" y="266700"/>
                </a:lnTo>
                <a:lnTo>
                  <a:pt x="556907" y="279400"/>
                </a:lnTo>
                <a:lnTo>
                  <a:pt x="558469" y="279400"/>
                </a:lnTo>
                <a:lnTo>
                  <a:pt x="559866" y="266700"/>
                </a:lnTo>
                <a:close/>
              </a:path>
              <a:path w="607060" h="2222500">
                <a:moveTo>
                  <a:pt x="527088" y="241300"/>
                </a:moveTo>
                <a:lnTo>
                  <a:pt x="505333" y="241300"/>
                </a:lnTo>
                <a:lnTo>
                  <a:pt x="504139" y="254000"/>
                </a:lnTo>
                <a:lnTo>
                  <a:pt x="498436" y="266700"/>
                </a:lnTo>
                <a:lnTo>
                  <a:pt x="522770" y="266700"/>
                </a:lnTo>
                <a:lnTo>
                  <a:pt x="521169" y="254000"/>
                </a:lnTo>
                <a:lnTo>
                  <a:pt x="527088" y="241300"/>
                </a:lnTo>
                <a:close/>
              </a:path>
              <a:path w="607060" h="2222500">
                <a:moveTo>
                  <a:pt x="534593" y="254000"/>
                </a:moveTo>
                <a:lnTo>
                  <a:pt x="524167" y="254000"/>
                </a:lnTo>
                <a:lnTo>
                  <a:pt x="522770" y="266700"/>
                </a:lnTo>
                <a:lnTo>
                  <a:pt x="533679" y="266700"/>
                </a:lnTo>
                <a:lnTo>
                  <a:pt x="534593" y="254000"/>
                </a:lnTo>
                <a:close/>
              </a:path>
              <a:path w="607060" h="2222500">
                <a:moveTo>
                  <a:pt x="551052" y="254000"/>
                </a:moveTo>
                <a:lnTo>
                  <a:pt x="534797" y="254000"/>
                </a:lnTo>
                <a:lnTo>
                  <a:pt x="535546" y="266700"/>
                </a:lnTo>
                <a:lnTo>
                  <a:pt x="549084" y="266700"/>
                </a:lnTo>
                <a:lnTo>
                  <a:pt x="551052" y="254000"/>
                </a:lnTo>
                <a:close/>
              </a:path>
              <a:path w="607060" h="2222500">
                <a:moveTo>
                  <a:pt x="550951" y="241300"/>
                </a:moveTo>
                <a:lnTo>
                  <a:pt x="531723" y="241300"/>
                </a:lnTo>
                <a:lnTo>
                  <a:pt x="526008" y="254000"/>
                </a:lnTo>
                <a:lnTo>
                  <a:pt x="549275" y="254000"/>
                </a:lnTo>
                <a:lnTo>
                  <a:pt x="550951" y="241300"/>
                </a:lnTo>
                <a:close/>
              </a:path>
              <a:path w="607060" h="2222500">
                <a:moveTo>
                  <a:pt x="529894" y="190500"/>
                </a:moveTo>
                <a:lnTo>
                  <a:pt x="519709" y="190500"/>
                </a:lnTo>
                <a:lnTo>
                  <a:pt x="517848" y="203200"/>
                </a:lnTo>
                <a:lnTo>
                  <a:pt x="513626" y="215900"/>
                </a:lnTo>
                <a:lnTo>
                  <a:pt x="509450" y="241300"/>
                </a:lnTo>
                <a:lnTo>
                  <a:pt x="526618" y="241300"/>
                </a:lnTo>
                <a:lnTo>
                  <a:pt x="523798" y="228600"/>
                </a:lnTo>
                <a:lnTo>
                  <a:pt x="525868" y="228600"/>
                </a:lnTo>
                <a:lnTo>
                  <a:pt x="527113" y="215900"/>
                </a:lnTo>
                <a:lnTo>
                  <a:pt x="526224" y="215900"/>
                </a:lnTo>
                <a:lnTo>
                  <a:pt x="526326" y="203200"/>
                </a:lnTo>
                <a:lnTo>
                  <a:pt x="531964" y="203200"/>
                </a:lnTo>
                <a:lnTo>
                  <a:pt x="529894" y="190500"/>
                </a:lnTo>
                <a:close/>
              </a:path>
              <a:path w="607060" h="2222500">
                <a:moveTo>
                  <a:pt x="557720" y="228600"/>
                </a:moveTo>
                <a:lnTo>
                  <a:pt x="528650" y="228600"/>
                </a:lnTo>
                <a:lnTo>
                  <a:pt x="526618" y="241300"/>
                </a:lnTo>
                <a:lnTo>
                  <a:pt x="554913" y="241300"/>
                </a:lnTo>
                <a:lnTo>
                  <a:pt x="557720" y="228600"/>
                </a:lnTo>
                <a:close/>
              </a:path>
              <a:path w="607060" h="2222500">
                <a:moveTo>
                  <a:pt x="560539" y="203200"/>
                </a:moveTo>
                <a:lnTo>
                  <a:pt x="538683" y="203200"/>
                </a:lnTo>
                <a:lnTo>
                  <a:pt x="536600" y="215900"/>
                </a:lnTo>
                <a:lnTo>
                  <a:pt x="536409" y="215900"/>
                </a:lnTo>
                <a:lnTo>
                  <a:pt x="531456" y="228600"/>
                </a:lnTo>
                <a:lnTo>
                  <a:pt x="556044" y="228600"/>
                </a:lnTo>
                <a:lnTo>
                  <a:pt x="559600" y="215900"/>
                </a:lnTo>
                <a:lnTo>
                  <a:pt x="560539" y="203200"/>
                </a:lnTo>
                <a:close/>
              </a:path>
              <a:path w="607060" h="2222500">
                <a:moveTo>
                  <a:pt x="527697" y="203200"/>
                </a:moveTo>
                <a:lnTo>
                  <a:pt x="526326" y="203200"/>
                </a:lnTo>
                <a:lnTo>
                  <a:pt x="530974" y="215900"/>
                </a:lnTo>
                <a:lnTo>
                  <a:pt x="527697" y="203200"/>
                </a:lnTo>
                <a:close/>
              </a:path>
              <a:path w="607060" h="2222500">
                <a:moveTo>
                  <a:pt x="533653" y="203200"/>
                </a:moveTo>
                <a:lnTo>
                  <a:pt x="530720" y="203200"/>
                </a:lnTo>
                <a:lnTo>
                  <a:pt x="531253" y="215900"/>
                </a:lnTo>
                <a:lnTo>
                  <a:pt x="533653" y="203200"/>
                </a:lnTo>
                <a:close/>
              </a:path>
              <a:path w="607060" h="2222500">
                <a:moveTo>
                  <a:pt x="569290" y="203200"/>
                </a:moveTo>
                <a:lnTo>
                  <a:pt x="565899" y="203200"/>
                </a:lnTo>
                <a:lnTo>
                  <a:pt x="566889" y="215900"/>
                </a:lnTo>
                <a:lnTo>
                  <a:pt x="569290" y="203200"/>
                </a:lnTo>
                <a:close/>
              </a:path>
              <a:path w="607060" h="2222500">
                <a:moveTo>
                  <a:pt x="534794" y="199978"/>
                </a:moveTo>
                <a:lnTo>
                  <a:pt x="533018" y="203200"/>
                </a:lnTo>
                <a:lnTo>
                  <a:pt x="534542" y="203200"/>
                </a:lnTo>
                <a:lnTo>
                  <a:pt x="534794" y="199978"/>
                </a:lnTo>
                <a:close/>
              </a:path>
              <a:path w="607060" h="2222500">
                <a:moveTo>
                  <a:pt x="540003" y="190524"/>
                </a:moveTo>
                <a:lnTo>
                  <a:pt x="538173" y="193845"/>
                </a:lnTo>
                <a:lnTo>
                  <a:pt x="536854" y="203200"/>
                </a:lnTo>
                <a:lnTo>
                  <a:pt x="539546" y="203200"/>
                </a:lnTo>
                <a:lnTo>
                  <a:pt x="540003" y="190524"/>
                </a:lnTo>
                <a:close/>
              </a:path>
              <a:path w="607060" h="2222500">
                <a:moveTo>
                  <a:pt x="563549" y="190500"/>
                </a:moveTo>
                <a:lnTo>
                  <a:pt x="542416" y="190500"/>
                </a:lnTo>
                <a:lnTo>
                  <a:pt x="541858" y="203200"/>
                </a:lnTo>
                <a:lnTo>
                  <a:pt x="560451" y="203200"/>
                </a:lnTo>
                <a:lnTo>
                  <a:pt x="563836" y="194268"/>
                </a:lnTo>
                <a:lnTo>
                  <a:pt x="563549" y="190500"/>
                </a:lnTo>
                <a:close/>
              </a:path>
              <a:path w="607060" h="2222500">
                <a:moveTo>
                  <a:pt x="564411" y="201834"/>
                </a:moveTo>
                <a:lnTo>
                  <a:pt x="563714" y="203200"/>
                </a:lnTo>
                <a:lnTo>
                  <a:pt x="564514" y="203200"/>
                </a:lnTo>
                <a:lnTo>
                  <a:pt x="564411" y="201834"/>
                </a:lnTo>
                <a:close/>
              </a:path>
              <a:path w="607060" h="2222500">
                <a:moveTo>
                  <a:pt x="570191" y="190500"/>
                </a:moveTo>
                <a:lnTo>
                  <a:pt x="565264" y="190500"/>
                </a:lnTo>
                <a:lnTo>
                  <a:pt x="563836" y="194268"/>
                </a:lnTo>
                <a:lnTo>
                  <a:pt x="564411" y="201834"/>
                </a:lnTo>
                <a:lnTo>
                  <a:pt x="570191" y="190500"/>
                </a:lnTo>
                <a:close/>
              </a:path>
              <a:path w="607060" h="2222500">
                <a:moveTo>
                  <a:pt x="538645" y="190500"/>
                </a:moveTo>
                <a:lnTo>
                  <a:pt x="535533" y="190500"/>
                </a:lnTo>
                <a:lnTo>
                  <a:pt x="534794" y="199978"/>
                </a:lnTo>
                <a:lnTo>
                  <a:pt x="538173" y="193845"/>
                </a:lnTo>
                <a:lnTo>
                  <a:pt x="538645" y="190500"/>
                </a:lnTo>
                <a:close/>
              </a:path>
              <a:path w="607060" h="2222500">
                <a:moveTo>
                  <a:pt x="565264" y="190500"/>
                </a:moveTo>
                <a:lnTo>
                  <a:pt x="563549" y="190500"/>
                </a:lnTo>
                <a:lnTo>
                  <a:pt x="563836" y="194268"/>
                </a:lnTo>
                <a:lnTo>
                  <a:pt x="565264" y="190500"/>
                </a:lnTo>
                <a:close/>
              </a:path>
              <a:path w="607060" h="2222500">
                <a:moveTo>
                  <a:pt x="540003" y="190500"/>
                </a:moveTo>
                <a:lnTo>
                  <a:pt x="538645" y="190500"/>
                </a:lnTo>
                <a:lnTo>
                  <a:pt x="538173" y="193845"/>
                </a:lnTo>
                <a:lnTo>
                  <a:pt x="540003" y="190500"/>
                </a:lnTo>
                <a:close/>
              </a:path>
              <a:path w="607060" h="2222500">
                <a:moveTo>
                  <a:pt x="536295" y="177800"/>
                </a:moveTo>
                <a:lnTo>
                  <a:pt x="527253" y="177800"/>
                </a:lnTo>
                <a:lnTo>
                  <a:pt x="521703" y="190500"/>
                </a:lnTo>
                <a:lnTo>
                  <a:pt x="533742" y="190500"/>
                </a:lnTo>
                <a:lnTo>
                  <a:pt x="536433" y="179051"/>
                </a:lnTo>
                <a:lnTo>
                  <a:pt x="536295" y="177800"/>
                </a:lnTo>
                <a:close/>
              </a:path>
              <a:path w="607060" h="2222500">
                <a:moveTo>
                  <a:pt x="536586" y="180449"/>
                </a:moveTo>
                <a:lnTo>
                  <a:pt x="536054" y="190500"/>
                </a:lnTo>
                <a:lnTo>
                  <a:pt x="537692" y="190500"/>
                </a:lnTo>
                <a:lnTo>
                  <a:pt x="536586" y="180449"/>
                </a:lnTo>
                <a:close/>
              </a:path>
              <a:path w="607060" h="2222500">
                <a:moveTo>
                  <a:pt x="544570" y="185649"/>
                </a:moveTo>
                <a:lnTo>
                  <a:pt x="543585" y="190500"/>
                </a:lnTo>
                <a:lnTo>
                  <a:pt x="545680" y="190500"/>
                </a:lnTo>
                <a:lnTo>
                  <a:pt x="544570" y="185649"/>
                </a:lnTo>
                <a:close/>
              </a:path>
              <a:path w="607060" h="2222500">
                <a:moveTo>
                  <a:pt x="552119" y="177800"/>
                </a:moveTo>
                <a:lnTo>
                  <a:pt x="546163" y="177800"/>
                </a:lnTo>
                <a:lnTo>
                  <a:pt x="544570" y="185649"/>
                </a:lnTo>
                <a:lnTo>
                  <a:pt x="545680" y="190500"/>
                </a:lnTo>
                <a:lnTo>
                  <a:pt x="552119" y="177800"/>
                </a:lnTo>
                <a:close/>
              </a:path>
              <a:path w="607060" h="2222500">
                <a:moveTo>
                  <a:pt x="568528" y="177800"/>
                </a:moveTo>
                <a:lnTo>
                  <a:pt x="552119" y="177800"/>
                </a:lnTo>
                <a:lnTo>
                  <a:pt x="545680" y="190500"/>
                </a:lnTo>
                <a:lnTo>
                  <a:pt x="568007" y="190500"/>
                </a:lnTo>
                <a:lnTo>
                  <a:pt x="568528" y="177800"/>
                </a:lnTo>
                <a:close/>
              </a:path>
              <a:path w="607060" h="2222500">
                <a:moveTo>
                  <a:pt x="571347" y="177800"/>
                </a:moveTo>
                <a:lnTo>
                  <a:pt x="570382" y="177800"/>
                </a:lnTo>
                <a:lnTo>
                  <a:pt x="569036" y="190500"/>
                </a:lnTo>
                <a:lnTo>
                  <a:pt x="570293" y="190500"/>
                </a:lnTo>
                <a:lnTo>
                  <a:pt x="571347" y="177800"/>
                </a:lnTo>
                <a:close/>
              </a:path>
              <a:path w="607060" h="2222500">
                <a:moveTo>
                  <a:pt x="546163" y="177800"/>
                </a:moveTo>
                <a:lnTo>
                  <a:pt x="542772" y="177800"/>
                </a:lnTo>
                <a:lnTo>
                  <a:pt x="544570" y="185649"/>
                </a:lnTo>
                <a:lnTo>
                  <a:pt x="546163" y="177800"/>
                </a:lnTo>
                <a:close/>
              </a:path>
              <a:path w="607060" h="2222500">
                <a:moveTo>
                  <a:pt x="536727" y="177800"/>
                </a:moveTo>
                <a:lnTo>
                  <a:pt x="536433" y="179051"/>
                </a:lnTo>
                <a:lnTo>
                  <a:pt x="536586" y="180449"/>
                </a:lnTo>
                <a:lnTo>
                  <a:pt x="536727" y="177800"/>
                </a:lnTo>
                <a:close/>
              </a:path>
              <a:path w="607060" h="2222500">
                <a:moveTo>
                  <a:pt x="525460" y="167086"/>
                </a:moveTo>
                <a:lnTo>
                  <a:pt x="521271" y="177800"/>
                </a:lnTo>
                <a:lnTo>
                  <a:pt x="523125" y="177800"/>
                </a:lnTo>
                <a:lnTo>
                  <a:pt x="526348" y="171315"/>
                </a:lnTo>
                <a:lnTo>
                  <a:pt x="525460" y="167086"/>
                </a:lnTo>
                <a:close/>
              </a:path>
              <a:path w="607060" h="2222500">
                <a:moveTo>
                  <a:pt x="526619" y="170769"/>
                </a:moveTo>
                <a:lnTo>
                  <a:pt x="526348" y="171315"/>
                </a:lnTo>
                <a:lnTo>
                  <a:pt x="527710" y="177800"/>
                </a:lnTo>
                <a:lnTo>
                  <a:pt x="528574" y="177800"/>
                </a:lnTo>
                <a:lnTo>
                  <a:pt x="526619" y="170769"/>
                </a:lnTo>
                <a:close/>
              </a:path>
              <a:path w="607060" h="2222500">
                <a:moveTo>
                  <a:pt x="540296" y="127000"/>
                </a:moveTo>
                <a:lnTo>
                  <a:pt x="537895" y="127000"/>
                </a:lnTo>
                <a:lnTo>
                  <a:pt x="533927" y="139700"/>
                </a:lnTo>
                <a:lnTo>
                  <a:pt x="532072" y="152400"/>
                </a:lnTo>
                <a:lnTo>
                  <a:pt x="529437" y="165100"/>
                </a:lnTo>
                <a:lnTo>
                  <a:pt x="528802" y="166377"/>
                </a:lnTo>
                <a:lnTo>
                  <a:pt x="528574" y="177800"/>
                </a:lnTo>
                <a:lnTo>
                  <a:pt x="535457" y="177800"/>
                </a:lnTo>
                <a:lnTo>
                  <a:pt x="537146" y="165100"/>
                </a:lnTo>
                <a:lnTo>
                  <a:pt x="543166" y="165100"/>
                </a:lnTo>
                <a:lnTo>
                  <a:pt x="542521" y="152400"/>
                </a:lnTo>
                <a:lnTo>
                  <a:pt x="542417" y="139700"/>
                </a:lnTo>
                <a:lnTo>
                  <a:pt x="540740" y="139700"/>
                </a:lnTo>
                <a:lnTo>
                  <a:pt x="540296" y="127000"/>
                </a:lnTo>
                <a:close/>
              </a:path>
              <a:path w="607060" h="2222500">
                <a:moveTo>
                  <a:pt x="542772" y="165100"/>
                </a:moveTo>
                <a:lnTo>
                  <a:pt x="541540" y="165100"/>
                </a:lnTo>
                <a:lnTo>
                  <a:pt x="538949" y="177800"/>
                </a:lnTo>
                <a:lnTo>
                  <a:pt x="542772" y="165100"/>
                </a:lnTo>
                <a:close/>
              </a:path>
              <a:path w="607060" h="2222500">
                <a:moveTo>
                  <a:pt x="545338" y="165100"/>
                </a:moveTo>
                <a:lnTo>
                  <a:pt x="542772" y="165100"/>
                </a:lnTo>
                <a:lnTo>
                  <a:pt x="544385" y="177800"/>
                </a:lnTo>
                <a:lnTo>
                  <a:pt x="545338" y="165100"/>
                </a:lnTo>
                <a:close/>
              </a:path>
              <a:path w="607060" h="2222500">
                <a:moveTo>
                  <a:pt x="571210" y="160469"/>
                </a:moveTo>
                <a:lnTo>
                  <a:pt x="568807" y="165100"/>
                </a:lnTo>
                <a:lnTo>
                  <a:pt x="545515" y="165100"/>
                </a:lnTo>
                <a:lnTo>
                  <a:pt x="547115" y="177800"/>
                </a:lnTo>
                <a:lnTo>
                  <a:pt x="568159" y="177800"/>
                </a:lnTo>
                <a:lnTo>
                  <a:pt x="571817" y="165100"/>
                </a:lnTo>
                <a:lnTo>
                  <a:pt x="571210" y="160469"/>
                </a:lnTo>
                <a:close/>
              </a:path>
              <a:path w="607060" h="2222500">
                <a:moveTo>
                  <a:pt x="528827" y="165100"/>
                </a:moveTo>
                <a:lnTo>
                  <a:pt x="526237" y="165100"/>
                </a:lnTo>
                <a:lnTo>
                  <a:pt x="525539" y="166884"/>
                </a:lnTo>
                <a:lnTo>
                  <a:pt x="526619" y="170769"/>
                </a:lnTo>
                <a:lnTo>
                  <a:pt x="528802" y="166377"/>
                </a:lnTo>
                <a:lnTo>
                  <a:pt x="528827" y="165100"/>
                </a:lnTo>
                <a:close/>
              </a:path>
              <a:path w="607060" h="2222500">
                <a:moveTo>
                  <a:pt x="525043" y="165100"/>
                </a:moveTo>
                <a:lnTo>
                  <a:pt x="525460" y="167086"/>
                </a:lnTo>
                <a:lnTo>
                  <a:pt x="525539" y="166884"/>
                </a:lnTo>
                <a:lnTo>
                  <a:pt x="525043" y="165100"/>
                </a:lnTo>
                <a:close/>
              </a:path>
              <a:path w="607060" h="2222500">
                <a:moveTo>
                  <a:pt x="545699" y="152400"/>
                </a:moveTo>
                <a:lnTo>
                  <a:pt x="544156" y="165100"/>
                </a:lnTo>
                <a:lnTo>
                  <a:pt x="547916" y="165100"/>
                </a:lnTo>
                <a:lnTo>
                  <a:pt x="545699" y="152400"/>
                </a:lnTo>
                <a:close/>
              </a:path>
              <a:path w="607060" h="2222500">
                <a:moveTo>
                  <a:pt x="570064" y="152400"/>
                </a:moveTo>
                <a:lnTo>
                  <a:pt x="552818" y="152400"/>
                </a:lnTo>
                <a:lnTo>
                  <a:pt x="550418" y="165100"/>
                </a:lnTo>
                <a:lnTo>
                  <a:pt x="568807" y="165100"/>
                </a:lnTo>
                <a:lnTo>
                  <a:pt x="570064" y="152400"/>
                </a:lnTo>
                <a:close/>
              </a:path>
              <a:path w="607060" h="2222500">
                <a:moveTo>
                  <a:pt x="575398" y="152400"/>
                </a:moveTo>
                <a:lnTo>
                  <a:pt x="571664" y="159594"/>
                </a:lnTo>
                <a:lnTo>
                  <a:pt x="572820" y="165100"/>
                </a:lnTo>
                <a:lnTo>
                  <a:pt x="575398" y="152400"/>
                </a:lnTo>
                <a:close/>
              </a:path>
              <a:path w="607060" h="2222500">
                <a:moveTo>
                  <a:pt x="570153" y="152400"/>
                </a:moveTo>
                <a:lnTo>
                  <a:pt x="571210" y="160469"/>
                </a:lnTo>
                <a:lnTo>
                  <a:pt x="571664" y="159594"/>
                </a:lnTo>
                <a:lnTo>
                  <a:pt x="570153" y="152400"/>
                </a:lnTo>
                <a:close/>
              </a:path>
              <a:path w="607060" h="2222500">
                <a:moveTo>
                  <a:pt x="564540" y="139700"/>
                </a:moveTo>
                <a:lnTo>
                  <a:pt x="555623" y="139700"/>
                </a:lnTo>
                <a:lnTo>
                  <a:pt x="555231" y="152400"/>
                </a:lnTo>
                <a:lnTo>
                  <a:pt x="561873" y="152400"/>
                </a:lnTo>
                <a:lnTo>
                  <a:pt x="564540" y="139700"/>
                </a:lnTo>
                <a:close/>
              </a:path>
              <a:path w="607060" h="2222500">
                <a:moveTo>
                  <a:pt x="573697" y="139700"/>
                </a:moveTo>
                <a:lnTo>
                  <a:pt x="566966" y="139700"/>
                </a:lnTo>
                <a:lnTo>
                  <a:pt x="564003" y="152400"/>
                </a:lnTo>
                <a:lnTo>
                  <a:pt x="572630" y="152400"/>
                </a:lnTo>
                <a:lnTo>
                  <a:pt x="573697" y="139700"/>
                </a:lnTo>
                <a:close/>
              </a:path>
              <a:path w="607060" h="2222500">
                <a:moveTo>
                  <a:pt x="574992" y="139700"/>
                </a:moveTo>
                <a:lnTo>
                  <a:pt x="572630" y="152400"/>
                </a:lnTo>
                <a:lnTo>
                  <a:pt x="580377" y="152400"/>
                </a:lnTo>
                <a:lnTo>
                  <a:pt x="574992" y="139700"/>
                </a:lnTo>
                <a:close/>
              </a:path>
              <a:path w="607060" h="2222500">
                <a:moveTo>
                  <a:pt x="545782" y="127000"/>
                </a:moveTo>
                <a:lnTo>
                  <a:pt x="542442" y="127000"/>
                </a:lnTo>
                <a:lnTo>
                  <a:pt x="540740" y="139700"/>
                </a:lnTo>
                <a:lnTo>
                  <a:pt x="543341" y="139700"/>
                </a:lnTo>
                <a:lnTo>
                  <a:pt x="545782" y="127000"/>
                </a:lnTo>
                <a:close/>
              </a:path>
              <a:path w="607060" h="2222500">
                <a:moveTo>
                  <a:pt x="552399" y="127000"/>
                </a:moveTo>
                <a:lnTo>
                  <a:pt x="545782" y="127000"/>
                </a:lnTo>
                <a:lnTo>
                  <a:pt x="545718" y="139700"/>
                </a:lnTo>
                <a:lnTo>
                  <a:pt x="546849" y="139700"/>
                </a:lnTo>
                <a:lnTo>
                  <a:pt x="552399" y="127000"/>
                </a:lnTo>
                <a:close/>
              </a:path>
              <a:path w="607060" h="2222500">
                <a:moveTo>
                  <a:pt x="563079" y="127000"/>
                </a:moveTo>
                <a:lnTo>
                  <a:pt x="556697" y="127000"/>
                </a:lnTo>
                <a:lnTo>
                  <a:pt x="555890" y="139700"/>
                </a:lnTo>
                <a:lnTo>
                  <a:pt x="560501" y="139700"/>
                </a:lnTo>
                <a:lnTo>
                  <a:pt x="563079" y="127000"/>
                </a:lnTo>
                <a:close/>
              </a:path>
              <a:path w="607060" h="2222500">
                <a:moveTo>
                  <a:pt x="579704" y="127000"/>
                </a:moveTo>
                <a:lnTo>
                  <a:pt x="571525" y="127000"/>
                </a:lnTo>
                <a:lnTo>
                  <a:pt x="570462" y="139700"/>
                </a:lnTo>
                <a:lnTo>
                  <a:pt x="575690" y="139700"/>
                </a:lnTo>
                <a:lnTo>
                  <a:pt x="579704" y="127000"/>
                </a:lnTo>
                <a:close/>
              </a:path>
              <a:path w="607060" h="2222500">
                <a:moveTo>
                  <a:pt x="582612" y="127000"/>
                </a:moveTo>
                <a:lnTo>
                  <a:pt x="578027" y="139700"/>
                </a:lnTo>
                <a:lnTo>
                  <a:pt x="579361" y="139700"/>
                </a:lnTo>
                <a:lnTo>
                  <a:pt x="582612" y="127000"/>
                </a:lnTo>
                <a:close/>
              </a:path>
              <a:path w="607060" h="2222500">
                <a:moveTo>
                  <a:pt x="534060" y="114300"/>
                </a:moveTo>
                <a:lnTo>
                  <a:pt x="530212" y="114300"/>
                </a:lnTo>
                <a:lnTo>
                  <a:pt x="533057" y="127000"/>
                </a:lnTo>
                <a:lnTo>
                  <a:pt x="534060" y="114300"/>
                </a:lnTo>
                <a:close/>
              </a:path>
              <a:path w="607060" h="2222500">
                <a:moveTo>
                  <a:pt x="537083" y="114300"/>
                </a:moveTo>
                <a:lnTo>
                  <a:pt x="534060" y="114300"/>
                </a:lnTo>
                <a:lnTo>
                  <a:pt x="535825" y="127000"/>
                </a:lnTo>
                <a:lnTo>
                  <a:pt x="537083" y="114300"/>
                </a:lnTo>
                <a:close/>
              </a:path>
              <a:path w="607060" h="2222500">
                <a:moveTo>
                  <a:pt x="539546" y="114300"/>
                </a:moveTo>
                <a:lnTo>
                  <a:pt x="537083" y="114300"/>
                </a:lnTo>
                <a:lnTo>
                  <a:pt x="536282" y="127000"/>
                </a:lnTo>
                <a:lnTo>
                  <a:pt x="537540" y="127000"/>
                </a:lnTo>
                <a:lnTo>
                  <a:pt x="539546" y="114300"/>
                </a:lnTo>
                <a:close/>
              </a:path>
              <a:path w="607060" h="2222500">
                <a:moveTo>
                  <a:pt x="540410" y="114300"/>
                </a:moveTo>
                <a:lnTo>
                  <a:pt x="540181" y="127000"/>
                </a:lnTo>
                <a:lnTo>
                  <a:pt x="541464" y="127000"/>
                </a:lnTo>
                <a:lnTo>
                  <a:pt x="540410" y="114300"/>
                </a:lnTo>
                <a:close/>
              </a:path>
              <a:path w="607060" h="2222500">
                <a:moveTo>
                  <a:pt x="547789" y="114300"/>
                </a:moveTo>
                <a:lnTo>
                  <a:pt x="541807" y="114300"/>
                </a:lnTo>
                <a:lnTo>
                  <a:pt x="541464" y="127000"/>
                </a:lnTo>
                <a:lnTo>
                  <a:pt x="547420" y="127000"/>
                </a:lnTo>
                <a:lnTo>
                  <a:pt x="547789" y="114300"/>
                </a:lnTo>
                <a:close/>
              </a:path>
              <a:path w="607060" h="2222500">
                <a:moveTo>
                  <a:pt x="571423" y="101600"/>
                </a:moveTo>
                <a:lnTo>
                  <a:pt x="565286" y="101600"/>
                </a:lnTo>
                <a:lnTo>
                  <a:pt x="563986" y="114300"/>
                </a:lnTo>
                <a:lnTo>
                  <a:pt x="565251" y="127000"/>
                </a:lnTo>
                <a:lnTo>
                  <a:pt x="566077" y="114300"/>
                </a:lnTo>
                <a:lnTo>
                  <a:pt x="569264" y="114300"/>
                </a:lnTo>
                <a:lnTo>
                  <a:pt x="571423" y="101600"/>
                </a:lnTo>
                <a:close/>
              </a:path>
              <a:path w="607060" h="2222500">
                <a:moveTo>
                  <a:pt x="573506" y="114300"/>
                </a:moveTo>
                <a:lnTo>
                  <a:pt x="571728" y="114300"/>
                </a:lnTo>
                <a:lnTo>
                  <a:pt x="572376" y="127000"/>
                </a:lnTo>
                <a:lnTo>
                  <a:pt x="572663" y="126180"/>
                </a:lnTo>
                <a:lnTo>
                  <a:pt x="573506" y="114300"/>
                </a:lnTo>
                <a:close/>
              </a:path>
              <a:path w="607060" h="2222500">
                <a:moveTo>
                  <a:pt x="572931" y="125412"/>
                </a:moveTo>
                <a:lnTo>
                  <a:pt x="572663" y="126180"/>
                </a:lnTo>
                <a:lnTo>
                  <a:pt x="572604" y="127000"/>
                </a:lnTo>
                <a:lnTo>
                  <a:pt x="572931" y="125412"/>
                </a:lnTo>
                <a:close/>
              </a:path>
              <a:path w="607060" h="2222500">
                <a:moveTo>
                  <a:pt x="586104" y="114300"/>
                </a:moveTo>
                <a:lnTo>
                  <a:pt x="576821" y="114300"/>
                </a:lnTo>
                <a:lnTo>
                  <a:pt x="575551" y="127000"/>
                </a:lnTo>
                <a:lnTo>
                  <a:pt x="583641" y="127000"/>
                </a:lnTo>
                <a:lnTo>
                  <a:pt x="586104" y="114300"/>
                </a:lnTo>
                <a:close/>
              </a:path>
              <a:path w="607060" h="2222500">
                <a:moveTo>
                  <a:pt x="576821" y="114300"/>
                </a:moveTo>
                <a:lnTo>
                  <a:pt x="575221" y="114300"/>
                </a:lnTo>
                <a:lnTo>
                  <a:pt x="572931" y="125412"/>
                </a:lnTo>
                <a:lnTo>
                  <a:pt x="576821" y="114300"/>
                </a:lnTo>
                <a:close/>
              </a:path>
              <a:path w="607060" h="2222500">
                <a:moveTo>
                  <a:pt x="552037" y="101600"/>
                </a:moveTo>
                <a:lnTo>
                  <a:pt x="543877" y="101600"/>
                </a:lnTo>
                <a:lnTo>
                  <a:pt x="540054" y="114300"/>
                </a:lnTo>
                <a:lnTo>
                  <a:pt x="553277" y="114300"/>
                </a:lnTo>
                <a:lnTo>
                  <a:pt x="552037" y="101600"/>
                </a:lnTo>
                <a:close/>
              </a:path>
              <a:path w="607060" h="2222500">
                <a:moveTo>
                  <a:pt x="575500" y="101600"/>
                </a:moveTo>
                <a:lnTo>
                  <a:pt x="572909" y="114300"/>
                </a:lnTo>
                <a:lnTo>
                  <a:pt x="575094" y="114300"/>
                </a:lnTo>
                <a:lnTo>
                  <a:pt x="575500" y="101600"/>
                </a:lnTo>
                <a:close/>
              </a:path>
              <a:path w="607060" h="2222500">
                <a:moveTo>
                  <a:pt x="587933" y="101600"/>
                </a:moveTo>
                <a:lnTo>
                  <a:pt x="576262" y="101600"/>
                </a:lnTo>
                <a:lnTo>
                  <a:pt x="577913" y="114300"/>
                </a:lnTo>
                <a:lnTo>
                  <a:pt x="584263" y="114300"/>
                </a:lnTo>
                <a:lnTo>
                  <a:pt x="587933" y="101600"/>
                </a:lnTo>
                <a:close/>
              </a:path>
              <a:path w="607060" h="2222500">
                <a:moveTo>
                  <a:pt x="554558" y="88900"/>
                </a:moveTo>
                <a:lnTo>
                  <a:pt x="549516" y="88900"/>
                </a:lnTo>
                <a:lnTo>
                  <a:pt x="549973" y="101600"/>
                </a:lnTo>
                <a:lnTo>
                  <a:pt x="551929" y="101600"/>
                </a:lnTo>
                <a:lnTo>
                  <a:pt x="554558" y="88900"/>
                </a:lnTo>
                <a:close/>
              </a:path>
              <a:path w="607060" h="2222500">
                <a:moveTo>
                  <a:pt x="556399" y="88900"/>
                </a:moveTo>
                <a:lnTo>
                  <a:pt x="554558" y="88900"/>
                </a:lnTo>
                <a:lnTo>
                  <a:pt x="553935" y="101600"/>
                </a:lnTo>
                <a:lnTo>
                  <a:pt x="556399" y="88900"/>
                </a:lnTo>
                <a:close/>
              </a:path>
              <a:path w="607060" h="2222500">
                <a:moveTo>
                  <a:pt x="567925" y="91241"/>
                </a:moveTo>
                <a:lnTo>
                  <a:pt x="566381" y="101600"/>
                </a:lnTo>
                <a:lnTo>
                  <a:pt x="570484" y="101600"/>
                </a:lnTo>
                <a:lnTo>
                  <a:pt x="567925" y="91241"/>
                </a:lnTo>
                <a:close/>
              </a:path>
              <a:path w="607060" h="2222500">
                <a:moveTo>
                  <a:pt x="576710" y="88900"/>
                </a:moveTo>
                <a:lnTo>
                  <a:pt x="574243" y="88900"/>
                </a:lnTo>
                <a:lnTo>
                  <a:pt x="574103" y="101600"/>
                </a:lnTo>
                <a:lnTo>
                  <a:pt x="577570" y="101600"/>
                </a:lnTo>
                <a:lnTo>
                  <a:pt x="576710" y="88900"/>
                </a:lnTo>
                <a:close/>
              </a:path>
              <a:path w="607060" h="2222500">
                <a:moveTo>
                  <a:pt x="579691" y="88900"/>
                </a:moveTo>
                <a:lnTo>
                  <a:pt x="577583" y="101600"/>
                </a:lnTo>
                <a:lnTo>
                  <a:pt x="580974" y="101600"/>
                </a:lnTo>
                <a:lnTo>
                  <a:pt x="579691" y="88900"/>
                </a:lnTo>
                <a:close/>
              </a:path>
              <a:path w="607060" h="2222500">
                <a:moveTo>
                  <a:pt x="588645" y="88900"/>
                </a:moveTo>
                <a:lnTo>
                  <a:pt x="583879" y="88900"/>
                </a:lnTo>
                <a:lnTo>
                  <a:pt x="585110" y="101600"/>
                </a:lnTo>
                <a:lnTo>
                  <a:pt x="587679" y="101600"/>
                </a:lnTo>
                <a:lnTo>
                  <a:pt x="588645" y="88900"/>
                </a:lnTo>
                <a:close/>
              </a:path>
              <a:path w="607060" h="2222500">
                <a:moveTo>
                  <a:pt x="568274" y="88900"/>
                </a:moveTo>
                <a:lnTo>
                  <a:pt x="567347" y="88900"/>
                </a:lnTo>
                <a:lnTo>
                  <a:pt x="567925" y="91241"/>
                </a:lnTo>
                <a:lnTo>
                  <a:pt x="568274" y="88900"/>
                </a:lnTo>
                <a:close/>
              </a:path>
              <a:path w="607060" h="2222500">
                <a:moveTo>
                  <a:pt x="549275" y="76200"/>
                </a:moveTo>
                <a:lnTo>
                  <a:pt x="547725" y="76200"/>
                </a:lnTo>
                <a:lnTo>
                  <a:pt x="544385" y="88900"/>
                </a:lnTo>
                <a:lnTo>
                  <a:pt x="547204" y="88900"/>
                </a:lnTo>
                <a:lnTo>
                  <a:pt x="549275" y="76200"/>
                </a:lnTo>
                <a:close/>
              </a:path>
              <a:path w="607060" h="2222500">
                <a:moveTo>
                  <a:pt x="550519" y="76200"/>
                </a:moveTo>
                <a:lnTo>
                  <a:pt x="549275" y="76200"/>
                </a:lnTo>
                <a:lnTo>
                  <a:pt x="550062" y="88900"/>
                </a:lnTo>
                <a:lnTo>
                  <a:pt x="551268" y="88900"/>
                </a:lnTo>
                <a:lnTo>
                  <a:pt x="550519" y="76200"/>
                </a:lnTo>
                <a:close/>
              </a:path>
              <a:path w="607060" h="2222500">
                <a:moveTo>
                  <a:pt x="553128" y="79694"/>
                </a:moveTo>
                <a:lnTo>
                  <a:pt x="551268" y="88900"/>
                </a:lnTo>
                <a:lnTo>
                  <a:pt x="552640" y="88900"/>
                </a:lnTo>
                <a:lnTo>
                  <a:pt x="553128" y="79694"/>
                </a:lnTo>
                <a:close/>
              </a:path>
              <a:path w="607060" h="2222500">
                <a:moveTo>
                  <a:pt x="556933" y="76200"/>
                </a:moveTo>
                <a:lnTo>
                  <a:pt x="554469" y="76200"/>
                </a:lnTo>
                <a:lnTo>
                  <a:pt x="553897" y="88900"/>
                </a:lnTo>
                <a:lnTo>
                  <a:pt x="558114" y="88900"/>
                </a:lnTo>
                <a:lnTo>
                  <a:pt x="556933" y="76200"/>
                </a:lnTo>
                <a:close/>
              </a:path>
              <a:path w="607060" h="2222500">
                <a:moveTo>
                  <a:pt x="572084" y="76200"/>
                </a:moveTo>
                <a:lnTo>
                  <a:pt x="570306" y="76200"/>
                </a:lnTo>
                <a:lnTo>
                  <a:pt x="569442" y="88900"/>
                </a:lnTo>
                <a:lnTo>
                  <a:pt x="572084" y="76200"/>
                </a:lnTo>
                <a:close/>
              </a:path>
              <a:path w="607060" h="2222500">
                <a:moveTo>
                  <a:pt x="584111" y="63500"/>
                </a:moveTo>
                <a:lnTo>
                  <a:pt x="580034" y="63500"/>
                </a:lnTo>
                <a:lnTo>
                  <a:pt x="580072" y="76200"/>
                </a:lnTo>
                <a:lnTo>
                  <a:pt x="572084" y="76200"/>
                </a:lnTo>
                <a:lnTo>
                  <a:pt x="570699" y="88900"/>
                </a:lnTo>
                <a:lnTo>
                  <a:pt x="577669" y="88900"/>
                </a:lnTo>
                <a:lnTo>
                  <a:pt x="580213" y="76200"/>
                </a:lnTo>
                <a:lnTo>
                  <a:pt x="584111" y="63500"/>
                </a:lnTo>
                <a:close/>
              </a:path>
              <a:path w="607060" h="2222500">
                <a:moveTo>
                  <a:pt x="592937" y="76200"/>
                </a:moveTo>
                <a:lnTo>
                  <a:pt x="584339" y="76200"/>
                </a:lnTo>
                <a:lnTo>
                  <a:pt x="582248" y="88900"/>
                </a:lnTo>
                <a:lnTo>
                  <a:pt x="589940" y="88900"/>
                </a:lnTo>
                <a:lnTo>
                  <a:pt x="592937" y="76200"/>
                </a:lnTo>
                <a:close/>
              </a:path>
              <a:path w="607060" h="2222500">
                <a:moveTo>
                  <a:pt x="553834" y="76200"/>
                </a:moveTo>
                <a:lnTo>
                  <a:pt x="553313" y="76200"/>
                </a:lnTo>
                <a:lnTo>
                  <a:pt x="553128" y="79694"/>
                </a:lnTo>
                <a:lnTo>
                  <a:pt x="553834" y="76200"/>
                </a:lnTo>
                <a:close/>
              </a:path>
              <a:path w="607060" h="2222500">
                <a:moveTo>
                  <a:pt x="573926" y="74799"/>
                </a:moveTo>
                <a:lnTo>
                  <a:pt x="573646" y="76200"/>
                </a:lnTo>
                <a:lnTo>
                  <a:pt x="573836" y="76200"/>
                </a:lnTo>
                <a:lnTo>
                  <a:pt x="573926" y="74799"/>
                </a:lnTo>
                <a:close/>
              </a:path>
              <a:path w="607060" h="2222500">
                <a:moveTo>
                  <a:pt x="576186" y="63500"/>
                </a:moveTo>
                <a:lnTo>
                  <a:pt x="574271" y="73074"/>
                </a:lnTo>
                <a:lnTo>
                  <a:pt x="574446" y="76200"/>
                </a:lnTo>
                <a:lnTo>
                  <a:pt x="576706" y="76200"/>
                </a:lnTo>
                <a:lnTo>
                  <a:pt x="576186" y="63500"/>
                </a:lnTo>
                <a:close/>
              </a:path>
              <a:path w="607060" h="2222500">
                <a:moveTo>
                  <a:pt x="580034" y="63500"/>
                </a:moveTo>
                <a:lnTo>
                  <a:pt x="576694" y="63500"/>
                </a:lnTo>
                <a:lnTo>
                  <a:pt x="578459" y="76200"/>
                </a:lnTo>
                <a:lnTo>
                  <a:pt x="580034" y="63500"/>
                </a:lnTo>
                <a:close/>
              </a:path>
              <a:path w="607060" h="2222500">
                <a:moveTo>
                  <a:pt x="589953" y="63500"/>
                </a:moveTo>
                <a:lnTo>
                  <a:pt x="589191" y="63500"/>
                </a:lnTo>
                <a:lnTo>
                  <a:pt x="588263" y="76200"/>
                </a:lnTo>
                <a:lnTo>
                  <a:pt x="588759" y="76200"/>
                </a:lnTo>
                <a:lnTo>
                  <a:pt x="590502" y="65826"/>
                </a:lnTo>
                <a:lnTo>
                  <a:pt x="589953" y="63500"/>
                </a:lnTo>
                <a:close/>
              </a:path>
              <a:path w="607060" h="2222500">
                <a:moveTo>
                  <a:pt x="594918" y="63500"/>
                </a:moveTo>
                <a:lnTo>
                  <a:pt x="590892" y="63500"/>
                </a:lnTo>
                <a:lnTo>
                  <a:pt x="590502" y="65826"/>
                </a:lnTo>
                <a:lnTo>
                  <a:pt x="592950" y="76200"/>
                </a:lnTo>
                <a:lnTo>
                  <a:pt x="594918" y="63500"/>
                </a:lnTo>
                <a:close/>
              </a:path>
              <a:path w="607060" h="2222500">
                <a:moveTo>
                  <a:pt x="574161" y="71120"/>
                </a:moveTo>
                <a:lnTo>
                  <a:pt x="573926" y="74799"/>
                </a:lnTo>
                <a:lnTo>
                  <a:pt x="574271" y="73074"/>
                </a:lnTo>
                <a:lnTo>
                  <a:pt x="574161" y="71120"/>
                </a:lnTo>
                <a:close/>
              </a:path>
              <a:path w="607060" h="2222500">
                <a:moveTo>
                  <a:pt x="574649" y="63500"/>
                </a:moveTo>
                <a:lnTo>
                  <a:pt x="573735" y="63500"/>
                </a:lnTo>
                <a:lnTo>
                  <a:pt x="574161" y="71120"/>
                </a:lnTo>
                <a:lnTo>
                  <a:pt x="574649" y="63500"/>
                </a:lnTo>
                <a:close/>
              </a:path>
              <a:path w="607060" h="2222500">
                <a:moveTo>
                  <a:pt x="591605" y="58400"/>
                </a:moveTo>
                <a:lnTo>
                  <a:pt x="589953" y="63500"/>
                </a:lnTo>
                <a:lnTo>
                  <a:pt x="590502" y="65826"/>
                </a:lnTo>
                <a:lnTo>
                  <a:pt x="590892" y="63500"/>
                </a:lnTo>
                <a:lnTo>
                  <a:pt x="591273" y="63500"/>
                </a:lnTo>
                <a:lnTo>
                  <a:pt x="591605" y="58400"/>
                </a:lnTo>
                <a:close/>
              </a:path>
              <a:path w="607060" h="2222500">
                <a:moveTo>
                  <a:pt x="580440" y="50800"/>
                </a:moveTo>
                <a:lnTo>
                  <a:pt x="576376" y="50800"/>
                </a:lnTo>
                <a:lnTo>
                  <a:pt x="575437" y="63500"/>
                </a:lnTo>
                <a:lnTo>
                  <a:pt x="578230" y="63500"/>
                </a:lnTo>
                <a:lnTo>
                  <a:pt x="580440" y="50800"/>
                </a:lnTo>
                <a:close/>
              </a:path>
              <a:path w="607060" h="2222500">
                <a:moveTo>
                  <a:pt x="586293" y="50800"/>
                </a:moveTo>
                <a:lnTo>
                  <a:pt x="580440" y="50800"/>
                </a:lnTo>
                <a:lnTo>
                  <a:pt x="582714" y="63500"/>
                </a:lnTo>
                <a:lnTo>
                  <a:pt x="584495" y="63500"/>
                </a:lnTo>
                <a:lnTo>
                  <a:pt x="586293" y="50800"/>
                </a:lnTo>
                <a:close/>
              </a:path>
              <a:path w="607060" h="2222500">
                <a:moveTo>
                  <a:pt x="592099" y="50800"/>
                </a:moveTo>
                <a:lnTo>
                  <a:pt x="590778" y="50800"/>
                </a:lnTo>
                <a:lnTo>
                  <a:pt x="588225" y="63500"/>
                </a:lnTo>
                <a:lnTo>
                  <a:pt x="591775" y="55783"/>
                </a:lnTo>
                <a:lnTo>
                  <a:pt x="592099" y="50800"/>
                </a:lnTo>
                <a:close/>
              </a:path>
              <a:path w="607060" h="2222500">
                <a:moveTo>
                  <a:pt x="592357" y="56079"/>
                </a:moveTo>
                <a:lnTo>
                  <a:pt x="591605" y="58400"/>
                </a:lnTo>
                <a:lnTo>
                  <a:pt x="591273" y="63500"/>
                </a:lnTo>
                <a:lnTo>
                  <a:pt x="592357" y="56079"/>
                </a:lnTo>
                <a:close/>
              </a:path>
              <a:path w="607060" h="2222500">
                <a:moveTo>
                  <a:pt x="593309" y="53140"/>
                </a:moveTo>
                <a:lnTo>
                  <a:pt x="592357" y="56079"/>
                </a:lnTo>
                <a:lnTo>
                  <a:pt x="591273" y="63500"/>
                </a:lnTo>
                <a:lnTo>
                  <a:pt x="596988" y="63500"/>
                </a:lnTo>
                <a:lnTo>
                  <a:pt x="597280" y="60822"/>
                </a:lnTo>
                <a:lnTo>
                  <a:pt x="593309" y="53140"/>
                </a:lnTo>
                <a:close/>
              </a:path>
              <a:path w="607060" h="2222500">
                <a:moveTo>
                  <a:pt x="597604" y="57855"/>
                </a:moveTo>
                <a:lnTo>
                  <a:pt x="597280" y="60822"/>
                </a:lnTo>
                <a:lnTo>
                  <a:pt x="598665" y="63500"/>
                </a:lnTo>
                <a:lnTo>
                  <a:pt x="597604" y="57855"/>
                </a:lnTo>
                <a:close/>
              </a:path>
              <a:path w="607060" h="2222500">
                <a:moveTo>
                  <a:pt x="592691" y="53792"/>
                </a:moveTo>
                <a:lnTo>
                  <a:pt x="591775" y="55783"/>
                </a:lnTo>
                <a:lnTo>
                  <a:pt x="591605" y="58400"/>
                </a:lnTo>
                <a:lnTo>
                  <a:pt x="592357" y="56079"/>
                </a:lnTo>
                <a:lnTo>
                  <a:pt x="592691" y="53792"/>
                </a:lnTo>
                <a:close/>
              </a:path>
              <a:path w="607060" h="2222500">
                <a:moveTo>
                  <a:pt x="598373" y="50800"/>
                </a:moveTo>
                <a:lnTo>
                  <a:pt x="596277" y="50800"/>
                </a:lnTo>
                <a:lnTo>
                  <a:pt x="597604" y="57855"/>
                </a:lnTo>
                <a:lnTo>
                  <a:pt x="598373" y="50800"/>
                </a:lnTo>
                <a:close/>
              </a:path>
              <a:path w="607060" h="2222500">
                <a:moveTo>
                  <a:pt x="592099" y="50800"/>
                </a:moveTo>
                <a:lnTo>
                  <a:pt x="591775" y="55783"/>
                </a:lnTo>
                <a:lnTo>
                  <a:pt x="592691" y="53792"/>
                </a:lnTo>
                <a:lnTo>
                  <a:pt x="592901" y="52351"/>
                </a:lnTo>
                <a:lnTo>
                  <a:pt x="592099" y="50800"/>
                </a:lnTo>
                <a:close/>
              </a:path>
              <a:path w="607060" h="2222500">
                <a:moveTo>
                  <a:pt x="592901" y="52351"/>
                </a:moveTo>
                <a:lnTo>
                  <a:pt x="592691" y="53792"/>
                </a:lnTo>
                <a:lnTo>
                  <a:pt x="593141" y="52814"/>
                </a:lnTo>
                <a:lnTo>
                  <a:pt x="592901" y="52351"/>
                </a:lnTo>
                <a:close/>
              </a:path>
              <a:path w="607060" h="2222500">
                <a:moveTo>
                  <a:pt x="594067" y="50800"/>
                </a:moveTo>
                <a:lnTo>
                  <a:pt x="593141" y="52814"/>
                </a:lnTo>
                <a:lnTo>
                  <a:pt x="593309" y="53140"/>
                </a:lnTo>
                <a:lnTo>
                  <a:pt x="594067" y="50800"/>
                </a:lnTo>
                <a:close/>
              </a:path>
              <a:path w="607060" h="2222500">
                <a:moveTo>
                  <a:pt x="593128" y="50800"/>
                </a:moveTo>
                <a:lnTo>
                  <a:pt x="592099" y="50800"/>
                </a:lnTo>
                <a:lnTo>
                  <a:pt x="592901" y="52351"/>
                </a:lnTo>
                <a:lnTo>
                  <a:pt x="593128" y="50800"/>
                </a:lnTo>
                <a:close/>
              </a:path>
              <a:path w="607060" h="2222500">
                <a:moveTo>
                  <a:pt x="585827" y="45017"/>
                </a:moveTo>
                <a:lnTo>
                  <a:pt x="584555" y="50800"/>
                </a:lnTo>
                <a:lnTo>
                  <a:pt x="585914" y="50800"/>
                </a:lnTo>
                <a:lnTo>
                  <a:pt x="585827" y="45017"/>
                </a:lnTo>
                <a:close/>
              </a:path>
              <a:path w="607060" h="2222500">
                <a:moveTo>
                  <a:pt x="587768" y="38100"/>
                </a:moveTo>
                <a:lnTo>
                  <a:pt x="585914" y="50800"/>
                </a:lnTo>
                <a:lnTo>
                  <a:pt x="586079" y="50800"/>
                </a:lnTo>
                <a:lnTo>
                  <a:pt x="588085" y="39899"/>
                </a:lnTo>
                <a:lnTo>
                  <a:pt x="587768" y="38100"/>
                </a:lnTo>
                <a:close/>
              </a:path>
              <a:path w="607060" h="2222500">
                <a:moveTo>
                  <a:pt x="588270" y="40953"/>
                </a:moveTo>
                <a:lnTo>
                  <a:pt x="587768" y="50800"/>
                </a:lnTo>
                <a:lnTo>
                  <a:pt x="590003" y="50800"/>
                </a:lnTo>
                <a:lnTo>
                  <a:pt x="588270" y="40953"/>
                </a:lnTo>
                <a:close/>
              </a:path>
              <a:path w="607060" h="2222500">
                <a:moveTo>
                  <a:pt x="601281" y="38100"/>
                </a:moveTo>
                <a:lnTo>
                  <a:pt x="596988" y="38100"/>
                </a:lnTo>
                <a:lnTo>
                  <a:pt x="600049" y="50800"/>
                </a:lnTo>
                <a:lnTo>
                  <a:pt x="601281" y="38100"/>
                </a:lnTo>
                <a:close/>
              </a:path>
              <a:path w="607060" h="2222500">
                <a:moveTo>
                  <a:pt x="587349" y="38100"/>
                </a:moveTo>
                <a:lnTo>
                  <a:pt x="585724" y="38100"/>
                </a:lnTo>
                <a:lnTo>
                  <a:pt x="585827" y="45017"/>
                </a:lnTo>
                <a:lnTo>
                  <a:pt x="587349" y="38100"/>
                </a:lnTo>
                <a:close/>
              </a:path>
              <a:path w="607060" h="2222500">
                <a:moveTo>
                  <a:pt x="588416" y="38100"/>
                </a:moveTo>
                <a:lnTo>
                  <a:pt x="588085" y="39899"/>
                </a:lnTo>
                <a:lnTo>
                  <a:pt x="588270" y="40953"/>
                </a:lnTo>
                <a:lnTo>
                  <a:pt x="588416" y="38100"/>
                </a:lnTo>
                <a:close/>
              </a:path>
              <a:path w="607060" h="2222500">
                <a:moveTo>
                  <a:pt x="598157" y="12700"/>
                </a:moveTo>
                <a:lnTo>
                  <a:pt x="592315" y="12700"/>
                </a:lnTo>
                <a:lnTo>
                  <a:pt x="584136" y="25400"/>
                </a:lnTo>
                <a:lnTo>
                  <a:pt x="590083" y="25400"/>
                </a:lnTo>
                <a:lnTo>
                  <a:pt x="590684" y="38100"/>
                </a:lnTo>
                <a:lnTo>
                  <a:pt x="591807" y="38100"/>
                </a:lnTo>
                <a:lnTo>
                  <a:pt x="590969" y="25400"/>
                </a:lnTo>
                <a:lnTo>
                  <a:pt x="598157" y="12700"/>
                </a:lnTo>
                <a:close/>
              </a:path>
              <a:path w="607060" h="2222500">
                <a:moveTo>
                  <a:pt x="606933" y="25400"/>
                </a:moveTo>
                <a:lnTo>
                  <a:pt x="602716" y="25400"/>
                </a:lnTo>
                <a:lnTo>
                  <a:pt x="601903" y="38100"/>
                </a:lnTo>
                <a:lnTo>
                  <a:pt x="602830" y="38100"/>
                </a:lnTo>
                <a:lnTo>
                  <a:pt x="606933" y="25400"/>
                </a:lnTo>
                <a:close/>
              </a:path>
              <a:path w="607060" h="2222500">
                <a:moveTo>
                  <a:pt x="591375" y="0"/>
                </a:moveTo>
                <a:lnTo>
                  <a:pt x="589470" y="12700"/>
                </a:lnTo>
                <a:lnTo>
                  <a:pt x="591993" y="7105"/>
                </a:lnTo>
                <a:lnTo>
                  <a:pt x="591375" y="0"/>
                </a:lnTo>
                <a:close/>
              </a:path>
              <a:path w="607060" h="2222500">
                <a:moveTo>
                  <a:pt x="594814" y="849"/>
                </a:moveTo>
                <a:lnTo>
                  <a:pt x="591993" y="7105"/>
                </a:lnTo>
                <a:lnTo>
                  <a:pt x="592480" y="12700"/>
                </a:lnTo>
                <a:lnTo>
                  <a:pt x="594814" y="849"/>
                </a:lnTo>
                <a:close/>
              </a:path>
              <a:path w="607060" h="2222500">
                <a:moveTo>
                  <a:pt x="597801" y="0"/>
                </a:moveTo>
                <a:lnTo>
                  <a:pt x="595198" y="0"/>
                </a:lnTo>
                <a:lnTo>
                  <a:pt x="596188" y="12700"/>
                </a:lnTo>
                <a:lnTo>
                  <a:pt x="597801" y="0"/>
                </a:lnTo>
                <a:close/>
              </a:path>
              <a:path w="607060" h="2222500">
                <a:moveTo>
                  <a:pt x="595198" y="0"/>
                </a:moveTo>
                <a:lnTo>
                  <a:pt x="594982" y="0"/>
                </a:lnTo>
                <a:lnTo>
                  <a:pt x="594814" y="849"/>
                </a:lnTo>
                <a:lnTo>
                  <a:pt x="595198" y="0"/>
                </a:lnTo>
                <a:close/>
              </a:path>
            </a:pathLst>
          </a:custGeom>
          <a:solidFill>
            <a:srgbClr val="EC5D57"/>
          </a:solidFill>
        </p:spPr>
        <p:txBody>
          <a:bodyPr wrap="square" lIns="0" tIns="0" rIns="0" bIns="0" rtlCol="0"/>
          <a:lstStyle/>
          <a:p>
            <a:endParaRPr/>
          </a:p>
        </p:txBody>
      </p:sp>
      <p:sp>
        <p:nvSpPr>
          <p:cNvPr id="17" name="object 17"/>
          <p:cNvSpPr/>
          <p:nvPr/>
        </p:nvSpPr>
        <p:spPr>
          <a:xfrm>
            <a:off x="4203890" y="6015205"/>
            <a:ext cx="390969" cy="311150"/>
          </a:xfrm>
          <a:prstGeom prst="rect">
            <a:avLst/>
          </a:prstGeom>
          <a:blipFill>
            <a:blip r:embed="rId1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1840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0" y="1828800"/>
            <a:ext cx="13004800" cy="7848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47178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1727200">
              <a:lnSpc>
                <a:spcPct val="100000"/>
              </a:lnSpc>
            </a:pPr>
            <a:r>
              <a:rPr spc="-90" dirty="0"/>
              <a:t>State</a:t>
            </a:r>
            <a:r>
              <a:rPr spc="-75" dirty="0"/>
              <a:t> </a:t>
            </a:r>
            <a:r>
              <a:rPr spc="-110" dirty="0"/>
              <a:t>Transitions</a:t>
            </a:r>
          </a:p>
        </p:txBody>
      </p:sp>
      <p:sp>
        <p:nvSpPr>
          <p:cNvPr id="3" name="object 3"/>
          <p:cNvSpPr txBox="1"/>
          <p:nvPr/>
        </p:nvSpPr>
        <p:spPr>
          <a:xfrm>
            <a:off x="990600" y="4452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4381500"/>
            <a:ext cx="9766935" cy="575310"/>
          </a:xfrm>
          <a:prstGeom prst="rect">
            <a:avLst/>
          </a:prstGeom>
        </p:spPr>
        <p:txBody>
          <a:bodyPr vert="horz" wrap="square" lIns="0" tIns="0" rIns="0" bIns="0" rtlCol="0">
            <a:spAutoFit/>
          </a:bodyPr>
          <a:lstStyle/>
          <a:p>
            <a:pPr marL="12700">
              <a:lnSpc>
                <a:spcPct val="100000"/>
              </a:lnSpc>
            </a:pPr>
            <a:r>
              <a:rPr sz="3600" spc="35" dirty="0">
                <a:latin typeface="Arial"/>
                <a:cs typeface="Arial"/>
              </a:rPr>
              <a:t>Right-click </a:t>
            </a:r>
            <a:r>
              <a:rPr sz="3600" spc="-5" dirty="0">
                <a:latin typeface="Arial"/>
                <a:cs typeface="Arial"/>
              </a:rPr>
              <a:t>on a </a:t>
            </a:r>
            <a:r>
              <a:rPr sz="3600" dirty="0">
                <a:latin typeface="Arial"/>
                <a:cs typeface="Arial"/>
              </a:rPr>
              <a:t>state </a:t>
            </a:r>
            <a:r>
              <a:rPr sz="3600" spc="65" dirty="0">
                <a:latin typeface="Arial"/>
                <a:cs typeface="Arial"/>
              </a:rPr>
              <a:t>and </a:t>
            </a:r>
            <a:r>
              <a:rPr sz="3600" spc="30" dirty="0">
                <a:latin typeface="Arial"/>
                <a:cs typeface="Arial"/>
              </a:rPr>
              <a:t>select </a:t>
            </a:r>
            <a:r>
              <a:rPr sz="3600" spc="130" dirty="0">
                <a:latin typeface="Arial"/>
                <a:cs typeface="Arial"/>
              </a:rPr>
              <a:t>Add</a:t>
            </a:r>
            <a:r>
              <a:rPr sz="3600" spc="-150" dirty="0">
                <a:latin typeface="Arial"/>
                <a:cs typeface="Arial"/>
              </a:rPr>
              <a:t> </a:t>
            </a:r>
            <a:r>
              <a:rPr sz="3600" spc="-50" dirty="0">
                <a:latin typeface="Arial"/>
                <a:cs typeface="Arial"/>
              </a:rPr>
              <a:t>Transition.</a:t>
            </a:r>
            <a:endParaRPr sz="3600">
              <a:latin typeface="Arial"/>
              <a:cs typeface="Arial"/>
            </a:endParaRPr>
          </a:p>
        </p:txBody>
      </p:sp>
      <p:sp>
        <p:nvSpPr>
          <p:cNvPr id="5" name="object 5"/>
          <p:cNvSpPr txBox="1"/>
          <p:nvPr/>
        </p:nvSpPr>
        <p:spPr>
          <a:xfrm>
            <a:off x="990600" y="55317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5100" y="5461000"/>
            <a:ext cx="9377680" cy="575310"/>
          </a:xfrm>
          <a:prstGeom prst="rect">
            <a:avLst/>
          </a:prstGeom>
        </p:spPr>
        <p:txBody>
          <a:bodyPr vert="horz" wrap="square" lIns="0" tIns="0" rIns="0" bIns="0" rtlCol="0">
            <a:spAutoFit/>
          </a:bodyPr>
          <a:lstStyle/>
          <a:p>
            <a:pPr marL="12700">
              <a:lnSpc>
                <a:spcPct val="100000"/>
              </a:lnSpc>
            </a:pPr>
            <a:r>
              <a:rPr sz="3600" spc="-45" dirty="0">
                <a:latin typeface="Arial"/>
                <a:cs typeface="Arial"/>
              </a:rPr>
              <a:t>Point </a:t>
            </a:r>
            <a:r>
              <a:rPr sz="3600" dirty="0">
                <a:latin typeface="Arial"/>
                <a:cs typeface="Arial"/>
              </a:rPr>
              <a:t>to </a:t>
            </a:r>
            <a:r>
              <a:rPr sz="3600" spc="-5" dirty="0">
                <a:latin typeface="Arial"/>
                <a:cs typeface="Arial"/>
              </a:rPr>
              <a:t>another </a:t>
            </a:r>
            <a:r>
              <a:rPr sz="3600" dirty="0">
                <a:latin typeface="Arial"/>
                <a:cs typeface="Arial"/>
              </a:rPr>
              <a:t>state </a:t>
            </a:r>
            <a:r>
              <a:rPr sz="3600" spc="-5" dirty="0">
                <a:latin typeface="Arial"/>
                <a:cs typeface="Arial"/>
              </a:rPr>
              <a:t>you wish </a:t>
            </a:r>
            <a:r>
              <a:rPr sz="3600" dirty="0">
                <a:latin typeface="Arial"/>
                <a:cs typeface="Arial"/>
              </a:rPr>
              <a:t>to </a:t>
            </a:r>
            <a:r>
              <a:rPr sz="3600" spc="-5" dirty="0">
                <a:latin typeface="Arial"/>
                <a:cs typeface="Arial"/>
              </a:rPr>
              <a:t>transition</a:t>
            </a:r>
            <a:r>
              <a:rPr sz="3600" spc="95" dirty="0">
                <a:latin typeface="Arial"/>
                <a:cs typeface="Arial"/>
              </a:rPr>
              <a:t> </a:t>
            </a:r>
            <a:r>
              <a:rPr sz="3600" dirty="0">
                <a:latin typeface="Arial"/>
                <a:cs typeface="Arial"/>
              </a:rPr>
              <a:t>to.</a:t>
            </a:r>
            <a:endParaRPr sz="3600">
              <a:latin typeface="Arial"/>
              <a:cs typeface="Arial"/>
            </a:endParaRPr>
          </a:p>
        </p:txBody>
      </p:sp>
      <p:sp>
        <p:nvSpPr>
          <p:cNvPr id="7" name="object 7"/>
          <p:cNvSpPr txBox="1"/>
          <p:nvPr/>
        </p:nvSpPr>
        <p:spPr>
          <a:xfrm>
            <a:off x="990600" y="6611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5100" y="6540500"/>
            <a:ext cx="6268720" cy="575310"/>
          </a:xfrm>
          <a:prstGeom prst="rect">
            <a:avLst/>
          </a:prstGeom>
        </p:spPr>
        <p:txBody>
          <a:bodyPr vert="horz" wrap="square" lIns="0" tIns="0" rIns="0" bIns="0" rtlCol="0">
            <a:spAutoFit/>
          </a:bodyPr>
          <a:lstStyle/>
          <a:p>
            <a:pPr marL="12700">
              <a:lnSpc>
                <a:spcPct val="100000"/>
              </a:lnSpc>
            </a:pPr>
            <a:r>
              <a:rPr sz="3600" spc="-50" dirty="0">
                <a:latin typeface="Arial"/>
                <a:cs typeface="Arial"/>
              </a:rPr>
              <a:t>Transitions </a:t>
            </a:r>
            <a:r>
              <a:rPr sz="3600" spc="-25" dirty="0">
                <a:latin typeface="Arial"/>
                <a:cs typeface="Arial"/>
              </a:rPr>
              <a:t>are</a:t>
            </a:r>
            <a:r>
              <a:rPr sz="3600" spc="-20" dirty="0">
                <a:latin typeface="Arial"/>
                <a:cs typeface="Arial"/>
              </a:rPr>
              <a:t> </a:t>
            </a:r>
            <a:r>
              <a:rPr sz="3600" spc="20" dirty="0">
                <a:latin typeface="Arial"/>
                <a:cs typeface="Arial"/>
              </a:rPr>
              <a:t>one-directional.</a:t>
            </a:r>
            <a:endParaRPr sz="3600">
              <a:latin typeface="Arial"/>
              <a:cs typeface="Arial"/>
            </a:endParaRPr>
          </a:p>
        </p:txBody>
      </p:sp>
    </p:spTree>
    <p:extLst>
      <p:ext uri="{BB962C8B-B14F-4D97-AF65-F5344CB8AC3E}">
        <p14:creationId xmlns:p14="http://schemas.microsoft.com/office/powerpoint/2010/main" val="2665939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3429000" y="1803400"/>
            <a:ext cx="6159500" cy="78867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15239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0" y="1816100"/>
            <a:ext cx="13004800" cy="7861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34100" y="3492500"/>
            <a:ext cx="6870700" cy="11049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818565" y="3509238"/>
            <a:ext cx="9186234" cy="2956026"/>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87000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0" y="1841500"/>
            <a:ext cx="13004800" cy="7810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34100" y="1816100"/>
            <a:ext cx="6870700" cy="5702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17023" y="1843458"/>
            <a:ext cx="9387776" cy="560651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022600" y="6565900"/>
            <a:ext cx="609600" cy="10922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069361" y="6587134"/>
            <a:ext cx="524700" cy="1004569"/>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4569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1727200">
              <a:lnSpc>
                <a:spcPct val="100000"/>
              </a:lnSpc>
            </a:pPr>
            <a:r>
              <a:rPr spc="-90" dirty="0"/>
              <a:t>State</a:t>
            </a:r>
            <a:r>
              <a:rPr spc="-75" dirty="0"/>
              <a:t> </a:t>
            </a:r>
            <a:r>
              <a:rPr spc="-110" dirty="0"/>
              <a:t>Transitions</a:t>
            </a:r>
          </a:p>
        </p:txBody>
      </p:sp>
      <p:sp>
        <p:nvSpPr>
          <p:cNvPr id="3" name="object 3"/>
          <p:cNvSpPr txBox="1"/>
          <p:nvPr/>
        </p:nvSpPr>
        <p:spPr>
          <a:xfrm>
            <a:off x="990600" y="39061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3835400"/>
            <a:ext cx="3820160" cy="575310"/>
          </a:xfrm>
          <a:prstGeom prst="rect">
            <a:avLst/>
          </a:prstGeom>
        </p:spPr>
        <p:txBody>
          <a:bodyPr vert="horz" wrap="square" lIns="0" tIns="0" rIns="0" bIns="0" rtlCol="0">
            <a:spAutoFit/>
          </a:bodyPr>
          <a:lstStyle/>
          <a:p>
            <a:pPr marL="12700">
              <a:lnSpc>
                <a:spcPct val="100000"/>
              </a:lnSpc>
            </a:pPr>
            <a:r>
              <a:rPr sz="3600" spc="-55" dirty="0">
                <a:latin typeface="Arial"/>
                <a:cs typeface="Arial"/>
              </a:rPr>
              <a:t>Transition</a:t>
            </a:r>
            <a:r>
              <a:rPr sz="3600" spc="-50" dirty="0">
                <a:latin typeface="Arial"/>
                <a:cs typeface="Arial"/>
              </a:rPr>
              <a:t> </a:t>
            </a:r>
            <a:r>
              <a:rPr sz="3600" spc="-5" dirty="0">
                <a:latin typeface="Arial"/>
                <a:cs typeface="Arial"/>
              </a:rPr>
              <a:t>Duration</a:t>
            </a:r>
            <a:endParaRPr sz="3600">
              <a:latin typeface="Arial"/>
              <a:cs typeface="Arial"/>
            </a:endParaRPr>
          </a:p>
        </p:txBody>
      </p:sp>
      <p:sp>
        <p:nvSpPr>
          <p:cNvPr id="5" name="object 5"/>
          <p:cNvSpPr txBox="1"/>
          <p:nvPr/>
        </p:nvSpPr>
        <p:spPr>
          <a:xfrm>
            <a:off x="1435100" y="49856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879600" y="4935220"/>
            <a:ext cx="9471025" cy="1101090"/>
          </a:xfrm>
          <a:prstGeom prst="rect">
            <a:avLst/>
          </a:prstGeom>
        </p:spPr>
        <p:txBody>
          <a:bodyPr vert="horz" wrap="square" lIns="0" tIns="0" rIns="0" bIns="0" rtlCol="0">
            <a:spAutoFit/>
          </a:bodyPr>
          <a:lstStyle/>
          <a:p>
            <a:pPr marL="12700" marR="5080">
              <a:lnSpc>
                <a:spcPts val="4300"/>
              </a:lnSpc>
            </a:pPr>
            <a:r>
              <a:rPr sz="3600" b="1" spc="-20" dirty="0">
                <a:latin typeface="Arial"/>
                <a:cs typeface="Arial"/>
              </a:rPr>
              <a:t>Time </a:t>
            </a:r>
            <a:r>
              <a:rPr sz="3600" b="1" dirty="0">
                <a:latin typeface="Arial"/>
                <a:cs typeface="Arial"/>
              </a:rPr>
              <a:t>in seconds </a:t>
            </a:r>
            <a:r>
              <a:rPr sz="3600" dirty="0">
                <a:latin typeface="Arial"/>
                <a:cs typeface="Arial"/>
              </a:rPr>
              <a:t>that the </a:t>
            </a:r>
            <a:r>
              <a:rPr sz="3600" spc="-5" dirty="0">
                <a:latin typeface="Arial"/>
                <a:cs typeface="Arial"/>
              </a:rPr>
              <a:t>transition </a:t>
            </a:r>
            <a:r>
              <a:rPr sz="3600" dirty="0">
                <a:latin typeface="Arial"/>
                <a:cs typeface="Arial"/>
              </a:rPr>
              <a:t>takes to  </a:t>
            </a:r>
            <a:r>
              <a:rPr sz="3600" spc="45" dirty="0">
                <a:latin typeface="Arial"/>
                <a:cs typeface="Arial"/>
              </a:rPr>
              <a:t>complete </a:t>
            </a:r>
            <a:r>
              <a:rPr sz="3600" spc="-20" dirty="0">
                <a:latin typeface="Arial"/>
                <a:cs typeface="Arial"/>
              </a:rPr>
              <a:t>from </a:t>
            </a:r>
            <a:r>
              <a:rPr sz="3600" spc="-5" dirty="0">
                <a:latin typeface="Arial"/>
                <a:cs typeface="Arial"/>
              </a:rPr>
              <a:t>one animation </a:t>
            </a:r>
            <a:r>
              <a:rPr sz="3600" dirty="0">
                <a:latin typeface="Arial"/>
                <a:cs typeface="Arial"/>
              </a:rPr>
              <a:t>state to the</a:t>
            </a:r>
            <a:r>
              <a:rPr sz="3600" spc="-10" dirty="0">
                <a:latin typeface="Arial"/>
                <a:cs typeface="Arial"/>
              </a:rPr>
              <a:t> </a:t>
            </a:r>
            <a:r>
              <a:rPr sz="3600" dirty="0">
                <a:latin typeface="Arial"/>
                <a:cs typeface="Arial"/>
              </a:rPr>
              <a:t>next.</a:t>
            </a:r>
            <a:endParaRPr sz="3600">
              <a:latin typeface="Arial"/>
              <a:cs typeface="Arial"/>
            </a:endParaRPr>
          </a:p>
        </p:txBody>
      </p:sp>
      <p:sp>
        <p:nvSpPr>
          <p:cNvPr id="7" name="object 7"/>
          <p:cNvSpPr txBox="1"/>
          <p:nvPr/>
        </p:nvSpPr>
        <p:spPr>
          <a:xfrm>
            <a:off x="1435100" y="6611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879600" y="6560819"/>
            <a:ext cx="8986520" cy="1101090"/>
          </a:xfrm>
          <a:prstGeom prst="rect">
            <a:avLst/>
          </a:prstGeom>
        </p:spPr>
        <p:txBody>
          <a:bodyPr vert="horz" wrap="square" lIns="0" tIns="0" rIns="0" bIns="0" rtlCol="0">
            <a:spAutoFit/>
          </a:bodyPr>
          <a:lstStyle/>
          <a:p>
            <a:pPr marL="12700" marR="5080">
              <a:lnSpc>
                <a:spcPts val="4300"/>
              </a:lnSpc>
            </a:pPr>
            <a:r>
              <a:rPr sz="3600" spc="30" dirty="0">
                <a:latin typeface="Arial"/>
                <a:cs typeface="Arial"/>
              </a:rPr>
              <a:t>Increasing </a:t>
            </a:r>
            <a:r>
              <a:rPr sz="3600" dirty="0">
                <a:latin typeface="Arial"/>
                <a:cs typeface="Arial"/>
              </a:rPr>
              <a:t>this </a:t>
            </a:r>
            <a:r>
              <a:rPr sz="3600" spc="-5" dirty="0">
                <a:latin typeface="Arial"/>
                <a:cs typeface="Arial"/>
              </a:rPr>
              <a:t>value will make </a:t>
            </a:r>
            <a:r>
              <a:rPr sz="3600" dirty="0">
                <a:latin typeface="Arial"/>
                <a:cs typeface="Arial"/>
              </a:rPr>
              <a:t>the </a:t>
            </a:r>
            <a:r>
              <a:rPr sz="3600" spc="-5" dirty="0">
                <a:latin typeface="Arial"/>
                <a:cs typeface="Arial"/>
              </a:rPr>
              <a:t>transition  </a:t>
            </a:r>
            <a:r>
              <a:rPr sz="3600" spc="-50" dirty="0">
                <a:latin typeface="Arial"/>
                <a:cs typeface="Arial"/>
              </a:rPr>
              <a:t>slower.</a:t>
            </a:r>
            <a:endParaRPr sz="3600">
              <a:latin typeface="Arial"/>
              <a:cs typeface="Arial"/>
            </a:endParaRPr>
          </a:p>
        </p:txBody>
      </p:sp>
    </p:spTree>
    <p:extLst>
      <p:ext uri="{BB962C8B-B14F-4D97-AF65-F5344CB8AC3E}">
        <p14:creationId xmlns:p14="http://schemas.microsoft.com/office/powerpoint/2010/main" val="2413021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0" y="1841500"/>
            <a:ext cx="13004800" cy="78105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134100" y="6311900"/>
            <a:ext cx="6870700" cy="12065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606253" y="6331102"/>
            <a:ext cx="9398546" cy="111887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022600" y="6565900"/>
            <a:ext cx="609600" cy="10922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069361" y="6587134"/>
            <a:ext cx="524700" cy="1004569"/>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70980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algn="ctr">
              <a:lnSpc>
                <a:spcPct val="100000"/>
              </a:lnSpc>
            </a:pPr>
            <a:r>
              <a:rPr lang="en-CA" dirty="0"/>
              <a:t>Sprite animations</a:t>
            </a:r>
            <a:endParaRPr dirty="0"/>
          </a:p>
        </p:txBody>
      </p:sp>
      <p:sp>
        <p:nvSpPr>
          <p:cNvPr id="3" name="object 3"/>
          <p:cNvSpPr txBox="1"/>
          <p:nvPr/>
        </p:nvSpPr>
        <p:spPr>
          <a:xfrm>
            <a:off x="992186" y="3657600"/>
            <a:ext cx="11020425" cy="2769989"/>
          </a:xfrm>
          <a:prstGeom prst="rect">
            <a:avLst/>
          </a:prstGeom>
        </p:spPr>
        <p:txBody>
          <a:bodyPr vert="horz" wrap="square" lIns="0" tIns="0" rIns="0" bIns="0" rtlCol="0">
            <a:spAutoFit/>
          </a:bodyPr>
          <a:lstStyle/>
          <a:p>
            <a:pPr marL="457834" marR="5080" indent="-445134">
              <a:lnSpc>
                <a:spcPct val="100000"/>
              </a:lnSpc>
              <a:buSzPct val="75000"/>
              <a:buChar char="•"/>
              <a:tabLst>
                <a:tab pos="457200" algn="l"/>
                <a:tab pos="457834" algn="l"/>
              </a:tabLst>
            </a:pPr>
            <a:r>
              <a:rPr lang="en-CA" sz="3600" spc="-5" dirty="0">
                <a:latin typeface="Iskoola Pota"/>
                <a:cs typeface="Iskoola Pota"/>
              </a:rPr>
              <a:t>Animations in 2D are built out of frames (images) showing a character in various poses</a:t>
            </a:r>
          </a:p>
          <a:p>
            <a:pPr marL="457834" marR="5080" indent="-445134">
              <a:lnSpc>
                <a:spcPct val="100000"/>
              </a:lnSpc>
              <a:buSzPct val="75000"/>
              <a:buChar char="•"/>
              <a:tabLst>
                <a:tab pos="457200" algn="l"/>
                <a:tab pos="457834" algn="l"/>
              </a:tabLst>
            </a:pPr>
            <a:endParaRPr lang="en-CA" sz="3600" spc="-5" dirty="0">
              <a:latin typeface="Iskoola Pota"/>
              <a:cs typeface="Iskoola Pota"/>
            </a:endParaRPr>
          </a:p>
          <a:p>
            <a:pPr marL="457834" marR="5080" indent="-445134">
              <a:lnSpc>
                <a:spcPct val="100000"/>
              </a:lnSpc>
              <a:buSzPct val="75000"/>
              <a:buChar char="•"/>
              <a:tabLst>
                <a:tab pos="457200" algn="l"/>
                <a:tab pos="457834" algn="l"/>
              </a:tabLst>
            </a:pPr>
            <a:r>
              <a:rPr lang="en-CA" sz="3600" spc="-5" dirty="0">
                <a:latin typeface="Iskoola Pota"/>
                <a:cs typeface="Iskoola Pota"/>
              </a:rPr>
              <a:t>Simple animations can be combined using an engine called </a:t>
            </a:r>
            <a:r>
              <a:rPr lang="en-CA" sz="3600" spc="-5" dirty="0" err="1">
                <a:latin typeface="Iskoola Pota"/>
                <a:cs typeface="Iskoola Pota"/>
              </a:rPr>
              <a:t>Mechanim</a:t>
            </a:r>
            <a:r>
              <a:rPr lang="en-CA" sz="3600" spc="-5" dirty="0">
                <a:latin typeface="Iskoola Pota"/>
                <a:cs typeface="Iskoola Pota"/>
              </a:rPr>
              <a:t> </a:t>
            </a:r>
            <a:endParaRPr sz="3600" dirty="0">
              <a:latin typeface="Iskoola Pota"/>
              <a:cs typeface="Iskoola Pot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1727200">
              <a:lnSpc>
                <a:spcPct val="100000"/>
              </a:lnSpc>
            </a:pPr>
            <a:r>
              <a:rPr spc="-90" dirty="0"/>
              <a:t>State</a:t>
            </a:r>
            <a:r>
              <a:rPr spc="-75" dirty="0"/>
              <a:t> </a:t>
            </a:r>
            <a:r>
              <a:rPr spc="-110" dirty="0"/>
              <a:t>Transitions</a:t>
            </a:r>
          </a:p>
        </p:txBody>
      </p:sp>
      <p:sp>
        <p:nvSpPr>
          <p:cNvPr id="3" name="object 3"/>
          <p:cNvSpPr txBox="1"/>
          <p:nvPr/>
        </p:nvSpPr>
        <p:spPr>
          <a:xfrm>
            <a:off x="990600" y="3093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3022600"/>
            <a:ext cx="2210435" cy="575310"/>
          </a:xfrm>
          <a:prstGeom prst="rect">
            <a:avLst/>
          </a:prstGeom>
        </p:spPr>
        <p:txBody>
          <a:bodyPr vert="horz" wrap="square" lIns="0" tIns="0" rIns="0" bIns="0" rtlCol="0">
            <a:spAutoFit/>
          </a:bodyPr>
          <a:lstStyle/>
          <a:p>
            <a:pPr marL="12700">
              <a:lnSpc>
                <a:spcPct val="100000"/>
              </a:lnSpc>
            </a:pPr>
            <a:r>
              <a:rPr sz="3600" spc="15" dirty="0">
                <a:latin typeface="Arial"/>
                <a:cs typeface="Arial"/>
              </a:rPr>
              <a:t>Conditions</a:t>
            </a:r>
            <a:endParaRPr sz="3600">
              <a:latin typeface="Arial"/>
              <a:cs typeface="Arial"/>
            </a:endParaRPr>
          </a:p>
        </p:txBody>
      </p:sp>
      <p:sp>
        <p:nvSpPr>
          <p:cNvPr id="5" name="object 5"/>
          <p:cNvSpPr txBox="1"/>
          <p:nvPr/>
        </p:nvSpPr>
        <p:spPr>
          <a:xfrm>
            <a:off x="1435100" y="4172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879600" y="4102100"/>
            <a:ext cx="9376410" cy="575310"/>
          </a:xfrm>
          <a:prstGeom prst="rect">
            <a:avLst/>
          </a:prstGeom>
        </p:spPr>
        <p:txBody>
          <a:bodyPr vert="horz" wrap="square" lIns="0" tIns="0" rIns="0" bIns="0" rtlCol="0">
            <a:spAutoFit/>
          </a:bodyPr>
          <a:lstStyle/>
          <a:p>
            <a:pPr marL="12700">
              <a:lnSpc>
                <a:spcPct val="100000"/>
              </a:lnSpc>
            </a:pPr>
            <a:r>
              <a:rPr sz="3600" spc="75" dirty="0">
                <a:latin typeface="Arial"/>
                <a:cs typeface="Arial"/>
              </a:rPr>
              <a:t>Logic </a:t>
            </a:r>
            <a:r>
              <a:rPr sz="3600" spc="55" dirty="0">
                <a:latin typeface="Arial"/>
                <a:cs typeface="Arial"/>
              </a:rPr>
              <a:t>checks, </a:t>
            </a:r>
            <a:r>
              <a:rPr sz="3600" spc="-5" dirty="0">
                <a:latin typeface="Arial"/>
                <a:cs typeface="Arial"/>
              </a:rPr>
              <a:t>similar </a:t>
            </a:r>
            <a:r>
              <a:rPr sz="3600" dirty="0">
                <a:latin typeface="Arial"/>
                <a:cs typeface="Arial"/>
              </a:rPr>
              <a:t>to if-statements </a:t>
            </a:r>
            <a:r>
              <a:rPr sz="3600" spc="-5" dirty="0">
                <a:latin typeface="Arial"/>
                <a:cs typeface="Arial"/>
              </a:rPr>
              <a:t>in</a:t>
            </a:r>
            <a:r>
              <a:rPr sz="3600" spc="-125" dirty="0">
                <a:latin typeface="Arial"/>
                <a:cs typeface="Arial"/>
              </a:rPr>
              <a:t> </a:t>
            </a:r>
            <a:r>
              <a:rPr sz="3600" spc="75" dirty="0">
                <a:latin typeface="Arial"/>
                <a:cs typeface="Arial"/>
              </a:rPr>
              <a:t>code.</a:t>
            </a:r>
            <a:endParaRPr sz="3600">
              <a:latin typeface="Arial"/>
              <a:cs typeface="Arial"/>
            </a:endParaRPr>
          </a:p>
        </p:txBody>
      </p:sp>
      <p:sp>
        <p:nvSpPr>
          <p:cNvPr id="7" name="object 7"/>
          <p:cNvSpPr txBox="1"/>
          <p:nvPr/>
        </p:nvSpPr>
        <p:spPr>
          <a:xfrm>
            <a:off x="1435100" y="5252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879600" y="5181600"/>
            <a:ext cx="4210050" cy="575310"/>
          </a:xfrm>
          <a:prstGeom prst="rect">
            <a:avLst/>
          </a:prstGeom>
        </p:spPr>
        <p:txBody>
          <a:bodyPr vert="horz" wrap="square" lIns="0" tIns="0" rIns="0" bIns="0" rtlCol="0">
            <a:spAutoFit/>
          </a:bodyPr>
          <a:lstStyle/>
          <a:p>
            <a:pPr marL="12700">
              <a:lnSpc>
                <a:spcPct val="100000"/>
              </a:lnSpc>
            </a:pPr>
            <a:r>
              <a:rPr sz="3600" spc="-5" dirty="0">
                <a:latin typeface="Arial"/>
                <a:cs typeface="Arial"/>
              </a:rPr>
              <a:t>Default is </a:t>
            </a:r>
            <a:r>
              <a:rPr sz="3600" b="1" spc="-5" dirty="0">
                <a:latin typeface="Arial"/>
                <a:cs typeface="Arial"/>
              </a:rPr>
              <a:t>Exit</a:t>
            </a:r>
            <a:r>
              <a:rPr sz="3600" b="1" spc="-40" dirty="0">
                <a:latin typeface="Arial"/>
                <a:cs typeface="Arial"/>
              </a:rPr>
              <a:t> </a:t>
            </a:r>
            <a:r>
              <a:rPr sz="3600" b="1" spc="-15" dirty="0">
                <a:latin typeface="Arial"/>
                <a:cs typeface="Arial"/>
              </a:rPr>
              <a:t>Time</a:t>
            </a:r>
            <a:r>
              <a:rPr sz="3600" spc="-15" dirty="0">
                <a:latin typeface="Arial"/>
                <a:cs typeface="Arial"/>
              </a:rPr>
              <a:t>.</a:t>
            </a:r>
            <a:endParaRPr sz="3600">
              <a:latin typeface="Arial"/>
              <a:cs typeface="Arial"/>
            </a:endParaRPr>
          </a:p>
        </p:txBody>
      </p:sp>
      <p:sp>
        <p:nvSpPr>
          <p:cNvPr id="9" name="object 9"/>
          <p:cNvSpPr txBox="1"/>
          <p:nvPr/>
        </p:nvSpPr>
        <p:spPr>
          <a:xfrm>
            <a:off x="990600" y="6331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10" name="object 10"/>
          <p:cNvSpPr txBox="1"/>
          <p:nvPr/>
        </p:nvSpPr>
        <p:spPr>
          <a:xfrm>
            <a:off x="1435100" y="6261100"/>
            <a:ext cx="1880235" cy="575310"/>
          </a:xfrm>
          <a:prstGeom prst="rect">
            <a:avLst/>
          </a:prstGeom>
        </p:spPr>
        <p:txBody>
          <a:bodyPr vert="horz" wrap="square" lIns="0" tIns="0" rIns="0" bIns="0" rtlCol="0">
            <a:spAutoFit/>
          </a:bodyPr>
          <a:lstStyle/>
          <a:p>
            <a:pPr marL="12700">
              <a:lnSpc>
                <a:spcPct val="100000"/>
              </a:lnSpc>
            </a:pPr>
            <a:r>
              <a:rPr sz="3600" spc="-55" dirty="0">
                <a:latin typeface="Arial"/>
                <a:cs typeface="Arial"/>
              </a:rPr>
              <a:t>Exit</a:t>
            </a:r>
            <a:r>
              <a:rPr sz="3600" spc="-85" dirty="0">
                <a:latin typeface="Arial"/>
                <a:cs typeface="Arial"/>
              </a:rPr>
              <a:t> </a:t>
            </a:r>
            <a:r>
              <a:rPr sz="3600" spc="-50" dirty="0">
                <a:latin typeface="Arial"/>
                <a:cs typeface="Arial"/>
              </a:rPr>
              <a:t>Time</a:t>
            </a:r>
            <a:endParaRPr sz="3600">
              <a:latin typeface="Arial"/>
              <a:cs typeface="Arial"/>
            </a:endParaRPr>
          </a:p>
        </p:txBody>
      </p:sp>
      <p:sp>
        <p:nvSpPr>
          <p:cNvPr id="11" name="object 11"/>
          <p:cNvSpPr txBox="1"/>
          <p:nvPr/>
        </p:nvSpPr>
        <p:spPr>
          <a:xfrm>
            <a:off x="1435100" y="7411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12" name="object 12"/>
          <p:cNvSpPr txBox="1"/>
          <p:nvPr/>
        </p:nvSpPr>
        <p:spPr>
          <a:xfrm>
            <a:off x="1879600" y="7360919"/>
            <a:ext cx="9800590" cy="1101090"/>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Duration in </a:t>
            </a:r>
            <a:r>
              <a:rPr sz="3600" spc="55" dirty="0">
                <a:latin typeface="Arial"/>
                <a:cs typeface="Arial"/>
              </a:rPr>
              <a:t>seconds </a:t>
            </a:r>
            <a:r>
              <a:rPr sz="3600" dirty="0">
                <a:latin typeface="Arial"/>
                <a:cs typeface="Arial"/>
              </a:rPr>
              <a:t>to </a:t>
            </a:r>
            <a:r>
              <a:rPr sz="3600" spc="-5" dirty="0">
                <a:latin typeface="Arial"/>
                <a:cs typeface="Arial"/>
              </a:rPr>
              <a:t>wait within a </a:t>
            </a:r>
            <a:r>
              <a:rPr sz="3600" dirty="0">
                <a:latin typeface="Arial"/>
                <a:cs typeface="Arial"/>
              </a:rPr>
              <a:t>state</a:t>
            </a:r>
            <a:r>
              <a:rPr sz="3600" spc="-10" dirty="0">
                <a:latin typeface="Arial"/>
                <a:cs typeface="Arial"/>
              </a:rPr>
              <a:t> </a:t>
            </a:r>
            <a:r>
              <a:rPr sz="3600" spc="20" dirty="0">
                <a:latin typeface="Arial"/>
                <a:cs typeface="Arial"/>
              </a:rPr>
              <a:t>before  </a:t>
            </a:r>
            <a:r>
              <a:rPr sz="3600" spc="15" dirty="0">
                <a:latin typeface="Arial"/>
                <a:cs typeface="Arial"/>
              </a:rPr>
              <a:t>transitioning </a:t>
            </a:r>
            <a:r>
              <a:rPr sz="3600" dirty="0">
                <a:latin typeface="Arial"/>
                <a:cs typeface="Arial"/>
              </a:rPr>
              <a:t>to the next</a:t>
            </a:r>
            <a:r>
              <a:rPr sz="3600" spc="-100" dirty="0">
                <a:latin typeface="Arial"/>
                <a:cs typeface="Arial"/>
              </a:rPr>
              <a:t> </a:t>
            </a:r>
            <a:r>
              <a:rPr sz="3600" spc="-5" dirty="0">
                <a:latin typeface="Arial"/>
                <a:cs typeface="Arial"/>
              </a:rPr>
              <a:t>one.</a:t>
            </a:r>
            <a:endParaRPr sz="3600">
              <a:latin typeface="Arial"/>
              <a:cs typeface="Arial"/>
            </a:endParaRPr>
          </a:p>
        </p:txBody>
      </p:sp>
    </p:spTree>
    <p:extLst>
      <p:ext uri="{BB962C8B-B14F-4D97-AF65-F5344CB8AC3E}">
        <p14:creationId xmlns:p14="http://schemas.microsoft.com/office/powerpoint/2010/main" val="772116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4922" y="469900"/>
            <a:ext cx="10735310" cy="1262380"/>
          </a:xfrm>
          <a:prstGeom prst="rect">
            <a:avLst/>
          </a:prstGeom>
        </p:spPr>
        <p:txBody>
          <a:bodyPr vert="horz" wrap="square" lIns="0" tIns="0" rIns="0" bIns="0" rtlCol="0">
            <a:spAutoFit/>
          </a:bodyPr>
          <a:lstStyle/>
          <a:p>
            <a:pPr marL="12700">
              <a:lnSpc>
                <a:spcPct val="100000"/>
              </a:lnSpc>
            </a:pPr>
            <a:r>
              <a:rPr spc="-150" dirty="0"/>
              <a:t>The </a:t>
            </a:r>
            <a:r>
              <a:rPr spc="-5" dirty="0"/>
              <a:t>Animator</a:t>
            </a:r>
            <a:r>
              <a:rPr spc="140" dirty="0"/>
              <a:t> </a:t>
            </a:r>
            <a:r>
              <a:rPr spc="-20" dirty="0"/>
              <a:t>Controller</a:t>
            </a:r>
          </a:p>
        </p:txBody>
      </p:sp>
      <p:sp>
        <p:nvSpPr>
          <p:cNvPr id="3" name="object 3"/>
          <p:cNvSpPr/>
          <p:nvPr/>
        </p:nvSpPr>
        <p:spPr>
          <a:xfrm>
            <a:off x="7239000" y="4038600"/>
            <a:ext cx="5092700" cy="4876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493000" y="4165600"/>
            <a:ext cx="4584700" cy="43688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55700" y="2527300"/>
            <a:ext cx="6337300" cy="42926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409700" y="2654300"/>
            <a:ext cx="5829300" cy="37846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19849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txBox="1"/>
          <p:nvPr/>
        </p:nvSpPr>
        <p:spPr>
          <a:xfrm>
            <a:off x="990600" y="2709969"/>
            <a:ext cx="181610" cy="396240"/>
          </a:xfrm>
          <a:prstGeom prst="rect">
            <a:avLst/>
          </a:prstGeom>
        </p:spPr>
        <p:txBody>
          <a:bodyPr vert="horz" wrap="square" lIns="0" tIns="0" rIns="0" bIns="0" rtlCol="0">
            <a:spAutoFit/>
          </a:bodyPr>
          <a:lstStyle/>
          <a:p>
            <a:pPr marL="12700">
              <a:lnSpc>
                <a:spcPct val="100000"/>
              </a:lnSpc>
            </a:pPr>
            <a:r>
              <a:rPr sz="2450" spc="370" dirty="0">
                <a:latin typeface="Arial"/>
                <a:cs typeface="Arial"/>
              </a:rPr>
              <a:t>•</a:t>
            </a:r>
            <a:endParaRPr sz="2450">
              <a:latin typeface="Arial"/>
              <a:cs typeface="Arial"/>
            </a:endParaRPr>
          </a:p>
        </p:txBody>
      </p:sp>
      <p:sp>
        <p:nvSpPr>
          <p:cNvPr id="4" name="object 4"/>
          <p:cNvSpPr txBox="1"/>
          <p:nvPr/>
        </p:nvSpPr>
        <p:spPr>
          <a:xfrm>
            <a:off x="1435100" y="2647950"/>
            <a:ext cx="8820785" cy="495300"/>
          </a:xfrm>
          <a:prstGeom prst="rect">
            <a:avLst/>
          </a:prstGeom>
        </p:spPr>
        <p:txBody>
          <a:bodyPr vert="horz" wrap="square" lIns="0" tIns="0" rIns="0" bIns="0" rtlCol="0">
            <a:spAutoFit/>
          </a:bodyPr>
          <a:lstStyle/>
          <a:p>
            <a:pPr marL="12700">
              <a:lnSpc>
                <a:spcPct val="100000"/>
              </a:lnSpc>
            </a:pPr>
            <a:r>
              <a:rPr sz="3250" spc="10" dirty="0">
                <a:latin typeface="Arial"/>
                <a:cs typeface="Arial"/>
              </a:rPr>
              <a:t>Animation states </a:t>
            </a:r>
            <a:r>
              <a:rPr sz="3250" spc="-10" dirty="0">
                <a:latin typeface="Arial"/>
                <a:cs typeface="Arial"/>
              </a:rPr>
              <a:t>are </a:t>
            </a:r>
            <a:r>
              <a:rPr sz="3250" spc="40" dirty="0">
                <a:latin typeface="Arial"/>
                <a:cs typeface="Arial"/>
              </a:rPr>
              <a:t>controlled </a:t>
            </a:r>
            <a:r>
              <a:rPr sz="3250" spc="100" dirty="0">
                <a:latin typeface="Arial"/>
                <a:cs typeface="Arial"/>
              </a:rPr>
              <a:t>by</a:t>
            </a:r>
            <a:r>
              <a:rPr sz="3250" spc="-40" dirty="0">
                <a:latin typeface="Arial"/>
                <a:cs typeface="Arial"/>
              </a:rPr>
              <a:t> </a:t>
            </a:r>
            <a:r>
              <a:rPr sz="3250" b="1" spc="10" dirty="0">
                <a:latin typeface="Arial"/>
                <a:cs typeface="Arial"/>
              </a:rPr>
              <a:t>parameters</a:t>
            </a:r>
            <a:r>
              <a:rPr sz="3250" spc="10" dirty="0">
                <a:latin typeface="Arial"/>
                <a:cs typeface="Arial"/>
              </a:rPr>
              <a:t>.</a:t>
            </a:r>
            <a:endParaRPr sz="3250">
              <a:latin typeface="Arial"/>
              <a:cs typeface="Arial"/>
            </a:endParaRPr>
          </a:p>
        </p:txBody>
      </p:sp>
      <p:sp>
        <p:nvSpPr>
          <p:cNvPr id="5" name="object 5"/>
          <p:cNvSpPr txBox="1"/>
          <p:nvPr/>
        </p:nvSpPr>
        <p:spPr>
          <a:xfrm>
            <a:off x="990600" y="3713276"/>
            <a:ext cx="181610" cy="396240"/>
          </a:xfrm>
          <a:prstGeom prst="rect">
            <a:avLst/>
          </a:prstGeom>
        </p:spPr>
        <p:txBody>
          <a:bodyPr vert="horz" wrap="square" lIns="0" tIns="0" rIns="0" bIns="0" rtlCol="0">
            <a:spAutoFit/>
          </a:bodyPr>
          <a:lstStyle/>
          <a:p>
            <a:pPr marL="12700">
              <a:lnSpc>
                <a:spcPct val="100000"/>
              </a:lnSpc>
            </a:pPr>
            <a:r>
              <a:rPr sz="2450" spc="370" dirty="0">
                <a:latin typeface="Arial"/>
                <a:cs typeface="Arial"/>
              </a:rPr>
              <a:t>•</a:t>
            </a:r>
            <a:endParaRPr sz="2450">
              <a:latin typeface="Arial"/>
              <a:cs typeface="Arial"/>
            </a:endParaRPr>
          </a:p>
        </p:txBody>
      </p:sp>
      <p:sp>
        <p:nvSpPr>
          <p:cNvPr id="6" name="object 6"/>
          <p:cNvSpPr txBox="1"/>
          <p:nvPr/>
        </p:nvSpPr>
        <p:spPr>
          <a:xfrm>
            <a:off x="1435100" y="3651250"/>
            <a:ext cx="8387715" cy="521334"/>
          </a:xfrm>
          <a:prstGeom prst="rect">
            <a:avLst/>
          </a:prstGeom>
        </p:spPr>
        <p:txBody>
          <a:bodyPr vert="horz" wrap="square" lIns="0" tIns="0" rIns="0" bIns="0" rtlCol="0">
            <a:spAutoFit/>
          </a:bodyPr>
          <a:lstStyle/>
          <a:p>
            <a:pPr marL="12700">
              <a:lnSpc>
                <a:spcPct val="100000"/>
              </a:lnSpc>
            </a:pPr>
            <a:r>
              <a:rPr sz="3250" spc="-5" dirty="0">
                <a:latin typeface="Arial"/>
                <a:cs typeface="Arial"/>
              </a:rPr>
              <a:t>Parameters </a:t>
            </a:r>
            <a:r>
              <a:rPr sz="3250" spc="70" dirty="0">
                <a:latin typeface="Arial"/>
                <a:cs typeface="Arial"/>
              </a:rPr>
              <a:t>get </a:t>
            </a:r>
            <a:r>
              <a:rPr sz="3250" spc="10" dirty="0">
                <a:latin typeface="Arial"/>
                <a:cs typeface="Arial"/>
              </a:rPr>
              <a:t>their values </a:t>
            </a:r>
            <a:r>
              <a:rPr sz="3250" spc="-5" dirty="0">
                <a:latin typeface="Arial"/>
                <a:cs typeface="Arial"/>
              </a:rPr>
              <a:t>from </a:t>
            </a:r>
            <a:r>
              <a:rPr sz="3250" spc="70" dirty="0">
                <a:latin typeface="Arial"/>
                <a:cs typeface="Arial"/>
              </a:rPr>
              <a:t>script</a:t>
            </a:r>
            <a:r>
              <a:rPr sz="3250" spc="-114" dirty="0">
                <a:latin typeface="Arial"/>
                <a:cs typeface="Arial"/>
              </a:rPr>
              <a:t> </a:t>
            </a:r>
            <a:r>
              <a:rPr sz="3250" spc="85" dirty="0">
                <a:latin typeface="Arial"/>
                <a:cs typeface="Arial"/>
              </a:rPr>
              <a:t>code.</a:t>
            </a:r>
            <a:endParaRPr sz="3250">
              <a:latin typeface="Arial"/>
              <a:cs typeface="Arial"/>
            </a:endParaRPr>
          </a:p>
        </p:txBody>
      </p:sp>
      <p:sp>
        <p:nvSpPr>
          <p:cNvPr id="7" name="object 7"/>
          <p:cNvSpPr txBox="1"/>
          <p:nvPr/>
        </p:nvSpPr>
        <p:spPr>
          <a:xfrm>
            <a:off x="990600" y="4703876"/>
            <a:ext cx="181610" cy="396240"/>
          </a:xfrm>
          <a:prstGeom prst="rect">
            <a:avLst/>
          </a:prstGeom>
        </p:spPr>
        <p:txBody>
          <a:bodyPr vert="horz" wrap="square" lIns="0" tIns="0" rIns="0" bIns="0" rtlCol="0">
            <a:spAutoFit/>
          </a:bodyPr>
          <a:lstStyle/>
          <a:p>
            <a:pPr marL="12700">
              <a:lnSpc>
                <a:spcPct val="100000"/>
              </a:lnSpc>
            </a:pPr>
            <a:r>
              <a:rPr sz="2450" spc="370" dirty="0">
                <a:latin typeface="Arial"/>
                <a:cs typeface="Arial"/>
              </a:rPr>
              <a:t>•</a:t>
            </a:r>
            <a:endParaRPr sz="2450">
              <a:latin typeface="Arial"/>
              <a:cs typeface="Arial"/>
            </a:endParaRPr>
          </a:p>
        </p:txBody>
      </p:sp>
      <p:sp>
        <p:nvSpPr>
          <p:cNvPr id="8" name="object 8"/>
          <p:cNvSpPr txBox="1"/>
          <p:nvPr/>
        </p:nvSpPr>
        <p:spPr>
          <a:xfrm>
            <a:off x="1435100" y="4628972"/>
            <a:ext cx="10108565" cy="1550035"/>
          </a:xfrm>
          <a:prstGeom prst="rect">
            <a:avLst/>
          </a:prstGeom>
        </p:spPr>
        <p:txBody>
          <a:bodyPr vert="horz" wrap="square" lIns="0" tIns="0" rIns="0" bIns="0" rtlCol="0">
            <a:spAutoFit/>
          </a:bodyPr>
          <a:lstStyle/>
          <a:p>
            <a:pPr marL="12700" marR="5080">
              <a:lnSpc>
                <a:spcPct val="102600"/>
              </a:lnSpc>
            </a:pPr>
            <a:r>
              <a:rPr sz="3250" spc="-30" dirty="0">
                <a:latin typeface="Arial"/>
                <a:cs typeface="Arial"/>
              </a:rPr>
              <a:t>When </a:t>
            </a:r>
            <a:r>
              <a:rPr sz="3250" spc="10" dirty="0">
                <a:latin typeface="Arial"/>
                <a:cs typeface="Arial"/>
              </a:rPr>
              <a:t>a </a:t>
            </a:r>
            <a:r>
              <a:rPr sz="3250" spc="30" dirty="0">
                <a:latin typeface="Arial"/>
                <a:cs typeface="Arial"/>
              </a:rPr>
              <a:t>parameter </a:t>
            </a:r>
            <a:r>
              <a:rPr sz="3250" spc="5" dirty="0">
                <a:latin typeface="Arial"/>
                <a:cs typeface="Arial"/>
              </a:rPr>
              <a:t>is </a:t>
            </a:r>
            <a:r>
              <a:rPr sz="3250" spc="80" dirty="0">
                <a:latin typeface="Arial"/>
                <a:cs typeface="Arial"/>
              </a:rPr>
              <a:t>changed, </a:t>
            </a:r>
            <a:r>
              <a:rPr sz="3250" spc="10" dirty="0">
                <a:latin typeface="Arial"/>
                <a:cs typeface="Arial"/>
              </a:rPr>
              <a:t>the state transition</a:t>
            </a:r>
            <a:r>
              <a:rPr sz="3250" spc="-95" dirty="0">
                <a:latin typeface="Arial"/>
                <a:cs typeface="Arial"/>
              </a:rPr>
              <a:t> </a:t>
            </a:r>
            <a:r>
              <a:rPr sz="3250" spc="70" dirty="0">
                <a:latin typeface="Arial"/>
                <a:cs typeface="Arial"/>
              </a:rPr>
              <a:t>can  </a:t>
            </a:r>
            <a:r>
              <a:rPr sz="3250" spc="85" dirty="0">
                <a:latin typeface="Arial"/>
                <a:cs typeface="Arial"/>
              </a:rPr>
              <a:t>check </a:t>
            </a:r>
            <a:r>
              <a:rPr sz="3250" spc="5" dirty="0">
                <a:latin typeface="Arial"/>
                <a:cs typeface="Arial"/>
              </a:rPr>
              <a:t>if </a:t>
            </a:r>
            <a:r>
              <a:rPr sz="3250" spc="10" dirty="0">
                <a:latin typeface="Arial"/>
                <a:cs typeface="Arial"/>
              </a:rPr>
              <a:t>the </a:t>
            </a:r>
            <a:r>
              <a:rPr sz="3250" spc="30" dirty="0">
                <a:latin typeface="Arial"/>
                <a:cs typeface="Arial"/>
              </a:rPr>
              <a:t>parameter </a:t>
            </a:r>
            <a:r>
              <a:rPr sz="3250" spc="10" dirty="0">
                <a:latin typeface="Arial"/>
                <a:cs typeface="Arial"/>
              </a:rPr>
              <a:t>value satisfies the </a:t>
            </a:r>
            <a:r>
              <a:rPr sz="3250" b="1" spc="5" dirty="0">
                <a:latin typeface="Arial"/>
                <a:cs typeface="Arial"/>
              </a:rPr>
              <a:t>transition  condition</a:t>
            </a:r>
            <a:r>
              <a:rPr sz="3250" spc="5" dirty="0">
                <a:latin typeface="Arial"/>
                <a:cs typeface="Arial"/>
              </a:rPr>
              <a:t>.</a:t>
            </a:r>
            <a:endParaRPr sz="3250">
              <a:latin typeface="Arial"/>
              <a:cs typeface="Arial"/>
            </a:endParaRPr>
          </a:p>
        </p:txBody>
      </p:sp>
      <p:sp>
        <p:nvSpPr>
          <p:cNvPr id="9" name="object 9"/>
          <p:cNvSpPr txBox="1"/>
          <p:nvPr/>
        </p:nvSpPr>
        <p:spPr>
          <a:xfrm>
            <a:off x="1435100" y="6710477"/>
            <a:ext cx="181610" cy="396240"/>
          </a:xfrm>
          <a:prstGeom prst="rect">
            <a:avLst/>
          </a:prstGeom>
        </p:spPr>
        <p:txBody>
          <a:bodyPr vert="horz" wrap="square" lIns="0" tIns="0" rIns="0" bIns="0" rtlCol="0">
            <a:spAutoFit/>
          </a:bodyPr>
          <a:lstStyle/>
          <a:p>
            <a:pPr marL="12700">
              <a:lnSpc>
                <a:spcPct val="100000"/>
              </a:lnSpc>
            </a:pPr>
            <a:r>
              <a:rPr sz="2450" spc="370" dirty="0">
                <a:latin typeface="Arial"/>
                <a:cs typeface="Arial"/>
              </a:rPr>
              <a:t>•</a:t>
            </a:r>
            <a:endParaRPr sz="2450">
              <a:latin typeface="Arial"/>
              <a:cs typeface="Arial"/>
            </a:endParaRPr>
          </a:p>
        </p:txBody>
      </p:sp>
      <p:sp>
        <p:nvSpPr>
          <p:cNvPr id="10" name="object 10"/>
          <p:cNvSpPr txBox="1"/>
          <p:nvPr/>
        </p:nvSpPr>
        <p:spPr>
          <a:xfrm>
            <a:off x="1879600" y="6648450"/>
            <a:ext cx="9457055" cy="521334"/>
          </a:xfrm>
          <a:prstGeom prst="rect">
            <a:avLst/>
          </a:prstGeom>
        </p:spPr>
        <p:txBody>
          <a:bodyPr vert="horz" wrap="square" lIns="0" tIns="0" rIns="0" bIns="0" rtlCol="0">
            <a:spAutoFit/>
          </a:bodyPr>
          <a:lstStyle/>
          <a:p>
            <a:pPr marL="12700">
              <a:lnSpc>
                <a:spcPct val="100000"/>
              </a:lnSpc>
            </a:pPr>
            <a:r>
              <a:rPr sz="3250" spc="10" dirty="0">
                <a:latin typeface="Arial"/>
                <a:cs typeface="Arial"/>
              </a:rPr>
              <a:t>E.g. </a:t>
            </a:r>
            <a:r>
              <a:rPr sz="3250" spc="70" dirty="0">
                <a:latin typeface="Arial"/>
                <a:cs typeface="Arial"/>
              </a:rPr>
              <a:t>(speed </a:t>
            </a:r>
            <a:r>
              <a:rPr sz="3250" spc="260" dirty="0">
                <a:latin typeface="Arial"/>
                <a:cs typeface="Arial"/>
              </a:rPr>
              <a:t>&gt; </a:t>
            </a:r>
            <a:r>
              <a:rPr sz="3250" spc="10" dirty="0">
                <a:latin typeface="Arial"/>
                <a:cs typeface="Arial"/>
              </a:rPr>
              <a:t>1) </a:t>
            </a:r>
            <a:r>
              <a:rPr sz="3250" spc="15" dirty="0">
                <a:latin typeface="Arial"/>
                <a:cs typeface="Arial"/>
              </a:rPr>
              <a:t>means </a:t>
            </a:r>
            <a:r>
              <a:rPr sz="3250" spc="10" dirty="0">
                <a:latin typeface="Arial"/>
                <a:cs typeface="Arial"/>
              </a:rPr>
              <a:t>transition to run</a:t>
            </a:r>
            <a:r>
              <a:rPr sz="3250" spc="-390" dirty="0">
                <a:latin typeface="Arial"/>
                <a:cs typeface="Arial"/>
              </a:rPr>
              <a:t> </a:t>
            </a:r>
            <a:r>
              <a:rPr sz="3250" spc="10" dirty="0">
                <a:latin typeface="Arial"/>
                <a:cs typeface="Arial"/>
              </a:rPr>
              <a:t>animation.</a:t>
            </a:r>
            <a:endParaRPr sz="3250">
              <a:latin typeface="Arial"/>
              <a:cs typeface="Arial"/>
            </a:endParaRPr>
          </a:p>
        </p:txBody>
      </p:sp>
      <p:sp>
        <p:nvSpPr>
          <p:cNvPr id="11" name="object 11"/>
          <p:cNvSpPr txBox="1"/>
          <p:nvPr/>
        </p:nvSpPr>
        <p:spPr>
          <a:xfrm>
            <a:off x="990600" y="7701064"/>
            <a:ext cx="181610" cy="396240"/>
          </a:xfrm>
          <a:prstGeom prst="rect">
            <a:avLst/>
          </a:prstGeom>
        </p:spPr>
        <p:txBody>
          <a:bodyPr vert="horz" wrap="square" lIns="0" tIns="0" rIns="0" bIns="0" rtlCol="0">
            <a:spAutoFit/>
          </a:bodyPr>
          <a:lstStyle/>
          <a:p>
            <a:pPr marL="12700">
              <a:lnSpc>
                <a:spcPct val="100000"/>
              </a:lnSpc>
            </a:pPr>
            <a:r>
              <a:rPr sz="2450" spc="370" dirty="0">
                <a:latin typeface="Arial"/>
                <a:cs typeface="Arial"/>
              </a:rPr>
              <a:t>•</a:t>
            </a:r>
            <a:endParaRPr sz="2450">
              <a:latin typeface="Arial"/>
              <a:cs typeface="Arial"/>
            </a:endParaRPr>
          </a:p>
        </p:txBody>
      </p:sp>
      <p:sp>
        <p:nvSpPr>
          <p:cNvPr id="12" name="object 12"/>
          <p:cNvSpPr txBox="1"/>
          <p:nvPr/>
        </p:nvSpPr>
        <p:spPr>
          <a:xfrm>
            <a:off x="1435100" y="7626172"/>
            <a:ext cx="10484485" cy="1042035"/>
          </a:xfrm>
          <a:prstGeom prst="rect">
            <a:avLst/>
          </a:prstGeom>
        </p:spPr>
        <p:txBody>
          <a:bodyPr vert="horz" wrap="square" lIns="0" tIns="0" rIns="0" bIns="0" rtlCol="0">
            <a:spAutoFit/>
          </a:bodyPr>
          <a:lstStyle/>
          <a:p>
            <a:pPr marL="12700" marR="5080">
              <a:lnSpc>
                <a:spcPct val="102600"/>
              </a:lnSpc>
            </a:pPr>
            <a:r>
              <a:rPr sz="3250" spc="5" dirty="0">
                <a:latin typeface="Arial"/>
                <a:cs typeface="Arial"/>
              </a:rPr>
              <a:t>If </a:t>
            </a:r>
            <a:r>
              <a:rPr sz="3250" spc="10" dirty="0">
                <a:latin typeface="Arial"/>
                <a:cs typeface="Arial"/>
              </a:rPr>
              <a:t>a </a:t>
            </a:r>
            <a:r>
              <a:rPr sz="3250" spc="50" dirty="0">
                <a:latin typeface="Arial"/>
                <a:cs typeface="Arial"/>
              </a:rPr>
              <a:t>condition </a:t>
            </a:r>
            <a:r>
              <a:rPr sz="3250" spc="5" dirty="0">
                <a:latin typeface="Arial"/>
                <a:cs typeface="Arial"/>
              </a:rPr>
              <a:t>is </a:t>
            </a:r>
            <a:r>
              <a:rPr sz="3250" spc="25" dirty="0">
                <a:latin typeface="Arial"/>
                <a:cs typeface="Arial"/>
              </a:rPr>
              <a:t>satisfied, </a:t>
            </a:r>
            <a:r>
              <a:rPr sz="3250" b="1" spc="5" dirty="0">
                <a:latin typeface="Arial"/>
                <a:cs typeface="Arial"/>
              </a:rPr>
              <a:t>transition </a:t>
            </a:r>
            <a:r>
              <a:rPr sz="3250" b="1" spc="10" dirty="0">
                <a:latin typeface="Arial"/>
                <a:cs typeface="Arial"/>
              </a:rPr>
              <a:t>occurs </a:t>
            </a:r>
            <a:r>
              <a:rPr sz="3250" spc="-5" dirty="0">
                <a:latin typeface="Arial"/>
                <a:cs typeface="Arial"/>
              </a:rPr>
              <a:t>from </a:t>
            </a:r>
            <a:r>
              <a:rPr sz="3250" spc="25" dirty="0">
                <a:latin typeface="Arial"/>
                <a:cs typeface="Arial"/>
              </a:rPr>
              <a:t>current  </a:t>
            </a:r>
            <a:r>
              <a:rPr sz="3250" spc="10" dirty="0">
                <a:latin typeface="Arial"/>
                <a:cs typeface="Arial"/>
              </a:rPr>
              <a:t>state to the next state </a:t>
            </a:r>
            <a:r>
              <a:rPr sz="3250" spc="60" dirty="0">
                <a:latin typeface="Arial"/>
                <a:cs typeface="Arial"/>
              </a:rPr>
              <a:t>pointed </a:t>
            </a:r>
            <a:r>
              <a:rPr sz="3250" spc="100" dirty="0">
                <a:latin typeface="Arial"/>
                <a:cs typeface="Arial"/>
              </a:rPr>
              <a:t>by </a:t>
            </a:r>
            <a:r>
              <a:rPr sz="3250" spc="10" dirty="0">
                <a:latin typeface="Arial"/>
                <a:cs typeface="Arial"/>
              </a:rPr>
              <a:t>the transition</a:t>
            </a:r>
            <a:r>
              <a:rPr sz="3250" spc="-204" dirty="0">
                <a:latin typeface="Arial"/>
                <a:cs typeface="Arial"/>
              </a:rPr>
              <a:t> </a:t>
            </a:r>
            <a:r>
              <a:rPr sz="3250" spc="-30" dirty="0">
                <a:latin typeface="Arial"/>
                <a:cs typeface="Arial"/>
              </a:rPr>
              <a:t>arrow.</a:t>
            </a:r>
            <a:endParaRPr sz="3250">
              <a:latin typeface="Arial"/>
              <a:cs typeface="Arial"/>
            </a:endParaRPr>
          </a:p>
        </p:txBody>
      </p:sp>
    </p:spTree>
    <p:extLst>
      <p:ext uri="{BB962C8B-B14F-4D97-AF65-F5344CB8AC3E}">
        <p14:creationId xmlns:p14="http://schemas.microsoft.com/office/powerpoint/2010/main" val="725938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81000"/>
            <a:ext cx="9708946" cy="1247775"/>
          </a:xfrm>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txBox="1"/>
          <p:nvPr/>
        </p:nvSpPr>
        <p:spPr>
          <a:xfrm>
            <a:off x="990600" y="2712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2641600"/>
            <a:ext cx="6951345" cy="548640"/>
          </a:xfrm>
          <a:prstGeom prst="rect">
            <a:avLst/>
          </a:prstGeom>
        </p:spPr>
        <p:txBody>
          <a:bodyPr vert="horz" wrap="square" lIns="0" tIns="0" rIns="0" bIns="0" rtlCol="0">
            <a:spAutoFit/>
          </a:bodyPr>
          <a:lstStyle/>
          <a:p>
            <a:pPr marL="12700">
              <a:lnSpc>
                <a:spcPct val="100000"/>
              </a:lnSpc>
            </a:pPr>
            <a:r>
              <a:rPr sz="3600" spc="15" dirty="0">
                <a:latin typeface="Arial"/>
                <a:cs typeface="Arial"/>
              </a:rPr>
              <a:t>Created </a:t>
            </a:r>
            <a:r>
              <a:rPr sz="3600" spc="95" dirty="0">
                <a:latin typeface="Arial"/>
                <a:cs typeface="Arial"/>
              </a:rPr>
              <a:t>by </a:t>
            </a:r>
            <a:r>
              <a:rPr sz="3600" spc="70" dirty="0">
                <a:latin typeface="Arial"/>
                <a:cs typeface="Arial"/>
              </a:rPr>
              <a:t>clicking </a:t>
            </a:r>
            <a:r>
              <a:rPr sz="3600" spc="-5" dirty="0">
                <a:latin typeface="Arial"/>
                <a:cs typeface="Arial"/>
              </a:rPr>
              <a:t>on </a:t>
            </a:r>
            <a:r>
              <a:rPr sz="3600" dirty="0">
                <a:latin typeface="Arial"/>
                <a:cs typeface="Arial"/>
              </a:rPr>
              <a:t>the </a:t>
            </a:r>
            <a:r>
              <a:rPr sz="3600" spc="270" dirty="0">
                <a:latin typeface="Arial"/>
                <a:cs typeface="Arial"/>
              </a:rPr>
              <a:t>+</a:t>
            </a:r>
            <a:r>
              <a:rPr sz="3600" spc="-195" dirty="0">
                <a:latin typeface="Arial"/>
                <a:cs typeface="Arial"/>
              </a:rPr>
              <a:t> </a:t>
            </a:r>
            <a:r>
              <a:rPr sz="3600" spc="40" dirty="0">
                <a:latin typeface="Arial"/>
                <a:cs typeface="Arial"/>
              </a:rPr>
              <a:t>icon.</a:t>
            </a:r>
            <a:endParaRPr sz="3600">
              <a:latin typeface="Arial"/>
              <a:cs typeface="Arial"/>
            </a:endParaRPr>
          </a:p>
        </p:txBody>
      </p:sp>
      <p:sp>
        <p:nvSpPr>
          <p:cNvPr id="5" name="object 5"/>
          <p:cNvSpPr/>
          <p:nvPr/>
        </p:nvSpPr>
        <p:spPr>
          <a:xfrm>
            <a:off x="8801100" y="2273300"/>
            <a:ext cx="4203700" cy="694690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756900" y="8483600"/>
            <a:ext cx="698500" cy="6858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275154" y="3284524"/>
            <a:ext cx="3137941" cy="5819885"/>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01616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200025"/>
            <a:ext cx="9708946" cy="1247775"/>
          </a:xfrm>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txBox="1"/>
          <p:nvPr/>
        </p:nvSpPr>
        <p:spPr>
          <a:xfrm>
            <a:off x="990600" y="2712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2641600"/>
            <a:ext cx="6951345" cy="548640"/>
          </a:xfrm>
          <a:prstGeom prst="rect">
            <a:avLst/>
          </a:prstGeom>
        </p:spPr>
        <p:txBody>
          <a:bodyPr vert="horz" wrap="square" lIns="0" tIns="0" rIns="0" bIns="0" rtlCol="0">
            <a:spAutoFit/>
          </a:bodyPr>
          <a:lstStyle/>
          <a:p>
            <a:pPr marL="12700">
              <a:lnSpc>
                <a:spcPct val="100000"/>
              </a:lnSpc>
            </a:pPr>
            <a:r>
              <a:rPr sz="3600" spc="15" dirty="0">
                <a:latin typeface="Arial"/>
                <a:cs typeface="Arial"/>
              </a:rPr>
              <a:t>Created </a:t>
            </a:r>
            <a:r>
              <a:rPr sz="3600" spc="95" dirty="0">
                <a:latin typeface="Arial"/>
                <a:cs typeface="Arial"/>
              </a:rPr>
              <a:t>by </a:t>
            </a:r>
            <a:r>
              <a:rPr sz="3600" spc="70" dirty="0">
                <a:latin typeface="Arial"/>
                <a:cs typeface="Arial"/>
              </a:rPr>
              <a:t>clicking </a:t>
            </a:r>
            <a:r>
              <a:rPr sz="3600" spc="-5" dirty="0">
                <a:latin typeface="Arial"/>
                <a:cs typeface="Arial"/>
              </a:rPr>
              <a:t>on </a:t>
            </a:r>
            <a:r>
              <a:rPr sz="3600" dirty="0">
                <a:latin typeface="Arial"/>
                <a:cs typeface="Arial"/>
              </a:rPr>
              <a:t>the </a:t>
            </a:r>
            <a:r>
              <a:rPr sz="3600" spc="270" dirty="0">
                <a:latin typeface="Arial"/>
                <a:cs typeface="Arial"/>
              </a:rPr>
              <a:t>+</a:t>
            </a:r>
            <a:r>
              <a:rPr sz="3600" spc="-195" dirty="0">
                <a:latin typeface="Arial"/>
                <a:cs typeface="Arial"/>
              </a:rPr>
              <a:t> </a:t>
            </a:r>
            <a:r>
              <a:rPr sz="3600" spc="40" dirty="0">
                <a:latin typeface="Arial"/>
                <a:cs typeface="Arial"/>
              </a:rPr>
              <a:t>icon.</a:t>
            </a:r>
            <a:endParaRPr sz="3600">
              <a:latin typeface="Arial"/>
              <a:cs typeface="Arial"/>
            </a:endParaRPr>
          </a:p>
        </p:txBody>
      </p:sp>
      <p:sp>
        <p:nvSpPr>
          <p:cNvPr id="5" name="object 5"/>
          <p:cNvSpPr txBox="1"/>
          <p:nvPr/>
        </p:nvSpPr>
        <p:spPr>
          <a:xfrm>
            <a:off x="990600" y="3791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5100" y="3721100"/>
            <a:ext cx="4116070" cy="575310"/>
          </a:xfrm>
          <a:prstGeom prst="rect">
            <a:avLst/>
          </a:prstGeom>
        </p:spPr>
        <p:txBody>
          <a:bodyPr vert="horz" wrap="square" lIns="0" tIns="0" rIns="0" bIns="0" rtlCol="0">
            <a:spAutoFit/>
          </a:bodyPr>
          <a:lstStyle/>
          <a:p>
            <a:pPr marL="12700">
              <a:lnSpc>
                <a:spcPct val="100000"/>
              </a:lnSpc>
            </a:pPr>
            <a:r>
              <a:rPr sz="3600" spc="-70" dirty="0">
                <a:latin typeface="Arial"/>
                <a:cs typeface="Arial"/>
              </a:rPr>
              <a:t>Set </a:t>
            </a:r>
            <a:r>
              <a:rPr sz="3600" spc="20" dirty="0">
                <a:latin typeface="Arial"/>
                <a:cs typeface="Arial"/>
              </a:rPr>
              <a:t>parameter</a:t>
            </a:r>
            <a:r>
              <a:rPr sz="3600" spc="10" dirty="0">
                <a:latin typeface="Arial"/>
                <a:cs typeface="Arial"/>
              </a:rPr>
              <a:t> </a:t>
            </a:r>
            <a:r>
              <a:rPr sz="3600" b="1" spc="-5" dirty="0">
                <a:latin typeface="Arial"/>
                <a:cs typeface="Arial"/>
              </a:rPr>
              <a:t>type</a:t>
            </a:r>
            <a:r>
              <a:rPr sz="3600" spc="-5" dirty="0">
                <a:latin typeface="Arial"/>
                <a:cs typeface="Arial"/>
              </a:rPr>
              <a:t>.</a:t>
            </a:r>
            <a:endParaRPr sz="3600">
              <a:latin typeface="Arial"/>
              <a:cs typeface="Arial"/>
            </a:endParaRPr>
          </a:p>
        </p:txBody>
      </p:sp>
      <p:sp>
        <p:nvSpPr>
          <p:cNvPr id="7" name="object 7"/>
          <p:cNvSpPr/>
          <p:nvPr/>
        </p:nvSpPr>
        <p:spPr>
          <a:xfrm>
            <a:off x="8801100" y="2273300"/>
            <a:ext cx="4203700" cy="69469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8610600" y="8039100"/>
            <a:ext cx="3759200" cy="148590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5172125" y="4412653"/>
            <a:ext cx="6298444" cy="41869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11188700" y="8470900"/>
            <a:ext cx="1270000" cy="120650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11229265" y="8487226"/>
            <a:ext cx="1180539" cy="112141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65086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228600"/>
            <a:ext cx="9708946" cy="1247775"/>
          </a:xfrm>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txBox="1"/>
          <p:nvPr/>
        </p:nvSpPr>
        <p:spPr>
          <a:xfrm>
            <a:off x="990600" y="2712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2641600"/>
            <a:ext cx="6951345" cy="548640"/>
          </a:xfrm>
          <a:prstGeom prst="rect">
            <a:avLst/>
          </a:prstGeom>
        </p:spPr>
        <p:txBody>
          <a:bodyPr vert="horz" wrap="square" lIns="0" tIns="0" rIns="0" bIns="0" rtlCol="0">
            <a:spAutoFit/>
          </a:bodyPr>
          <a:lstStyle/>
          <a:p>
            <a:pPr marL="12700">
              <a:lnSpc>
                <a:spcPct val="100000"/>
              </a:lnSpc>
            </a:pPr>
            <a:r>
              <a:rPr sz="3600" spc="15" dirty="0">
                <a:latin typeface="Arial"/>
                <a:cs typeface="Arial"/>
              </a:rPr>
              <a:t>Created </a:t>
            </a:r>
            <a:r>
              <a:rPr sz="3600" spc="95" dirty="0">
                <a:latin typeface="Arial"/>
                <a:cs typeface="Arial"/>
              </a:rPr>
              <a:t>by </a:t>
            </a:r>
            <a:r>
              <a:rPr sz="3600" spc="70" dirty="0">
                <a:latin typeface="Arial"/>
                <a:cs typeface="Arial"/>
              </a:rPr>
              <a:t>clicking </a:t>
            </a:r>
            <a:r>
              <a:rPr sz="3600" spc="-5" dirty="0">
                <a:latin typeface="Arial"/>
                <a:cs typeface="Arial"/>
              </a:rPr>
              <a:t>on </a:t>
            </a:r>
            <a:r>
              <a:rPr sz="3600" dirty="0">
                <a:latin typeface="Arial"/>
                <a:cs typeface="Arial"/>
              </a:rPr>
              <a:t>the </a:t>
            </a:r>
            <a:r>
              <a:rPr sz="3600" spc="270" dirty="0">
                <a:latin typeface="Arial"/>
                <a:cs typeface="Arial"/>
              </a:rPr>
              <a:t>+</a:t>
            </a:r>
            <a:r>
              <a:rPr sz="3600" spc="-195" dirty="0">
                <a:latin typeface="Arial"/>
                <a:cs typeface="Arial"/>
              </a:rPr>
              <a:t> </a:t>
            </a:r>
            <a:r>
              <a:rPr sz="3600" spc="40" dirty="0">
                <a:latin typeface="Arial"/>
                <a:cs typeface="Arial"/>
              </a:rPr>
              <a:t>icon.</a:t>
            </a:r>
            <a:endParaRPr sz="3600">
              <a:latin typeface="Arial"/>
              <a:cs typeface="Arial"/>
            </a:endParaRPr>
          </a:p>
        </p:txBody>
      </p:sp>
      <p:sp>
        <p:nvSpPr>
          <p:cNvPr id="5" name="object 5"/>
          <p:cNvSpPr txBox="1"/>
          <p:nvPr/>
        </p:nvSpPr>
        <p:spPr>
          <a:xfrm>
            <a:off x="990600" y="3791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5100" y="3721100"/>
            <a:ext cx="4116070" cy="575310"/>
          </a:xfrm>
          <a:prstGeom prst="rect">
            <a:avLst/>
          </a:prstGeom>
        </p:spPr>
        <p:txBody>
          <a:bodyPr vert="horz" wrap="square" lIns="0" tIns="0" rIns="0" bIns="0" rtlCol="0">
            <a:spAutoFit/>
          </a:bodyPr>
          <a:lstStyle/>
          <a:p>
            <a:pPr marL="12700">
              <a:lnSpc>
                <a:spcPct val="100000"/>
              </a:lnSpc>
            </a:pPr>
            <a:r>
              <a:rPr sz="3600" spc="-70" dirty="0">
                <a:latin typeface="Arial"/>
                <a:cs typeface="Arial"/>
              </a:rPr>
              <a:t>Set </a:t>
            </a:r>
            <a:r>
              <a:rPr sz="3600" spc="20" dirty="0">
                <a:latin typeface="Arial"/>
                <a:cs typeface="Arial"/>
              </a:rPr>
              <a:t>parameter</a:t>
            </a:r>
            <a:r>
              <a:rPr sz="3600" spc="10" dirty="0">
                <a:latin typeface="Arial"/>
                <a:cs typeface="Arial"/>
              </a:rPr>
              <a:t> </a:t>
            </a:r>
            <a:r>
              <a:rPr sz="3600" b="1" spc="-5" dirty="0">
                <a:latin typeface="Arial"/>
                <a:cs typeface="Arial"/>
              </a:rPr>
              <a:t>type</a:t>
            </a:r>
            <a:r>
              <a:rPr sz="3600" spc="-5" dirty="0">
                <a:latin typeface="Arial"/>
                <a:cs typeface="Arial"/>
              </a:rPr>
              <a:t>.</a:t>
            </a:r>
            <a:endParaRPr sz="3600">
              <a:latin typeface="Arial"/>
              <a:cs typeface="Arial"/>
            </a:endParaRPr>
          </a:p>
        </p:txBody>
      </p:sp>
      <p:sp>
        <p:nvSpPr>
          <p:cNvPr id="7" name="object 7"/>
          <p:cNvSpPr txBox="1"/>
          <p:nvPr/>
        </p:nvSpPr>
        <p:spPr>
          <a:xfrm>
            <a:off x="990600" y="48713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5100" y="4800600"/>
            <a:ext cx="4370705" cy="575310"/>
          </a:xfrm>
          <a:prstGeom prst="rect">
            <a:avLst/>
          </a:prstGeom>
        </p:spPr>
        <p:txBody>
          <a:bodyPr vert="horz" wrap="square" lIns="0" tIns="0" rIns="0" bIns="0" rtlCol="0">
            <a:spAutoFit/>
          </a:bodyPr>
          <a:lstStyle/>
          <a:p>
            <a:pPr marL="12700">
              <a:lnSpc>
                <a:spcPct val="100000"/>
              </a:lnSpc>
            </a:pPr>
            <a:r>
              <a:rPr sz="3600" spc="-70" dirty="0">
                <a:latin typeface="Arial"/>
                <a:cs typeface="Arial"/>
              </a:rPr>
              <a:t>Set </a:t>
            </a:r>
            <a:r>
              <a:rPr sz="3600" spc="20" dirty="0">
                <a:latin typeface="Arial"/>
                <a:cs typeface="Arial"/>
              </a:rPr>
              <a:t>parameter</a:t>
            </a:r>
            <a:r>
              <a:rPr sz="3600" dirty="0">
                <a:latin typeface="Arial"/>
                <a:cs typeface="Arial"/>
              </a:rPr>
              <a:t> </a:t>
            </a:r>
            <a:r>
              <a:rPr sz="3600" b="1" spc="-5" dirty="0">
                <a:latin typeface="Arial"/>
                <a:cs typeface="Arial"/>
              </a:rPr>
              <a:t>name</a:t>
            </a:r>
            <a:r>
              <a:rPr sz="3600" spc="-5" dirty="0">
                <a:latin typeface="Arial"/>
                <a:cs typeface="Arial"/>
              </a:rPr>
              <a:t>.</a:t>
            </a:r>
            <a:endParaRPr sz="3600">
              <a:latin typeface="Arial"/>
              <a:cs typeface="Arial"/>
            </a:endParaRPr>
          </a:p>
        </p:txBody>
      </p:sp>
      <p:sp>
        <p:nvSpPr>
          <p:cNvPr id="9" name="object 9"/>
          <p:cNvSpPr/>
          <p:nvPr/>
        </p:nvSpPr>
        <p:spPr>
          <a:xfrm>
            <a:off x="8801100" y="2273300"/>
            <a:ext cx="4203700" cy="6946900"/>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8648700" y="8089900"/>
            <a:ext cx="3086100" cy="113030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5238991" y="5539600"/>
            <a:ext cx="3629088" cy="3303616"/>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699500" y="8674100"/>
            <a:ext cx="2006600" cy="431800"/>
          </a:xfrm>
          <a:prstGeom prst="rect">
            <a:avLst/>
          </a:prstGeom>
          <a:blipFill>
            <a:blip r:embed="rId5" cstate="print"/>
            <a:stretch>
              <a:fillRect/>
            </a:stretch>
          </a:blipFill>
        </p:spPr>
        <p:txBody>
          <a:bodyPr wrap="square" lIns="0" tIns="0" rIns="0" bIns="0" rtlCol="0"/>
          <a:lstStyle/>
          <a:p>
            <a:endParaRPr/>
          </a:p>
        </p:txBody>
      </p:sp>
      <p:sp>
        <p:nvSpPr>
          <p:cNvPr id="13" name="object 13"/>
          <p:cNvSpPr/>
          <p:nvPr/>
        </p:nvSpPr>
        <p:spPr>
          <a:xfrm>
            <a:off x="8747924" y="8700528"/>
            <a:ext cx="1909521" cy="33655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09801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04800"/>
            <a:ext cx="9708946" cy="1247775"/>
          </a:xfrm>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p:nvPr/>
        </p:nvSpPr>
        <p:spPr>
          <a:xfrm>
            <a:off x="0" y="2171700"/>
            <a:ext cx="13004800" cy="5422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0" y="7023100"/>
            <a:ext cx="2476500" cy="482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403" y="7049998"/>
            <a:ext cx="2435091" cy="38608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77000" y="6692900"/>
            <a:ext cx="6502400" cy="4826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527787" y="6719798"/>
            <a:ext cx="6400558" cy="38608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495461" y="5630938"/>
            <a:ext cx="1377325" cy="725170"/>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1798370" y="6311900"/>
            <a:ext cx="2667635" cy="403225"/>
          </a:xfrm>
          <a:prstGeom prst="rect">
            <a:avLst/>
          </a:prstGeom>
        </p:spPr>
        <p:txBody>
          <a:bodyPr vert="horz" wrap="square" lIns="0" tIns="0" rIns="0" bIns="0" rtlCol="0">
            <a:spAutoFit/>
          </a:bodyPr>
          <a:lstStyle/>
          <a:p>
            <a:pPr marL="12700">
              <a:lnSpc>
                <a:spcPct val="100000"/>
              </a:lnSpc>
            </a:pPr>
            <a:r>
              <a:rPr sz="2500" dirty="0">
                <a:solidFill>
                  <a:srgbClr val="FFFFFF"/>
                </a:solidFill>
                <a:latin typeface="Arial"/>
                <a:cs typeface="Arial"/>
              </a:rPr>
              <a:t>if </a:t>
            </a:r>
            <a:r>
              <a:rPr sz="2500" spc="-15" dirty="0">
                <a:solidFill>
                  <a:srgbClr val="FFFFFF"/>
                </a:solidFill>
                <a:latin typeface="Arial"/>
                <a:cs typeface="Arial"/>
              </a:rPr>
              <a:t>(DoorState </a:t>
            </a:r>
            <a:r>
              <a:rPr sz="2500" spc="190" dirty="0">
                <a:solidFill>
                  <a:srgbClr val="FFFFFF"/>
                </a:solidFill>
                <a:latin typeface="Arial"/>
                <a:cs typeface="Arial"/>
              </a:rPr>
              <a:t>==</a:t>
            </a:r>
            <a:r>
              <a:rPr sz="2500" spc="-70" dirty="0">
                <a:solidFill>
                  <a:srgbClr val="FFFFFF"/>
                </a:solidFill>
                <a:latin typeface="Arial"/>
                <a:cs typeface="Arial"/>
              </a:rPr>
              <a:t> </a:t>
            </a:r>
            <a:r>
              <a:rPr sz="2500" spc="-5" dirty="0">
                <a:solidFill>
                  <a:srgbClr val="FFFFFF"/>
                </a:solidFill>
                <a:latin typeface="Arial"/>
                <a:cs typeface="Arial"/>
              </a:rPr>
              <a:t>1)</a:t>
            </a:r>
            <a:endParaRPr sz="2500">
              <a:latin typeface="Arial"/>
              <a:cs typeface="Arial"/>
            </a:endParaRPr>
          </a:p>
        </p:txBody>
      </p:sp>
    </p:spTree>
    <p:extLst>
      <p:ext uri="{BB962C8B-B14F-4D97-AF65-F5344CB8AC3E}">
        <p14:creationId xmlns:p14="http://schemas.microsoft.com/office/powerpoint/2010/main" val="57266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152400"/>
            <a:ext cx="9708946" cy="1247775"/>
          </a:xfrm>
          <a:prstGeom prst="rect">
            <a:avLst/>
          </a:prstGeom>
        </p:spPr>
        <p:txBody>
          <a:bodyPr vert="horz" wrap="square" lIns="0" tIns="368300" rIns="0" bIns="0" rtlCol="0">
            <a:spAutoFit/>
          </a:bodyPr>
          <a:lstStyle/>
          <a:p>
            <a:pPr marL="2839085">
              <a:lnSpc>
                <a:spcPct val="100000"/>
              </a:lnSpc>
            </a:pPr>
            <a:r>
              <a:rPr spc="-50" dirty="0"/>
              <a:t>Parameters</a:t>
            </a:r>
          </a:p>
        </p:txBody>
      </p:sp>
      <p:sp>
        <p:nvSpPr>
          <p:cNvPr id="3" name="object 3"/>
          <p:cNvSpPr/>
          <p:nvPr/>
        </p:nvSpPr>
        <p:spPr>
          <a:xfrm>
            <a:off x="0" y="2171700"/>
            <a:ext cx="13004800" cy="54229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036300" y="6565900"/>
            <a:ext cx="939800" cy="7366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077371" y="6587108"/>
            <a:ext cx="849629" cy="64135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674177" y="5390603"/>
            <a:ext cx="1061451" cy="72517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10918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018" y="469900"/>
            <a:ext cx="8437245" cy="1219200"/>
          </a:xfrm>
          <a:prstGeom prst="rect">
            <a:avLst/>
          </a:prstGeom>
        </p:spPr>
        <p:txBody>
          <a:bodyPr vert="horz" wrap="square" lIns="0" tIns="0" rIns="0" bIns="0" rtlCol="0">
            <a:spAutoFit/>
          </a:bodyPr>
          <a:lstStyle/>
          <a:p>
            <a:pPr marL="12700">
              <a:lnSpc>
                <a:spcPct val="100000"/>
              </a:lnSpc>
            </a:pPr>
            <a:r>
              <a:rPr spc="-5" dirty="0"/>
              <a:t>Animator</a:t>
            </a:r>
            <a:r>
              <a:rPr spc="-45" dirty="0"/>
              <a:t> </a:t>
            </a:r>
            <a:r>
              <a:rPr spc="95" dirty="0"/>
              <a:t>Scripting</a:t>
            </a:r>
          </a:p>
        </p:txBody>
      </p:sp>
      <p:sp>
        <p:nvSpPr>
          <p:cNvPr id="3" name="object 3"/>
          <p:cNvSpPr txBox="1"/>
          <p:nvPr/>
        </p:nvSpPr>
        <p:spPr>
          <a:xfrm>
            <a:off x="952500" y="21916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397000" y="2120900"/>
            <a:ext cx="9860915" cy="548640"/>
          </a:xfrm>
          <a:prstGeom prst="rect">
            <a:avLst/>
          </a:prstGeom>
        </p:spPr>
        <p:txBody>
          <a:bodyPr vert="horz" wrap="square" lIns="0" tIns="0" rIns="0" bIns="0" rtlCol="0">
            <a:spAutoFit/>
          </a:bodyPr>
          <a:lstStyle/>
          <a:p>
            <a:pPr marL="12700">
              <a:lnSpc>
                <a:spcPct val="100000"/>
              </a:lnSpc>
            </a:pPr>
            <a:r>
              <a:rPr sz="3600" spc="15" dirty="0">
                <a:latin typeface="Arial"/>
                <a:cs typeface="Arial"/>
              </a:rPr>
              <a:t>Declare </a:t>
            </a:r>
            <a:r>
              <a:rPr sz="3600" spc="-5" dirty="0">
                <a:latin typeface="Arial"/>
                <a:cs typeface="Arial"/>
              </a:rPr>
              <a:t>a </a:t>
            </a:r>
            <a:r>
              <a:rPr sz="3600" spc="5" dirty="0">
                <a:latin typeface="Arial"/>
                <a:cs typeface="Arial"/>
              </a:rPr>
              <a:t>reference </a:t>
            </a:r>
            <a:r>
              <a:rPr sz="3600" dirty="0">
                <a:latin typeface="Arial"/>
                <a:cs typeface="Arial"/>
              </a:rPr>
              <a:t>to the </a:t>
            </a:r>
            <a:r>
              <a:rPr sz="3600" spc="-5" dirty="0">
                <a:latin typeface="Arial"/>
                <a:cs typeface="Arial"/>
              </a:rPr>
              <a:t>Animator</a:t>
            </a:r>
            <a:r>
              <a:rPr sz="3600" spc="25" dirty="0">
                <a:latin typeface="Arial"/>
                <a:cs typeface="Arial"/>
              </a:rPr>
              <a:t> </a:t>
            </a:r>
            <a:r>
              <a:rPr sz="3600" spc="35" dirty="0">
                <a:latin typeface="Arial"/>
                <a:cs typeface="Arial"/>
              </a:rPr>
              <a:t>component.</a:t>
            </a:r>
            <a:endParaRPr sz="3600">
              <a:latin typeface="Arial"/>
              <a:cs typeface="Arial"/>
            </a:endParaRPr>
          </a:p>
        </p:txBody>
      </p:sp>
      <p:sp>
        <p:nvSpPr>
          <p:cNvPr id="5" name="object 5"/>
          <p:cNvSpPr txBox="1"/>
          <p:nvPr/>
        </p:nvSpPr>
        <p:spPr>
          <a:xfrm>
            <a:off x="952500" y="3149600"/>
            <a:ext cx="11155680" cy="927100"/>
          </a:xfrm>
          <a:prstGeom prst="rect">
            <a:avLst/>
          </a:prstGeom>
        </p:spPr>
        <p:txBody>
          <a:bodyPr vert="horz" wrap="square" lIns="0" tIns="0" rIns="0" bIns="0" rtlCol="0">
            <a:spAutoFit/>
          </a:bodyPr>
          <a:lstStyle/>
          <a:p>
            <a:pPr marL="12700">
              <a:lnSpc>
                <a:spcPts val="3500"/>
              </a:lnSpc>
            </a:pPr>
            <a:r>
              <a:rPr sz="3000" b="1" spc="-5" dirty="0">
                <a:latin typeface="Courier New"/>
                <a:cs typeface="Courier New"/>
              </a:rPr>
              <a:t>Animator anim</a:t>
            </a:r>
            <a:r>
              <a:rPr sz="3000" b="1" spc="-85" dirty="0">
                <a:latin typeface="Courier New"/>
                <a:cs typeface="Courier New"/>
              </a:rPr>
              <a:t> </a:t>
            </a:r>
            <a:r>
              <a:rPr sz="3000" b="1" dirty="0">
                <a:latin typeface="Courier New"/>
                <a:cs typeface="Courier New"/>
              </a:rPr>
              <a:t>=</a:t>
            </a:r>
            <a:endParaRPr sz="3000">
              <a:latin typeface="Courier New"/>
              <a:cs typeface="Courier New"/>
            </a:endParaRPr>
          </a:p>
          <a:p>
            <a:pPr marL="1764664">
              <a:lnSpc>
                <a:spcPts val="3500"/>
              </a:lnSpc>
            </a:pPr>
            <a:r>
              <a:rPr sz="3000" b="1" dirty="0">
                <a:latin typeface="Courier New"/>
                <a:cs typeface="Courier New"/>
              </a:rPr>
              <a:t>this.gameObject.GetComponent&lt;Animator&gt;();</a:t>
            </a:r>
            <a:endParaRPr sz="3000">
              <a:latin typeface="Courier New"/>
              <a:cs typeface="Courier New"/>
            </a:endParaRPr>
          </a:p>
        </p:txBody>
      </p:sp>
      <p:sp>
        <p:nvSpPr>
          <p:cNvPr id="6" name="object 6"/>
          <p:cNvSpPr/>
          <p:nvPr/>
        </p:nvSpPr>
        <p:spPr>
          <a:xfrm>
            <a:off x="5994400" y="4191000"/>
            <a:ext cx="6299200" cy="51562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891149" y="7403343"/>
            <a:ext cx="6514870" cy="135889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84300" y="4476902"/>
            <a:ext cx="4498975" cy="3797300"/>
          </a:xfrm>
          <a:custGeom>
            <a:avLst/>
            <a:gdLst/>
            <a:ahLst/>
            <a:cxnLst/>
            <a:rect l="l" t="t" r="r" b="b"/>
            <a:pathLst>
              <a:path w="4498975" h="3797300">
                <a:moveTo>
                  <a:pt x="4142422" y="3784600"/>
                </a:moveTo>
                <a:lnTo>
                  <a:pt x="4128833" y="3784600"/>
                </a:lnTo>
                <a:lnTo>
                  <a:pt x="4132541" y="3797300"/>
                </a:lnTo>
                <a:lnTo>
                  <a:pt x="4142422" y="3784600"/>
                </a:lnTo>
                <a:close/>
              </a:path>
              <a:path w="4498975" h="3797300">
                <a:moveTo>
                  <a:pt x="4178490" y="3784600"/>
                </a:moveTo>
                <a:lnTo>
                  <a:pt x="4161364" y="3784600"/>
                </a:lnTo>
                <a:lnTo>
                  <a:pt x="4174434" y="3797300"/>
                </a:lnTo>
                <a:lnTo>
                  <a:pt x="4178490" y="3784600"/>
                </a:lnTo>
                <a:close/>
              </a:path>
              <a:path w="4498975" h="3797300">
                <a:moveTo>
                  <a:pt x="4221454" y="3784600"/>
                </a:moveTo>
                <a:lnTo>
                  <a:pt x="4189729" y="3784600"/>
                </a:lnTo>
                <a:lnTo>
                  <a:pt x="4210202" y="3797300"/>
                </a:lnTo>
                <a:lnTo>
                  <a:pt x="4212996" y="3797300"/>
                </a:lnTo>
                <a:lnTo>
                  <a:pt x="4221454" y="3784600"/>
                </a:lnTo>
                <a:close/>
              </a:path>
              <a:path w="4498975" h="3797300">
                <a:moveTo>
                  <a:pt x="4278655" y="3784600"/>
                </a:moveTo>
                <a:lnTo>
                  <a:pt x="4255829" y="3784600"/>
                </a:lnTo>
                <a:lnTo>
                  <a:pt x="4263858" y="3797300"/>
                </a:lnTo>
                <a:lnTo>
                  <a:pt x="4272027" y="3797300"/>
                </a:lnTo>
                <a:lnTo>
                  <a:pt x="4278655" y="3784600"/>
                </a:lnTo>
                <a:close/>
              </a:path>
              <a:path w="4498975" h="3797300">
                <a:moveTo>
                  <a:pt x="4309630" y="3784600"/>
                </a:moveTo>
                <a:lnTo>
                  <a:pt x="4283721" y="3784600"/>
                </a:lnTo>
                <a:lnTo>
                  <a:pt x="4286245" y="3797300"/>
                </a:lnTo>
                <a:lnTo>
                  <a:pt x="4312462" y="3797300"/>
                </a:lnTo>
                <a:lnTo>
                  <a:pt x="4309630" y="3784600"/>
                </a:lnTo>
                <a:close/>
              </a:path>
              <a:path w="4498975" h="3797300">
                <a:moveTo>
                  <a:pt x="4357844" y="3784600"/>
                </a:moveTo>
                <a:lnTo>
                  <a:pt x="4317923" y="3784600"/>
                </a:lnTo>
                <a:lnTo>
                  <a:pt x="4322182" y="3797300"/>
                </a:lnTo>
                <a:lnTo>
                  <a:pt x="4344596" y="3797300"/>
                </a:lnTo>
                <a:lnTo>
                  <a:pt x="4357844" y="3784600"/>
                </a:lnTo>
                <a:close/>
              </a:path>
              <a:path w="4498975" h="3797300">
                <a:moveTo>
                  <a:pt x="4457801" y="3784600"/>
                </a:moveTo>
                <a:lnTo>
                  <a:pt x="4363732" y="3784600"/>
                </a:lnTo>
                <a:lnTo>
                  <a:pt x="4369384" y="3797300"/>
                </a:lnTo>
                <a:lnTo>
                  <a:pt x="4460875" y="3797300"/>
                </a:lnTo>
                <a:lnTo>
                  <a:pt x="4457801" y="3784600"/>
                </a:lnTo>
                <a:close/>
              </a:path>
              <a:path w="4498975" h="3797300">
                <a:moveTo>
                  <a:pt x="3804996" y="3771900"/>
                </a:moveTo>
                <a:lnTo>
                  <a:pt x="3792702" y="3771900"/>
                </a:lnTo>
                <a:lnTo>
                  <a:pt x="3801630" y="3784600"/>
                </a:lnTo>
                <a:lnTo>
                  <a:pt x="3804996" y="3771900"/>
                </a:lnTo>
                <a:close/>
              </a:path>
              <a:path w="4498975" h="3797300">
                <a:moveTo>
                  <a:pt x="3913162" y="3771900"/>
                </a:moveTo>
                <a:lnTo>
                  <a:pt x="3858586" y="3771900"/>
                </a:lnTo>
                <a:lnTo>
                  <a:pt x="3880654" y="3784600"/>
                </a:lnTo>
                <a:lnTo>
                  <a:pt x="3912323" y="3784600"/>
                </a:lnTo>
                <a:lnTo>
                  <a:pt x="3913162" y="3771900"/>
                </a:lnTo>
                <a:close/>
              </a:path>
              <a:path w="4498975" h="3797300">
                <a:moveTo>
                  <a:pt x="3917594" y="3771900"/>
                </a:moveTo>
                <a:lnTo>
                  <a:pt x="3917136" y="3771900"/>
                </a:lnTo>
                <a:lnTo>
                  <a:pt x="3916578" y="3784600"/>
                </a:lnTo>
                <a:lnTo>
                  <a:pt x="3917594" y="3771900"/>
                </a:lnTo>
                <a:close/>
              </a:path>
              <a:path w="4498975" h="3797300">
                <a:moveTo>
                  <a:pt x="3943244" y="3771900"/>
                </a:moveTo>
                <a:lnTo>
                  <a:pt x="3940650" y="3771900"/>
                </a:lnTo>
                <a:lnTo>
                  <a:pt x="3941587" y="3784600"/>
                </a:lnTo>
                <a:lnTo>
                  <a:pt x="3943244" y="3771900"/>
                </a:lnTo>
                <a:close/>
              </a:path>
              <a:path w="4498975" h="3797300">
                <a:moveTo>
                  <a:pt x="3987457" y="3771900"/>
                </a:moveTo>
                <a:lnTo>
                  <a:pt x="3962465" y="3771900"/>
                </a:lnTo>
                <a:lnTo>
                  <a:pt x="3966241" y="3784600"/>
                </a:lnTo>
                <a:lnTo>
                  <a:pt x="3975417" y="3784600"/>
                </a:lnTo>
                <a:lnTo>
                  <a:pt x="3987457" y="3771900"/>
                </a:lnTo>
                <a:close/>
              </a:path>
              <a:path w="4498975" h="3797300">
                <a:moveTo>
                  <a:pt x="4009693" y="3771900"/>
                </a:moveTo>
                <a:lnTo>
                  <a:pt x="3990682" y="3771900"/>
                </a:lnTo>
                <a:lnTo>
                  <a:pt x="3995521" y="3784600"/>
                </a:lnTo>
                <a:lnTo>
                  <a:pt x="4004297" y="3784600"/>
                </a:lnTo>
                <a:lnTo>
                  <a:pt x="4009693" y="3771900"/>
                </a:lnTo>
                <a:close/>
              </a:path>
              <a:path w="4498975" h="3797300">
                <a:moveTo>
                  <a:pt x="4050804" y="3771900"/>
                </a:moveTo>
                <a:lnTo>
                  <a:pt x="4030268" y="3771900"/>
                </a:lnTo>
                <a:lnTo>
                  <a:pt x="4034370" y="3784600"/>
                </a:lnTo>
                <a:lnTo>
                  <a:pt x="4048023" y="3784600"/>
                </a:lnTo>
                <a:lnTo>
                  <a:pt x="4050804" y="3771900"/>
                </a:lnTo>
                <a:close/>
              </a:path>
              <a:path w="4498975" h="3797300">
                <a:moveTo>
                  <a:pt x="4076253" y="3771900"/>
                </a:moveTo>
                <a:lnTo>
                  <a:pt x="4050804" y="3771900"/>
                </a:lnTo>
                <a:lnTo>
                  <a:pt x="4056557" y="3784600"/>
                </a:lnTo>
                <a:lnTo>
                  <a:pt x="4078751" y="3784600"/>
                </a:lnTo>
                <a:lnTo>
                  <a:pt x="4076253" y="3771900"/>
                </a:lnTo>
                <a:close/>
              </a:path>
              <a:path w="4498975" h="3797300">
                <a:moveTo>
                  <a:pt x="4091190" y="3771900"/>
                </a:moveTo>
                <a:lnTo>
                  <a:pt x="4081767" y="3771900"/>
                </a:lnTo>
                <a:lnTo>
                  <a:pt x="4091914" y="3784600"/>
                </a:lnTo>
                <a:lnTo>
                  <a:pt x="4093514" y="3784600"/>
                </a:lnTo>
                <a:lnTo>
                  <a:pt x="4091190" y="3771900"/>
                </a:lnTo>
                <a:close/>
              </a:path>
              <a:path w="4498975" h="3797300">
                <a:moveTo>
                  <a:pt x="4154203" y="3771900"/>
                </a:moveTo>
                <a:lnTo>
                  <a:pt x="4100539" y="3771900"/>
                </a:lnTo>
                <a:lnTo>
                  <a:pt x="4094610" y="3784600"/>
                </a:lnTo>
                <a:lnTo>
                  <a:pt x="4158700" y="3784600"/>
                </a:lnTo>
                <a:lnTo>
                  <a:pt x="4154203" y="3771900"/>
                </a:lnTo>
                <a:close/>
              </a:path>
              <a:path w="4498975" h="3797300">
                <a:moveTo>
                  <a:pt x="4220019" y="3771900"/>
                </a:moveTo>
                <a:lnTo>
                  <a:pt x="4165879" y="3771900"/>
                </a:lnTo>
                <a:lnTo>
                  <a:pt x="4166044" y="3784600"/>
                </a:lnTo>
                <a:lnTo>
                  <a:pt x="4211142" y="3784600"/>
                </a:lnTo>
                <a:lnTo>
                  <a:pt x="4220019" y="3771900"/>
                </a:lnTo>
                <a:close/>
              </a:path>
              <a:path w="4498975" h="3797300">
                <a:moveTo>
                  <a:pt x="4269282" y="3771900"/>
                </a:moveTo>
                <a:lnTo>
                  <a:pt x="4220019" y="3771900"/>
                </a:lnTo>
                <a:lnTo>
                  <a:pt x="4222089" y="3784600"/>
                </a:lnTo>
                <a:lnTo>
                  <a:pt x="4264736" y="3784600"/>
                </a:lnTo>
                <a:lnTo>
                  <a:pt x="4269282" y="3771900"/>
                </a:lnTo>
                <a:close/>
              </a:path>
              <a:path w="4498975" h="3797300">
                <a:moveTo>
                  <a:pt x="4293781" y="3771900"/>
                </a:moveTo>
                <a:lnTo>
                  <a:pt x="4275391" y="3771900"/>
                </a:lnTo>
                <a:lnTo>
                  <a:pt x="4273105" y="3784600"/>
                </a:lnTo>
                <a:lnTo>
                  <a:pt x="4289869" y="3784600"/>
                </a:lnTo>
                <a:lnTo>
                  <a:pt x="4293781" y="3771900"/>
                </a:lnTo>
                <a:close/>
              </a:path>
              <a:path w="4498975" h="3797300">
                <a:moveTo>
                  <a:pt x="4306098" y="3771900"/>
                </a:moveTo>
                <a:lnTo>
                  <a:pt x="4293781" y="3771900"/>
                </a:lnTo>
                <a:lnTo>
                  <a:pt x="4289869" y="3784600"/>
                </a:lnTo>
                <a:lnTo>
                  <a:pt x="4305942" y="3784600"/>
                </a:lnTo>
                <a:lnTo>
                  <a:pt x="4306098" y="3771900"/>
                </a:lnTo>
                <a:close/>
              </a:path>
              <a:path w="4498975" h="3797300">
                <a:moveTo>
                  <a:pt x="4480344" y="3771900"/>
                </a:moveTo>
                <a:lnTo>
                  <a:pt x="4306098" y="3771900"/>
                </a:lnTo>
                <a:lnTo>
                  <a:pt x="4305942" y="3784600"/>
                </a:lnTo>
                <a:lnTo>
                  <a:pt x="4486407" y="3784600"/>
                </a:lnTo>
                <a:lnTo>
                  <a:pt x="4480344" y="3771900"/>
                </a:lnTo>
                <a:close/>
              </a:path>
              <a:path w="4498975" h="3797300">
                <a:moveTo>
                  <a:pt x="3694895" y="3759200"/>
                </a:moveTo>
                <a:lnTo>
                  <a:pt x="3671209" y="3759200"/>
                </a:lnTo>
                <a:lnTo>
                  <a:pt x="3683419" y="3771900"/>
                </a:lnTo>
                <a:lnTo>
                  <a:pt x="3694895" y="3759200"/>
                </a:lnTo>
                <a:close/>
              </a:path>
              <a:path w="4498975" h="3797300">
                <a:moveTo>
                  <a:pt x="3787584" y="3759200"/>
                </a:moveTo>
                <a:lnTo>
                  <a:pt x="3737698" y="3759200"/>
                </a:lnTo>
                <a:lnTo>
                  <a:pt x="3737698" y="3771900"/>
                </a:lnTo>
                <a:lnTo>
                  <a:pt x="3781945" y="3771900"/>
                </a:lnTo>
                <a:lnTo>
                  <a:pt x="3787584" y="3759200"/>
                </a:lnTo>
                <a:close/>
              </a:path>
              <a:path w="4498975" h="3797300">
                <a:moveTo>
                  <a:pt x="3853395" y="3759200"/>
                </a:moveTo>
                <a:lnTo>
                  <a:pt x="3787584" y="3759200"/>
                </a:lnTo>
                <a:lnTo>
                  <a:pt x="3803167" y="3771900"/>
                </a:lnTo>
                <a:lnTo>
                  <a:pt x="3850741" y="3771900"/>
                </a:lnTo>
                <a:lnTo>
                  <a:pt x="3853395" y="3759200"/>
                </a:lnTo>
                <a:close/>
              </a:path>
              <a:path w="4498975" h="3797300">
                <a:moveTo>
                  <a:pt x="4107662" y="3759200"/>
                </a:moveTo>
                <a:lnTo>
                  <a:pt x="3865372" y="3759200"/>
                </a:lnTo>
                <a:lnTo>
                  <a:pt x="3850741" y="3771900"/>
                </a:lnTo>
                <a:lnTo>
                  <a:pt x="4114063" y="3771900"/>
                </a:lnTo>
                <a:lnTo>
                  <a:pt x="4107662" y="3759200"/>
                </a:lnTo>
                <a:close/>
              </a:path>
              <a:path w="4498975" h="3797300">
                <a:moveTo>
                  <a:pt x="4283345" y="3759200"/>
                </a:moveTo>
                <a:lnTo>
                  <a:pt x="4115854" y="3759200"/>
                </a:lnTo>
                <a:lnTo>
                  <a:pt x="4114063" y="3771900"/>
                </a:lnTo>
                <a:lnTo>
                  <a:pt x="4286556" y="3771900"/>
                </a:lnTo>
                <a:lnTo>
                  <a:pt x="4283345" y="3759200"/>
                </a:lnTo>
                <a:close/>
              </a:path>
              <a:path w="4498975" h="3797300">
                <a:moveTo>
                  <a:pt x="4301070" y="3759200"/>
                </a:moveTo>
                <a:lnTo>
                  <a:pt x="4283345" y="3759200"/>
                </a:lnTo>
                <a:lnTo>
                  <a:pt x="4286556" y="3771900"/>
                </a:lnTo>
                <a:lnTo>
                  <a:pt x="4301401" y="3771900"/>
                </a:lnTo>
                <a:lnTo>
                  <a:pt x="4301070" y="3759200"/>
                </a:lnTo>
                <a:close/>
              </a:path>
              <a:path w="4498975" h="3797300">
                <a:moveTo>
                  <a:pt x="4377626" y="3759200"/>
                </a:moveTo>
                <a:lnTo>
                  <a:pt x="4301070" y="3759200"/>
                </a:lnTo>
                <a:lnTo>
                  <a:pt x="4301401" y="3771900"/>
                </a:lnTo>
                <a:lnTo>
                  <a:pt x="4378528" y="3771900"/>
                </a:lnTo>
                <a:lnTo>
                  <a:pt x="4377626" y="3759200"/>
                </a:lnTo>
                <a:close/>
              </a:path>
              <a:path w="4498975" h="3797300">
                <a:moveTo>
                  <a:pt x="4487989" y="3759200"/>
                </a:moveTo>
                <a:lnTo>
                  <a:pt x="4377626" y="3759200"/>
                </a:lnTo>
                <a:lnTo>
                  <a:pt x="4386592" y="3771900"/>
                </a:lnTo>
                <a:lnTo>
                  <a:pt x="4491045" y="3771900"/>
                </a:lnTo>
                <a:lnTo>
                  <a:pt x="4487989" y="3759200"/>
                </a:lnTo>
                <a:close/>
              </a:path>
              <a:path w="4498975" h="3797300">
                <a:moveTo>
                  <a:pt x="3621049" y="3746500"/>
                </a:moveTo>
                <a:lnTo>
                  <a:pt x="3510711" y="3746500"/>
                </a:lnTo>
                <a:lnTo>
                  <a:pt x="3517502" y="3759200"/>
                </a:lnTo>
                <a:lnTo>
                  <a:pt x="3612994" y="3759200"/>
                </a:lnTo>
                <a:lnTo>
                  <a:pt x="3621049" y="3746500"/>
                </a:lnTo>
                <a:close/>
              </a:path>
              <a:path w="4498975" h="3797300">
                <a:moveTo>
                  <a:pt x="3647859" y="3746500"/>
                </a:moveTo>
                <a:lnTo>
                  <a:pt x="3621049" y="3746500"/>
                </a:lnTo>
                <a:lnTo>
                  <a:pt x="3626868" y="3759200"/>
                </a:lnTo>
                <a:lnTo>
                  <a:pt x="3649345" y="3759200"/>
                </a:lnTo>
                <a:lnTo>
                  <a:pt x="3647859" y="3746500"/>
                </a:lnTo>
                <a:close/>
              </a:path>
              <a:path w="4498975" h="3797300">
                <a:moveTo>
                  <a:pt x="3712578" y="3746500"/>
                </a:moveTo>
                <a:lnTo>
                  <a:pt x="3652024" y="3746500"/>
                </a:lnTo>
                <a:lnTo>
                  <a:pt x="3651427" y="3759200"/>
                </a:lnTo>
                <a:lnTo>
                  <a:pt x="3706507" y="3759200"/>
                </a:lnTo>
                <a:lnTo>
                  <a:pt x="3712578" y="3746500"/>
                </a:lnTo>
                <a:close/>
              </a:path>
              <a:path w="4498975" h="3797300">
                <a:moveTo>
                  <a:pt x="3899382" y="3746500"/>
                </a:moveTo>
                <a:lnTo>
                  <a:pt x="3713530" y="3746500"/>
                </a:lnTo>
                <a:lnTo>
                  <a:pt x="3717493" y="3759200"/>
                </a:lnTo>
                <a:lnTo>
                  <a:pt x="3892880" y="3759200"/>
                </a:lnTo>
                <a:lnTo>
                  <a:pt x="3899382" y="3746500"/>
                </a:lnTo>
                <a:close/>
              </a:path>
              <a:path w="4498975" h="3797300">
                <a:moveTo>
                  <a:pt x="4103154" y="3746500"/>
                </a:moveTo>
                <a:lnTo>
                  <a:pt x="3899382" y="3746500"/>
                </a:lnTo>
                <a:lnTo>
                  <a:pt x="3906964" y="3759200"/>
                </a:lnTo>
                <a:lnTo>
                  <a:pt x="4106049" y="3759200"/>
                </a:lnTo>
                <a:lnTo>
                  <a:pt x="4103154" y="3746500"/>
                </a:lnTo>
                <a:close/>
              </a:path>
              <a:path w="4498975" h="3797300">
                <a:moveTo>
                  <a:pt x="4126793" y="3759036"/>
                </a:moveTo>
                <a:lnTo>
                  <a:pt x="4126776" y="3759200"/>
                </a:lnTo>
                <a:lnTo>
                  <a:pt x="4127042" y="3759200"/>
                </a:lnTo>
                <a:lnTo>
                  <a:pt x="4126793" y="3759036"/>
                </a:lnTo>
                <a:close/>
              </a:path>
              <a:path w="4498975" h="3797300">
                <a:moveTo>
                  <a:pt x="4128160" y="3746500"/>
                </a:moveTo>
                <a:lnTo>
                  <a:pt x="4126793" y="3759036"/>
                </a:lnTo>
                <a:lnTo>
                  <a:pt x="4127042" y="3759200"/>
                </a:lnTo>
                <a:lnTo>
                  <a:pt x="4128160" y="3746500"/>
                </a:lnTo>
                <a:close/>
              </a:path>
              <a:path w="4498975" h="3797300">
                <a:moveTo>
                  <a:pt x="4186034" y="3746500"/>
                </a:moveTo>
                <a:lnTo>
                  <a:pt x="4128160" y="3746500"/>
                </a:lnTo>
                <a:lnTo>
                  <a:pt x="4127042" y="3759200"/>
                </a:lnTo>
                <a:lnTo>
                  <a:pt x="4188485" y="3759200"/>
                </a:lnTo>
                <a:lnTo>
                  <a:pt x="4186034" y="3746500"/>
                </a:lnTo>
                <a:close/>
              </a:path>
              <a:path w="4498975" h="3797300">
                <a:moveTo>
                  <a:pt x="4304746" y="3746500"/>
                </a:moveTo>
                <a:lnTo>
                  <a:pt x="4200385" y="3746500"/>
                </a:lnTo>
                <a:lnTo>
                  <a:pt x="4198099" y="3759200"/>
                </a:lnTo>
                <a:lnTo>
                  <a:pt x="4301642" y="3759200"/>
                </a:lnTo>
                <a:lnTo>
                  <a:pt x="4305281" y="3748772"/>
                </a:lnTo>
                <a:lnTo>
                  <a:pt x="4304746" y="3746500"/>
                </a:lnTo>
                <a:close/>
              </a:path>
              <a:path w="4498975" h="3797300">
                <a:moveTo>
                  <a:pt x="4305281" y="3748772"/>
                </a:moveTo>
                <a:lnTo>
                  <a:pt x="4301642" y="3759200"/>
                </a:lnTo>
                <a:lnTo>
                  <a:pt x="4307738" y="3759200"/>
                </a:lnTo>
                <a:lnTo>
                  <a:pt x="4305281" y="3748772"/>
                </a:lnTo>
                <a:close/>
              </a:path>
              <a:path w="4498975" h="3797300">
                <a:moveTo>
                  <a:pt x="4306074" y="3746500"/>
                </a:moveTo>
                <a:lnTo>
                  <a:pt x="4305281" y="3748772"/>
                </a:lnTo>
                <a:lnTo>
                  <a:pt x="4307738" y="3759200"/>
                </a:lnTo>
                <a:lnTo>
                  <a:pt x="4308017" y="3759200"/>
                </a:lnTo>
                <a:lnTo>
                  <a:pt x="4306074" y="3746500"/>
                </a:lnTo>
                <a:close/>
              </a:path>
              <a:path w="4498975" h="3797300">
                <a:moveTo>
                  <a:pt x="4317771" y="3746500"/>
                </a:moveTo>
                <a:lnTo>
                  <a:pt x="4311865" y="3746500"/>
                </a:lnTo>
                <a:lnTo>
                  <a:pt x="4312627" y="3759200"/>
                </a:lnTo>
                <a:lnTo>
                  <a:pt x="4317771" y="3746500"/>
                </a:lnTo>
                <a:close/>
              </a:path>
              <a:path w="4498975" h="3797300">
                <a:moveTo>
                  <a:pt x="4361573" y="3746500"/>
                </a:moveTo>
                <a:lnTo>
                  <a:pt x="4317771" y="3746500"/>
                </a:lnTo>
                <a:lnTo>
                  <a:pt x="4318330" y="3759200"/>
                </a:lnTo>
                <a:lnTo>
                  <a:pt x="4359249" y="3759200"/>
                </a:lnTo>
                <a:lnTo>
                  <a:pt x="4361573" y="3746500"/>
                </a:lnTo>
                <a:close/>
              </a:path>
              <a:path w="4498975" h="3797300">
                <a:moveTo>
                  <a:pt x="4481220" y="3746500"/>
                </a:moveTo>
                <a:lnTo>
                  <a:pt x="4366856" y="3746500"/>
                </a:lnTo>
                <a:lnTo>
                  <a:pt x="4374457" y="3759200"/>
                </a:lnTo>
                <a:lnTo>
                  <a:pt x="4483498" y="3759200"/>
                </a:lnTo>
                <a:lnTo>
                  <a:pt x="4481220" y="3746500"/>
                </a:lnTo>
                <a:close/>
              </a:path>
              <a:path w="4498975" h="3797300">
                <a:moveTo>
                  <a:pt x="4498822" y="3746500"/>
                </a:moveTo>
                <a:lnTo>
                  <a:pt x="4487418" y="3746500"/>
                </a:lnTo>
                <a:lnTo>
                  <a:pt x="4492980" y="3759200"/>
                </a:lnTo>
                <a:lnTo>
                  <a:pt x="4498822" y="3746500"/>
                </a:lnTo>
                <a:close/>
              </a:path>
              <a:path w="4498975" h="3797300">
                <a:moveTo>
                  <a:pt x="4128160" y="3746500"/>
                </a:moveTo>
                <a:lnTo>
                  <a:pt x="4107662" y="3746500"/>
                </a:lnTo>
                <a:lnTo>
                  <a:pt x="4126793" y="3759036"/>
                </a:lnTo>
                <a:lnTo>
                  <a:pt x="4128160" y="3746500"/>
                </a:lnTo>
                <a:close/>
              </a:path>
              <a:path w="4498975" h="3797300">
                <a:moveTo>
                  <a:pt x="3424173" y="3733800"/>
                </a:moveTo>
                <a:lnTo>
                  <a:pt x="3404635" y="3733800"/>
                </a:lnTo>
                <a:lnTo>
                  <a:pt x="3419398" y="3746500"/>
                </a:lnTo>
                <a:lnTo>
                  <a:pt x="3424173" y="3733800"/>
                </a:lnTo>
                <a:close/>
              </a:path>
              <a:path w="4498975" h="3797300">
                <a:moveTo>
                  <a:pt x="3440188" y="3733800"/>
                </a:moveTo>
                <a:lnTo>
                  <a:pt x="3429101" y="3746500"/>
                </a:lnTo>
                <a:lnTo>
                  <a:pt x="3439083" y="3746500"/>
                </a:lnTo>
                <a:lnTo>
                  <a:pt x="3440188" y="3733800"/>
                </a:lnTo>
                <a:close/>
              </a:path>
              <a:path w="4498975" h="3797300">
                <a:moveTo>
                  <a:pt x="3486429" y="3733800"/>
                </a:moveTo>
                <a:lnTo>
                  <a:pt x="3445103" y="3733800"/>
                </a:lnTo>
                <a:lnTo>
                  <a:pt x="3450640" y="3746500"/>
                </a:lnTo>
                <a:lnTo>
                  <a:pt x="3486443" y="3746500"/>
                </a:lnTo>
                <a:lnTo>
                  <a:pt x="3486429" y="3733800"/>
                </a:lnTo>
                <a:close/>
              </a:path>
              <a:path w="4498975" h="3797300">
                <a:moveTo>
                  <a:pt x="3545649" y="3733800"/>
                </a:moveTo>
                <a:lnTo>
                  <a:pt x="3496183" y="3733800"/>
                </a:lnTo>
                <a:lnTo>
                  <a:pt x="3508019" y="3746500"/>
                </a:lnTo>
                <a:lnTo>
                  <a:pt x="3532111" y="3746500"/>
                </a:lnTo>
                <a:lnTo>
                  <a:pt x="3545649" y="3733800"/>
                </a:lnTo>
                <a:close/>
              </a:path>
              <a:path w="4498975" h="3797300">
                <a:moveTo>
                  <a:pt x="3817327" y="3733800"/>
                </a:moveTo>
                <a:lnTo>
                  <a:pt x="3545649" y="3733800"/>
                </a:lnTo>
                <a:lnTo>
                  <a:pt x="3549510" y="3746500"/>
                </a:lnTo>
                <a:lnTo>
                  <a:pt x="3817175" y="3746500"/>
                </a:lnTo>
                <a:lnTo>
                  <a:pt x="3817327" y="3733800"/>
                </a:lnTo>
                <a:close/>
              </a:path>
              <a:path w="4498975" h="3797300">
                <a:moveTo>
                  <a:pt x="3869338" y="3733800"/>
                </a:moveTo>
                <a:lnTo>
                  <a:pt x="3830954" y="3733800"/>
                </a:lnTo>
                <a:lnTo>
                  <a:pt x="3824274" y="3746500"/>
                </a:lnTo>
                <a:lnTo>
                  <a:pt x="3876508" y="3746500"/>
                </a:lnTo>
                <a:lnTo>
                  <a:pt x="3869338" y="3733800"/>
                </a:lnTo>
                <a:close/>
              </a:path>
              <a:path w="4498975" h="3797300">
                <a:moveTo>
                  <a:pt x="4112844" y="3721100"/>
                </a:moveTo>
                <a:lnTo>
                  <a:pt x="4107230" y="3733800"/>
                </a:lnTo>
                <a:lnTo>
                  <a:pt x="3889375" y="3733800"/>
                </a:lnTo>
                <a:lnTo>
                  <a:pt x="3884818" y="3746500"/>
                </a:lnTo>
                <a:lnTo>
                  <a:pt x="4106227" y="3746500"/>
                </a:lnTo>
                <a:lnTo>
                  <a:pt x="4112844" y="3721100"/>
                </a:lnTo>
                <a:close/>
              </a:path>
              <a:path w="4498975" h="3797300">
                <a:moveTo>
                  <a:pt x="4142101" y="3733800"/>
                </a:moveTo>
                <a:lnTo>
                  <a:pt x="4110267" y="3733800"/>
                </a:lnTo>
                <a:lnTo>
                  <a:pt x="4106227" y="3746500"/>
                </a:lnTo>
                <a:lnTo>
                  <a:pt x="4136161" y="3746500"/>
                </a:lnTo>
                <a:lnTo>
                  <a:pt x="4142101" y="3733800"/>
                </a:lnTo>
                <a:close/>
              </a:path>
              <a:path w="4498975" h="3797300">
                <a:moveTo>
                  <a:pt x="4159563" y="3733800"/>
                </a:moveTo>
                <a:lnTo>
                  <a:pt x="4146856" y="3733800"/>
                </a:lnTo>
                <a:lnTo>
                  <a:pt x="4148175" y="3746500"/>
                </a:lnTo>
                <a:lnTo>
                  <a:pt x="4174845" y="3746500"/>
                </a:lnTo>
                <a:lnTo>
                  <a:pt x="4159563" y="3733800"/>
                </a:lnTo>
                <a:close/>
              </a:path>
              <a:path w="4498975" h="3797300">
                <a:moveTo>
                  <a:pt x="4215180" y="3733800"/>
                </a:moveTo>
                <a:lnTo>
                  <a:pt x="4201860" y="3733800"/>
                </a:lnTo>
                <a:lnTo>
                  <a:pt x="4200829" y="3746500"/>
                </a:lnTo>
                <a:lnTo>
                  <a:pt x="4210685" y="3746500"/>
                </a:lnTo>
                <a:lnTo>
                  <a:pt x="4215180" y="3733800"/>
                </a:lnTo>
                <a:close/>
              </a:path>
              <a:path w="4498975" h="3797300">
                <a:moveTo>
                  <a:pt x="4273711" y="3733800"/>
                </a:moveTo>
                <a:lnTo>
                  <a:pt x="4260908" y="3733800"/>
                </a:lnTo>
                <a:lnTo>
                  <a:pt x="4252595" y="3746500"/>
                </a:lnTo>
                <a:lnTo>
                  <a:pt x="4277982" y="3746500"/>
                </a:lnTo>
                <a:lnTo>
                  <a:pt x="4273711" y="3733800"/>
                </a:lnTo>
                <a:close/>
              </a:path>
              <a:path w="4498975" h="3797300">
                <a:moveTo>
                  <a:pt x="4296846" y="3734832"/>
                </a:moveTo>
                <a:lnTo>
                  <a:pt x="4290653" y="3746500"/>
                </a:lnTo>
                <a:lnTo>
                  <a:pt x="4309376" y="3746500"/>
                </a:lnTo>
                <a:lnTo>
                  <a:pt x="4296846" y="3734832"/>
                </a:lnTo>
                <a:close/>
              </a:path>
              <a:path w="4498975" h="3797300">
                <a:moveTo>
                  <a:pt x="4344352" y="3733800"/>
                </a:moveTo>
                <a:lnTo>
                  <a:pt x="4306023" y="3733800"/>
                </a:lnTo>
                <a:lnTo>
                  <a:pt x="4309376" y="3746500"/>
                </a:lnTo>
                <a:lnTo>
                  <a:pt x="4347565" y="3746500"/>
                </a:lnTo>
                <a:lnTo>
                  <a:pt x="4344352" y="3733800"/>
                </a:lnTo>
                <a:close/>
              </a:path>
              <a:path w="4498975" h="3797300">
                <a:moveTo>
                  <a:pt x="4382516" y="3733800"/>
                </a:moveTo>
                <a:lnTo>
                  <a:pt x="4351252" y="3733800"/>
                </a:lnTo>
                <a:lnTo>
                  <a:pt x="4351388" y="3746500"/>
                </a:lnTo>
                <a:lnTo>
                  <a:pt x="4367834" y="3746500"/>
                </a:lnTo>
                <a:lnTo>
                  <a:pt x="4382516" y="3733800"/>
                </a:lnTo>
                <a:close/>
              </a:path>
              <a:path w="4498975" h="3797300">
                <a:moveTo>
                  <a:pt x="4396689" y="3733800"/>
                </a:moveTo>
                <a:lnTo>
                  <a:pt x="4387088" y="3733800"/>
                </a:lnTo>
                <a:lnTo>
                  <a:pt x="4381271" y="3746500"/>
                </a:lnTo>
                <a:lnTo>
                  <a:pt x="4404436" y="3746500"/>
                </a:lnTo>
                <a:lnTo>
                  <a:pt x="4396689" y="3733800"/>
                </a:lnTo>
                <a:close/>
              </a:path>
              <a:path w="4498975" h="3797300">
                <a:moveTo>
                  <a:pt x="4485068" y="3733800"/>
                </a:moveTo>
                <a:lnTo>
                  <a:pt x="4411980" y="3733800"/>
                </a:lnTo>
                <a:lnTo>
                  <a:pt x="4418571" y="3746500"/>
                </a:lnTo>
                <a:lnTo>
                  <a:pt x="4486262" y="3746500"/>
                </a:lnTo>
                <a:lnTo>
                  <a:pt x="4485068" y="3733800"/>
                </a:lnTo>
                <a:close/>
              </a:path>
              <a:path w="4498975" h="3797300">
                <a:moveTo>
                  <a:pt x="4297394" y="3733800"/>
                </a:moveTo>
                <a:lnTo>
                  <a:pt x="4295736" y="3733800"/>
                </a:lnTo>
                <a:lnTo>
                  <a:pt x="4296846" y="3734832"/>
                </a:lnTo>
                <a:lnTo>
                  <a:pt x="4297394" y="3733800"/>
                </a:lnTo>
                <a:close/>
              </a:path>
              <a:path w="4498975" h="3797300">
                <a:moveTo>
                  <a:pt x="3235591" y="3721100"/>
                </a:moveTo>
                <a:lnTo>
                  <a:pt x="3226435" y="3721100"/>
                </a:lnTo>
                <a:lnTo>
                  <a:pt x="3227273" y="3733800"/>
                </a:lnTo>
                <a:lnTo>
                  <a:pt x="3234690" y="3733800"/>
                </a:lnTo>
                <a:lnTo>
                  <a:pt x="3235591" y="3721100"/>
                </a:lnTo>
                <a:close/>
              </a:path>
              <a:path w="4498975" h="3797300">
                <a:moveTo>
                  <a:pt x="3264458" y="3721100"/>
                </a:moveTo>
                <a:lnTo>
                  <a:pt x="3244507" y="3721100"/>
                </a:lnTo>
                <a:lnTo>
                  <a:pt x="3263646" y="3733800"/>
                </a:lnTo>
                <a:lnTo>
                  <a:pt x="3264458" y="3721100"/>
                </a:lnTo>
                <a:close/>
              </a:path>
              <a:path w="4498975" h="3797300">
                <a:moveTo>
                  <a:pt x="3312698" y="3721100"/>
                </a:moveTo>
                <a:lnTo>
                  <a:pt x="3286188" y="3721100"/>
                </a:lnTo>
                <a:lnTo>
                  <a:pt x="3293872" y="3733800"/>
                </a:lnTo>
                <a:lnTo>
                  <a:pt x="3310328" y="3733800"/>
                </a:lnTo>
                <a:lnTo>
                  <a:pt x="3312698" y="3721100"/>
                </a:lnTo>
                <a:close/>
              </a:path>
              <a:path w="4498975" h="3797300">
                <a:moveTo>
                  <a:pt x="3382814" y="3721100"/>
                </a:moveTo>
                <a:lnTo>
                  <a:pt x="3322116" y="3721100"/>
                </a:lnTo>
                <a:lnTo>
                  <a:pt x="3329787" y="3733800"/>
                </a:lnTo>
                <a:lnTo>
                  <a:pt x="3384187" y="3733800"/>
                </a:lnTo>
                <a:lnTo>
                  <a:pt x="3382814" y="3721100"/>
                </a:lnTo>
                <a:close/>
              </a:path>
              <a:path w="4498975" h="3797300">
                <a:moveTo>
                  <a:pt x="3399726" y="3721100"/>
                </a:moveTo>
                <a:lnTo>
                  <a:pt x="3392246" y="3721100"/>
                </a:lnTo>
                <a:lnTo>
                  <a:pt x="3398151" y="3733800"/>
                </a:lnTo>
                <a:lnTo>
                  <a:pt x="3399726" y="3721100"/>
                </a:lnTo>
                <a:close/>
              </a:path>
              <a:path w="4498975" h="3797300">
                <a:moveTo>
                  <a:pt x="3505822" y="3721100"/>
                </a:moveTo>
                <a:lnTo>
                  <a:pt x="3410191" y="3721100"/>
                </a:lnTo>
                <a:lnTo>
                  <a:pt x="3409131" y="3733800"/>
                </a:lnTo>
                <a:lnTo>
                  <a:pt x="3496551" y="3733800"/>
                </a:lnTo>
                <a:lnTo>
                  <a:pt x="3505822" y="3721100"/>
                </a:lnTo>
                <a:close/>
              </a:path>
              <a:path w="4498975" h="3797300">
                <a:moveTo>
                  <a:pt x="3507549" y="3708400"/>
                </a:moveTo>
                <a:lnTo>
                  <a:pt x="3497656" y="3708400"/>
                </a:lnTo>
                <a:lnTo>
                  <a:pt x="3498303" y="3721100"/>
                </a:lnTo>
                <a:lnTo>
                  <a:pt x="3505822" y="3721100"/>
                </a:lnTo>
                <a:lnTo>
                  <a:pt x="3496551" y="3733800"/>
                </a:lnTo>
                <a:lnTo>
                  <a:pt x="3506393" y="3733800"/>
                </a:lnTo>
                <a:lnTo>
                  <a:pt x="3511321" y="3721100"/>
                </a:lnTo>
                <a:lnTo>
                  <a:pt x="3507549" y="3708400"/>
                </a:lnTo>
                <a:close/>
              </a:path>
              <a:path w="4498975" h="3797300">
                <a:moveTo>
                  <a:pt x="3599391" y="3708400"/>
                </a:moveTo>
                <a:lnTo>
                  <a:pt x="3507549" y="3708400"/>
                </a:lnTo>
                <a:lnTo>
                  <a:pt x="3511321" y="3721100"/>
                </a:lnTo>
                <a:lnTo>
                  <a:pt x="3506393" y="3733800"/>
                </a:lnTo>
                <a:lnTo>
                  <a:pt x="3679647" y="3733800"/>
                </a:lnTo>
                <a:lnTo>
                  <a:pt x="3672636" y="3721100"/>
                </a:lnTo>
                <a:lnTo>
                  <a:pt x="3608635" y="3721100"/>
                </a:lnTo>
                <a:lnTo>
                  <a:pt x="3599391" y="3708400"/>
                </a:lnTo>
                <a:close/>
              </a:path>
              <a:path w="4498975" h="3797300">
                <a:moveTo>
                  <a:pt x="3703205" y="3721100"/>
                </a:moveTo>
                <a:lnTo>
                  <a:pt x="3684485" y="3721100"/>
                </a:lnTo>
                <a:lnTo>
                  <a:pt x="3683723" y="3733800"/>
                </a:lnTo>
                <a:lnTo>
                  <a:pt x="3705758" y="3733800"/>
                </a:lnTo>
                <a:lnTo>
                  <a:pt x="3703205" y="3721100"/>
                </a:lnTo>
                <a:close/>
              </a:path>
              <a:path w="4498975" h="3797300">
                <a:moveTo>
                  <a:pt x="3738531" y="3721100"/>
                </a:moveTo>
                <a:lnTo>
                  <a:pt x="3705174" y="3721100"/>
                </a:lnTo>
                <a:lnTo>
                  <a:pt x="3720737" y="3733800"/>
                </a:lnTo>
                <a:lnTo>
                  <a:pt x="3745693" y="3733800"/>
                </a:lnTo>
                <a:lnTo>
                  <a:pt x="3738531" y="3721100"/>
                </a:lnTo>
                <a:close/>
              </a:path>
              <a:path w="4498975" h="3797300">
                <a:moveTo>
                  <a:pt x="3818394" y="3721100"/>
                </a:moveTo>
                <a:lnTo>
                  <a:pt x="3751198" y="3721100"/>
                </a:lnTo>
                <a:lnTo>
                  <a:pt x="3745693" y="3733800"/>
                </a:lnTo>
                <a:lnTo>
                  <a:pt x="3823984" y="3733800"/>
                </a:lnTo>
                <a:lnTo>
                  <a:pt x="3818394" y="3721100"/>
                </a:lnTo>
                <a:close/>
              </a:path>
              <a:path w="4498975" h="3797300">
                <a:moveTo>
                  <a:pt x="3856748" y="3721100"/>
                </a:moveTo>
                <a:lnTo>
                  <a:pt x="3830340" y="3721100"/>
                </a:lnTo>
                <a:lnTo>
                  <a:pt x="3823984" y="3733800"/>
                </a:lnTo>
                <a:lnTo>
                  <a:pt x="3858624" y="3733800"/>
                </a:lnTo>
                <a:lnTo>
                  <a:pt x="3856748" y="3721100"/>
                </a:lnTo>
                <a:close/>
              </a:path>
              <a:path w="4498975" h="3797300">
                <a:moveTo>
                  <a:pt x="3872953" y="3721100"/>
                </a:moveTo>
                <a:lnTo>
                  <a:pt x="3866095" y="3721100"/>
                </a:lnTo>
                <a:lnTo>
                  <a:pt x="3871887" y="3733800"/>
                </a:lnTo>
                <a:lnTo>
                  <a:pt x="3872953" y="3721100"/>
                </a:lnTo>
                <a:close/>
              </a:path>
              <a:path w="4498975" h="3797300">
                <a:moveTo>
                  <a:pt x="3897160" y="3721100"/>
                </a:moveTo>
                <a:lnTo>
                  <a:pt x="3886669" y="3721100"/>
                </a:lnTo>
                <a:lnTo>
                  <a:pt x="3882313" y="3733800"/>
                </a:lnTo>
                <a:lnTo>
                  <a:pt x="3894378" y="3733800"/>
                </a:lnTo>
                <a:lnTo>
                  <a:pt x="3897160" y="3721100"/>
                </a:lnTo>
                <a:close/>
              </a:path>
              <a:path w="4498975" h="3797300">
                <a:moveTo>
                  <a:pt x="3912527" y="3721100"/>
                </a:moveTo>
                <a:lnTo>
                  <a:pt x="3897650" y="3721100"/>
                </a:lnTo>
                <a:lnTo>
                  <a:pt x="3908517" y="3733800"/>
                </a:lnTo>
                <a:lnTo>
                  <a:pt x="3920253" y="3733800"/>
                </a:lnTo>
                <a:lnTo>
                  <a:pt x="3912527" y="3721100"/>
                </a:lnTo>
                <a:close/>
              </a:path>
              <a:path w="4498975" h="3797300">
                <a:moveTo>
                  <a:pt x="3946093" y="3721100"/>
                </a:moveTo>
                <a:lnTo>
                  <a:pt x="3922814" y="3721100"/>
                </a:lnTo>
                <a:lnTo>
                  <a:pt x="3920253" y="3733800"/>
                </a:lnTo>
                <a:lnTo>
                  <a:pt x="3942054" y="3733800"/>
                </a:lnTo>
                <a:lnTo>
                  <a:pt x="3946093" y="3721100"/>
                </a:lnTo>
                <a:close/>
              </a:path>
              <a:path w="4498975" h="3797300">
                <a:moveTo>
                  <a:pt x="3955084" y="3721100"/>
                </a:moveTo>
                <a:lnTo>
                  <a:pt x="3946093" y="3721100"/>
                </a:lnTo>
                <a:lnTo>
                  <a:pt x="3955021" y="3733800"/>
                </a:lnTo>
                <a:lnTo>
                  <a:pt x="3958920" y="3733800"/>
                </a:lnTo>
                <a:lnTo>
                  <a:pt x="3955084" y="3721100"/>
                </a:lnTo>
                <a:close/>
              </a:path>
              <a:path w="4498975" h="3797300">
                <a:moveTo>
                  <a:pt x="4018267" y="3721100"/>
                </a:moveTo>
                <a:lnTo>
                  <a:pt x="4009910" y="3721100"/>
                </a:lnTo>
                <a:lnTo>
                  <a:pt x="4012463" y="3733800"/>
                </a:lnTo>
                <a:lnTo>
                  <a:pt x="4021988" y="3733800"/>
                </a:lnTo>
                <a:lnTo>
                  <a:pt x="4018267" y="3721100"/>
                </a:lnTo>
                <a:close/>
              </a:path>
              <a:path w="4498975" h="3797300">
                <a:moveTo>
                  <a:pt x="4038322" y="3721100"/>
                </a:moveTo>
                <a:lnTo>
                  <a:pt x="4033436" y="3721100"/>
                </a:lnTo>
                <a:lnTo>
                  <a:pt x="4024087" y="3733800"/>
                </a:lnTo>
                <a:lnTo>
                  <a:pt x="4034839" y="3733800"/>
                </a:lnTo>
                <a:lnTo>
                  <a:pt x="4038322" y="3721100"/>
                </a:lnTo>
                <a:close/>
              </a:path>
              <a:path w="4498975" h="3797300">
                <a:moveTo>
                  <a:pt x="4097197" y="3721100"/>
                </a:moveTo>
                <a:lnTo>
                  <a:pt x="4085056" y="3721100"/>
                </a:lnTo>
                <a:lnTo>
                  <a:pt x="4089107" y="3733800"/>
                </a:lnTo>
                <a:lnTo>
                  <a:pt x="4101312" y="3733800"/>
                </a:lnTo>
                <a:lnTo>
                  <a:pt x="4097197" y="3721100"/>
                </a:lnTo>
                <a:close/>
              </a:path>
              <a:path w="4498975" h="3797300">
                <a:moveTo>
                  <a:pt x="4134302" y="3721100"/>
                </a:moveTo>
                <a:lnTo>
                  <a:pt x="4119676" y="3721100"/>
                </a:lnTo>
                <a:lnTo>
                  <a:pt x="4125036" y="3733800"/>
                </a:lnTo>
                <a:lnTo>
                  <a:pt x="4129790" y="3733800"/>
                </a:lnTo>
                <a:lnTo>
                  <a:pt x="4134302" y="3721100"/>
                </a:lnTo>
                <a:close/>
              </a:path>
              <a:path w="4498975" h="3797300">
                <a:moveTo>
                  <a:pt x="4207609" y="3721100"/>
                </a:moveTo>
                <a:lnTo>
                  <a:pt x="4204068" y="3733800"/>
                </a:lnTo>
                <a:lnTo>
                  <a:pt x="4212640" y="3733800"/>
                </a:lnTo>
                <a:lnTo>
                  <a:pt x="4207609" y="3721100"/>
                </a:lnTo>
                <a:close/>
              </a:path>
              <a:path w="4498975" h="3797300">
                <a:moveTo>
                  <a:pt x="4300842" y="3721100"/>
                </a:moveTo>
                <a:lnTo>
                  <a:pt x="4288447" y="3733800"/>
                </a:lnTo>
                <a:lnTo>
                  <a:pt x="4304385" y="3733800"/>
                </a:lnTo>
                <a:lnTo>
                  <a:pt x="4300842" y="3721100"/>
                </a:lnTo>
                <a:close/>
              </a:path>
              <a:path w="4498975" h="3797300">
                <a:moveTo>
                  <a:pt x="3171037" y="3708400"/>
                </a:moveTo>
                <a:lnTo>
                  <a:pt x="3137865" y="3708400"/>
                </a:lnTo>
                <a:lnTo>
                  <a:pt x="3147034" y="3721100"/>
                </a:lnTo>
                <a:lnTo>
                  <a:pt x="3164297" y="3721100"/>
                </a:lnTo>
                <a:lnTo>
                  <a:pt x="3171037" y="3708400"/>
                </a:lnTo>
                <a:close/>
              </a:path>
              <a:path w="4498975" h="3797300">
                <a:moveTo>
                  <a:pt x="3172561" y="3708400"/>
                </a:moveTo>
                <a:lnTo>
                  <a:pt x="3169234" y="3721100"/>
                </a:lnTo>
                <a:lnTo>
                  <a:pt x="3173615" y="3721100"/>
                </a:lnTo>
                <a:lnTo>
                  <a:pt x="3172561" y="3708400"/>
                </a:lnTo>
                <a:close/>
              </a:path>
              <a:path w="4498975" h="3797300">
                <a:moveTo>
                  <a:pt x="3192310" y="3708400"/>
                </a:moveTo>
                <a:lnTo>
                  <a:pt x="3177644" y="3708400"/>
                </a:lnTo>
                <a:lnTo>
                  <a:pt x="3186239" y="3721100"/>
                </a:lnTo>
                <a:lnTo>
                  <a:pt x="3192843" y="3721100"/>
                </a:lnTo>
                <a:lnTo>
                  <a:pt x="3192310" y="3708400"/>
                </a:lnTo>
                <a:close/>
              </a:path>
              <a:path w="4498975" h="3797300">
                <a:moveTo>
                  <a:pt x="3312820" y="3708400"/>
                </a:moveTo>
                <a:lnTo>
                  <a:pt x="3200704" y="3708400"/>
                </a:lnTo>
                <a:lnTo>
                  <a:pt x="3192843" y="3721100"/>
                </a:lnTo>
                <a:lnTo>
                  <a:pt x="3323678" y="3721100"/>
                </a:lnTo>
                <a:lnTo>
                  <a:pt x="3312820" y="3708400"/>
                </a:lnTo>
                <a:close/>
              </a:path>
              <a:path w="4498975" h="3797300">
                <a:moveTo>
                  <a:pt x="3373081" y="3708400"/>
                </a:moveTo>
                <a:lnTo>
                  <a:pt x="3326942" y="3708400"/>
                </a:lnTo>
                <a:lnTo>
                  <a:pt x="3324504" y="3721100"/>
                </a:lnTo>
                <a:lnTo>
                  <a:pt x="3380092" y="3721100"/>
                </a:lnTo>
                <a:lnTo>
                  <a:pt x="3373081" y="3708400"/>
                </a:lnTo>
                <a:close/>
              </a:path>
              <a:path w="4498975" h="3797300">
                <a:moveTo>
                  <a:pt x="3497656" y="3708400"/>
                </a:moveTo>
                <a:lnTo>
                  <a:pt x="3382162" y="3708400"/>
                </a:lnTo>
                <a:lnTo>
                  <a:pt x="3380092" y="3721100"/>
                </a:lnTo>
                <a:lnTo>
                  <a:pt x="3498303" y="3721100"/>
                </a:lnTo>
                <a:lnTo>
                  <a:pt x="3497656" y="3708400"/>
                </a:lnTo>
                <a:close/>
              </a:path>
              <a:path w="4498975" h="3797300">
                <a:moveTo>
                  <a:pt x="3622776" y="3708400"/>
                </a:moveTo>
                <a:lnTo>
                  <a:pt x="3614140" y="3708400"/>
                </a:lnTo>
                <a:lnTo>
                  <a:pt x="3608635" y="3721100"/>
                </a:lnTo>
                <a:lnTo>
                  <a:pt x="3621608" y="3721100"/>
                </a:lnTo>
                <a:lnTo>
                  <a:pt x="3622776" y="3708400"/>
                </a:lnTo>
                <a:close/>
              </a:path>
              <a:path w="4498975" h="3797300">
                <a:moveTo>
                  <a:pt x="3661854" y="3708400"/>
                </a:moveTo>
                <a:lnTo>
                  <a:pt x="3632009" y="3708400"/>
                </a:lnTo>
                <a:lnTo>
                  <a:pt x="3621608" y="3721100"/>
                </a:lnTo>
                <a:lnTo>
                  <a:pt x="3661473" y="3721100"/>
                </a:lnTo>
                <a:lnTo>
                  <a:pt x="3661854" y="3708400"/>
                </a:lnTo>
                <a:close/>
              </a:path>
              <a:path w="4498975" h="3797300">
                <a:moveTo>
                  <a:pt x="3704209" y="3708400"/>
                </a:moveTo>
                <a:lnTo>
                  <a:pt x="3665004" y="3708400"/>
                </a:lnTo>
                <a:lnTo>
                  <a:pt x="3667683" y="3721100"/>
                </a:lnTo>
                <a:lnTo>
                  <a:pt x="3695090" y="3721100"/>
                </a:lnTo>
                <a:lnTo>
                  <a:pt x="3704209" y="3708400"/>
                </a:lnTo>
                <a:close/>
              </a:path>
              <a:path w="4498975" h="3797300">
                <a:moveTo>
                  <a:pt x="3712591" y="3708400"/>
                </a:moveTo>
                <a:lnTo>
                  <a:pt x="3709035" y="3721100"/>
                </a:lnTo>
                <a:lnTo>
                  <a:pt x="3714826" y="3721100"/>
                </a:lnTo>
                <a:lnTo>
                  <a:pt x="3712591" y="3708400"/>
                </a:lnTo>
                <a:close/>
              </a:path>
              <a:path w="4498975" h="3797300">
                <a:moveTo>
                  <a:pt x="3731931" y="3708400"/>
                </a:moveTo>
                <a:lnTo>
                  <a:pt x="3716023" y="3708400"/>
                </a:lnTo>
                <a:lnTo>
                  <a:pt x="3717172" y="3721100"/>
                </a:lnTo>
                <a:lnTo>
                  <a:pt x="3733350" y="3721100"/>
                </a:lnTo>
                <a:lnTo>
                  <a:pt x="3731931" y="3708400"/>
                </a:lnTo>
                <a:close/>
              </a:path>
              <a:path w="4498975" h="3797300">
                <a:moveTo>
                  <a:pt x="3757736" y="3708400"/>
                </a:moveTo>
                <a:lnTo>
                  <a:pt x="3753306" y="3721100"/>
                </a:lnTo>
                <a:lnTo>
                  <a:pt x="3762580" y="3721100"/>
                </a:lnTo>
                <a:lnTo>
                  <a:pt x="3757736" y="3708400"/>
                </a:lnTo>
                <a:close/>
              </a:path>
              <a:path w="4498975" h="3797300">
                <a:moveTo>
                  <a:pt x="3837241" y="3708400"/>
                </a:moveTo>
                <a:lnTo>
                  <a:pt x="3813244" y="3708400"/>
                </a:lnTo>
                <a:lnTo>
                  <a:pt x="3815571" y="3721100"/>
                </a:lnTo>
                <a:lnTo>
                  <a:pt x="3829418" y="3721100"/>
                </a:lnTo>
                <a:lnTo>
                  <a:pt x="3837241" y="3708400"/>
                </a:lnTo>
                <a:close/>
              </a:path>
              <a:path w="4498975" h="3797300">
                <a:moveTo>
                  <a:pt x="3853941" y="3708400"/>
                </a:moveTo>
                <a:lnTo>
                  <a:pt x="3846703" y="3708400"/>
                </a:lnTo>
                <a:lnTo>
                  <a:pt x="3839159" y="3721100"/>
                </a:lnTo>
                <a:lnTo>
                  <a:pt x="3864152" y="3721100"/>
                </a:lnTo>
                <a:lnTo>
                  <a:pt x="3853941" y="3708400"/>
                </a:lnTo>
                <a:close/>
              </a:path>
              <a:path w="4498975" h="3797300">
                <a:moveTo>
                  <a:pt x="3922941" y="3708400"/>
                </a:moveTo>
                <a:lnTo>
                  <a:pt x="3915143" y="3708400"/>
                </a:lnTo>
                <a:lnTo>
                  <a:pt x="3914025" y="3721100"/>
                </a:lnTo>
                <a:lnTo>
                  <a:pt x="3923969" y="3721100"/>
                </a:lnTo>
                <a:lnTo>
                  <a:pt x="3922941" y="3708400"/>
                </a:lnTo>
                <a:close/>
              </a:path>
              <a:path w="4498975" h="3797300">
                <a:moveTo>
                  <a:pt x="3013849" y="3695700"/>
                </a:moveTo>
                <a:lnTo>
                  <a:pt x="3011678" y="3695700"/>
                </a:lnTo>
                <a:lnTo>
                  <a:pt x="3009557" y="3708400"/>
                </a:lnTo>
                <a:lnTo>
                  <a:pt x="3016275" y="3708400"/>
                </a:lnTo>
                <a:lnTo>
                  <a:pt x="3013849" y="3695700"/>
                </a:lnTo>
                <a:close/>
              </a:path>
              <a:path w="4498975" h="3797300">
                <a:moveTo>
                  <a:pt x="3106470" y="3695700"/>
                </a:moveTo>
                <a:lnTo>
                  <a:pt x="3065063" y="3695700"/>
                </a:lnTo>
                <a:lnTo>
                  <a:pt x="3076981" y="3708400"/>
                </a:lnTo>
                <a:lnTo>
                  <a:pt x="3100158" y="3708400"/>
                </a:lnTo>
                <a:lnTo>
                  <a:pt x="3106470" y="3695700"/>
                </a:lnTo>
                <a:close/>
              </a:path>
              <a:path w="4498975" h="3797300">
                <a:moveTo>
                  <a:pt x="3130105" y="3695700"/>
                </a:moveTo>
                <a:lnTo>
                  <a:pt x="3110166" y="3695700"/>
                </a:lnTo>
                <a:lnTo>
                  <a:pt x="3112947" y="3708400"/>
                </a:lnTo>
                <a:lnTo>
                  <a:pt x="3134621" y="3708400"/>
                </a:lnTo>
                <a:lnTo>
                  <a:pt x="3131960" y="3697430"/>
                </a:lnTo>
                <a:lnTo>
                  <a:pt x="3130105" y="3695700"/>
                </a:lnTo>
                <a:close/>
              </a:path>
              <a:path w="4498975" h="3797300">
                <a:moveTo>
                  <a:pt x="3436683" y="3695700"/>
                </a:moveTo>
                <a:lnTo>
                  <a:pt x="3131540" y="3695700"/>
                </a:lnTo>
                <a:lnTo>
                  <a:pt x="3131960" y="3697430"/>
                </a:lnTo>
                <a:lnTo>
                  <a:pt x="3143719" y="3708400"/>
                </a:lnTo>
                <a:lnTo>
                  <a:pt x="3441789" y="3708400"/>
                </a:lnTo>
                <a:lnTo>
                  <a:pt x="3436683" y="3695700"/>
                </a:lnTo>
                <a:close/>
              </a:path>
              <a:path w="4498975" h="3797300">
                <a:moveTo>
                  <a:pt x="3476320" y="3695700"/>
                </a:moveTo>
                <a:lnTo>
                  <a:pt x="3448316" y="3695700"/>
                </a:lnTo>
                <a:lnTo>
                  <a:pt x="3445052" y="3708400"/>
                </a:lnTo>
                <a:lnTo>
                  <a:pt x="3475215" y="3708400"/>
                </a:lnTo>
                <a:lnTo>
                  <a:pt x="3476320" y="3695700"/>
                </a:lnTo>
                <a:close/>
              </a:path>
              <a:path w="4498975" h="3797300">
                <a:moveTo>
                  <a:pt x="3496995" y="3695700"/>
                </a:moveTo>
                <a:lnTo>
                  <a:pt x="3479177" y="3695700"/>
                </a:lnTo>
                <a:lnTo>
                  <a:pt x="3480892" y="3708400"/>
                </a:lnTo>
                <a:lnTo>
                  <a:pt x="3497694" y="3708400"/>
                </a:lnTo>
                <a:lnTo>
                  <a:pt x="3496995" y="3695700"/>
                </a:lnTo>
                <a:close/>
              </a:path>
              <a:path w="4498975" h="3797300">
                <a:moveTo>
                  <a:pt x="3512908" y="3695700"/>
                </a:moveTo>
                <a:lnTo>
                  <a:pt x="3496995" y="3695700"/>
                </a:lnTo>
                <a:lnTo>
                  <a:pt x="3497694" y="3708400"/>
                </a:lnTo>
                <a:lnTo>
                  <a:pt x="3511778" y="3708400"/>
                </a:lnTo>
                <a:lnTo>
                  <a:pt x="3512908" y="3695700"/>
                </a:lnTo>
                <a:close/>
              </a:path>
              <a:path w="4498975" h="3797300">
                <a:moveTo>
                  <a:pt x="3539337" y="3695700"/>
                </a:moveTo>
                <a:lnTo>
                  <a:pt x="3512908" y="3695700"/>
                </a:lnTo>
                <a:lnTo>
                  <a:pt x="3511778" y="3708400"/>
                </a:lnTo>
                <a:lnTo>
                  <a:pt x="3538969" y="3708400"/>
                </a:lnTo>
                <a:lnTo>
                  <a:pt x="3539337" y="3695700"/>
                </a:lnTo>
                <a:close/>
              </a:path>
              <a:path w="4498975" h="3797300">
                <a:moveTo>
                  <a:pt x="3594743" y="3695700"/>
                </a:moveTo>
                <a:lnTo>
                  <a:pt x="3571798" y="3695700"/>
                </a:lnTo>
                <a:lnTo>
                  <a:pt x="3575316" y="3708400"/>
                </a:lnTo>
                <a:lnTo>
                  <a:pt x="3588727" y="3708400"/>
                </a:lnTo>
                <a:lnTo>
                  <a:pt x="3594743" y="3695700"/>
                </a:lnTo>
                <a:close/>
              </a:path>
              <a:path w="4498975" h="3797300">
                <a:moveTo>
                  <a:pt x="3597719" y="3695700"/>
                </a:moveTo>
                <a:lnTo>
                  <a:pt x="3592690" y="3708400"/>
                </a:lnTo>
                <a:lnTo>
                  <a:pt x="3602418" y="3708400"/>
                </a:lnTo>
                <a:lnTo>
                  <a:pt x="3597719" y="3695700"/>
                </a:lnTo>
                <a:close/>
              </a:path>
              <a:path w="4498975" h="3797300">
                <a:moveTo>
                  <a:pt x="3633482" y="3695700"/>
                </a:moveTo>
                <a:lnTo>
                  <a:pt x="3604058" y="3695700"/>
                </a:lnTo>
                <a:lnTo>
                  <a:pt x="3612061" y="3708400"/>
                </a:lnTo>
                <a:lnTo>
                  <a:pt x="3623246" y="3708400"/>
                </a:lnTo>
                <a:lnTo>
                  <a:pt x="3633482" y="3695700"/>
                </a:lnTo>
                <a:close/>
              </a:path>
              <a:path w="4498975" h="3797300">
                <a:moveTo>
                  <a:pt x="3673335" y="3695700"/>
                </a:moveTo>
                <a:lnTo>
                  <a:pt x="3651097" y="3695700"/>
                </a:lnTo>
                <a:lnTo>
                  <a:pt x="3668382" y="3708400"/>
                </a:lnTo>
                <a:lnTo>
                  <a:pt x="3671646" y="3708400"/>
                </a:lnTo>
                <a:lnTo>
                  <a:pt x="3673335" y="3695700"/>
                </a:lnTo>
                <a:close/>
              </a:path>
              <a:path w="4498975" h="3797300">
                <a:moveTo>
                  <a:pt x="3703828" y="3695700"/>
                </a:moveTo>
                <a:lnTo>
                  <a:pt x="3696817" y="3695700"/>
                </a:lnTo>
                <a:lnTo>
                  <a:pt x="3694633" y="3708400"/>
                </a:lnTo>
                <a:lnTo>
                  <a:pt x="3698595" y="3708400"/>
                </a:lnTo>
                <a:lnTo>
                  <a:pt x="3703828" y="3695700"/>
                </a:lnTo>
                <a:close/>
              </a:path>
              <a:path w="4498975" h="3797300">
                <a:moveTo>
                  <a:pt x="3733225" y="3695700"/>
                </a:moveTo>
                <a:lnTo>
                  <a:pt x="3728240" y="3708400"/>
                </a:lnTo>
                <a:lnTo>
                  <a:pt x="3741458" y="3708400"/>
                </a:lnTo>
                <a:lnTo>
                  <a:pt x="3733225" y="3695700"/>
                </a:lnTo>
                <a:close/>
              </a:path>
              <a:path w="4498975" h="3797300">
                <a:moveTo>
                  <a:pt x="3780205" y="3695700"/>
                </a:moveTo>
                <a:lnTo>
                  <a:pt x="3777500" y="3708400"/>
                </a:lnTo>
                <a:lnTo>
                  <a:pt x="3782225" y="3708400"/>
                </a:lnTo>
                <a:lnTo>
                  <a:pt x="3780205" y="3695700"/>
                </a:lnTo>
                <a:close/>
              </a:path>
              <a:path w="4498975" h="3797300">
                <a:moveTo>
                  <a:pt x="3131540" y="3695700"/>
                </a:moveTo>
                <a:lnTo>
                  <a:pt x="3130105" y="3695700"/>
                </a:lnTo>
                <a:lnTo>
                  <a:pt x="3131960" y="3697430"/>
                </a:lnTo>
                <a:lnTo>
                  <a:pt x="3131540" y="3695700"/>
                </a:lnTo>
                <a:close/>
              </a:path>
              <a:path w="4498975" h="3797300">
                <a:moveTo>
                  <a:pt x="2929394" y="3683000"/>
                </a:moveTo>
                <a:lnTo>
                  <a:pt x="2919310" y="3683000"/>
                </a:lnTo>
                <a:lnTo>
                  <a:pt x="2922206" y="3695700"/>
                </a:lnTo>
                <a:lnTo>
                  <a:pt x="2929089" y="3695700"/>
                </a:lnTo>
                <a:lnTo>
                  <a:pt x="2929394" y="3683000"/>
                </a:lnTo>
                <a:close/>
              </a:path>
              <a:path w="4498975" h="3797300">
                <a:moveTo>
                  <a:pt x="3008731" y="3683000"/>
                </a:moveTo>
                <a:lnTo>
                  <a:pt x="2945536" y="3683000"/>
                </a:lnTo>
                <a:lnTo>
                  <a:pt x="2952800" y="3695700"/>
                </a:lnTo>
                <a:lnTo>
                  <a:pt x="3009773" y="3695700"/>
                </a:lnTo>
                <a:lnTo>
                  <a:pt x="3008731" y="3683000"/>
                </a:lnTo>
                <a:close/>
              </a:path>
              <a:path w="4498975" h="3797300">
                <a:moveTo>
                  <a:pt x="3135706" y="3683000"/>
                </a:moveTo>
                <a:lnTo>
                  <a:pt x="3017875" y="3683000"/>
                </a:lnTo>
                <a:lnTo>
                  <a:pt x="3018815" y="3695700"/>
                </a:lnTo>
                <a:lnTo>
                  <a:pt x="3121888" y="3695700"/>
                </a:lnTo>
                <a:lnTo>
                  <a:pt x="3135706" y="3683000"/>
                </a:lnTo>
                <a:close/>
              </a:path>
              <a:path w="4498975" h="3797300">
                <a:moveTo>
                  <a:pt x="3201149" y="3683000"/>
                </a:moveTo>
                <a:lnTo>
                  <a:pt x="3145421" y="3683000"/>
                </a:lnTo>
                <a:lnTo>
                  <a:pt x="3147123" y="3695700"/>
                </a:lnTo>
                <a:lnTo>
                  <a:pt x="3192843" y="3695700"/>
                </a:lnTo>
                <a:lnTo>
                  <a:pt x="3201149" y="3683000"/>
                </a:lnTo>
                <a:close/>
              </a:path>
              <a:path w="4498975" h="3797300">
                <a:moveTo>
                  <a:pt x="3342462" y="3683000"/>
                </a:moveTo>
                <a:lnTo>
                  <a:pt x="3201149" y="3683000"/>
                </a:lnTo>
                <a:lnTo>
                  <a:pt x="3203816" y="3695700"/>
                </a:lnTo>
                <a:lnTo>
                  <a:pt x="3346406" y="3695700"/>
                </a:lnTo>
                <a:lnTo>
                  <a:pt x="3342462" y="3683000"/>
                </a:lnTo>
                <a:close/>
              </a:path>
              <a:path w="4498975" h="3797300">
                <a:moveTo>
                  <a:pt x="3403369" y="3683000"/>
                </a:moveTo>
                <a:lnTo>
                  <a:pt x="3375104" y="3683000"/>
                </a:lnTo>
                <a:lnTo>
                  <a:pt x="3368725" y="3695700"/>
                </a:lnTo>
                <a:lnTo>
                  <a:pt x="3406123" y="3695700"/>
                </a:lnTo>
                <a:lnTo>
                  <a:pt x="3403369" y="3683000"/>
                </a:lnTo>
                <a:close/>
              </a:path>
              <a:path w="4498975" h="3797300">
                <a:moveTo>
                  <a:pt x="3425176" y="3694760"/>
                </a:moveTo>
                <a:lnTo>
                  <a:pt x="3424923" y="3695700"/>
                </a:lnTo>
                <a:lnTo>
                  <a:pt x="3425990" y="3695700"/>
                </a:lnTo>
                <a:lnTo>
                  <a:pt x="3425176" y="3694760"/>
                </a:lnTo>
                <a:close/>
              </a:path>
              <a:path w="4498975" h="3797300">
                <a:moveTo>
                  <a:pt x="3476739" y="3683000"/>
                </a:moveTo>
                <a:lnTo>
                  <a:pt x="3428351" y="3683000"/>
                </a:lnTo>
                <a:lnTo>
                  <a:pt x="3425276" y="3694392"/>
                </a:lnTo>
                <a:lnTo>
                  <a:pt x="3425990" y="3695700"/>
                </a:lnTo>
                <a:lnTo>
                  <a:pt x="3471300" y="3695700"/>
                </a:lnTo>
                <a:lnTo>
                  <a:pt x="3476739" y="3683000"/>
                </a:lnTo>
                <a:close/>
              </a:path>
              <a:path w="4498975" h="3797300">
                <a:moveTo>
                  <a:pt x="3495903" y="3683000"/>
                </a:moveTo>
                <a:lnTo>
                  <a:pt x="3482114" y="3683000"/>
                </a:lnTo>
                <a:lnTo>
                  <a:pt x="3480775" y="3695700"/>
                </a:lnTo>
                <a:lnTo>
                  <a:pt x="3495398" y="3695700"/>
                </a:lnTo>
                <a:lnTo>
                  <a:pt x="3495903" y="3683000"/>
                </a:lnTo>
                <a:close/>
              </a:path>
              <a:path w="4498975" h="3797300">
                <a:moveTo>
                  <a:pt x="3508133" y="3683000"/>
                </a:moveTo>
                <a:lnTo>
                  <a:pt x="3500323" y="3683000"/>
                </a:lnTo>
                <a:lnTo>
                  <a:pt x="3500894" y="3695700"/>
                </a:lnTo>
                <a:lnTo>
                  <a:pt x="3502787" y="3695700"/>
                </a:lnTo>
                <a:lnTo>
                  <a:pt x="3508133" y="3683000"/>
                </a:lnTo>
                <a:close/>
              </a:path>
              <a:path w="4498975" h="3797300">
                <a:moveTo>
                  <a:pt x="3508133" y="3683000"/>
                </a:moveTo>
                <a:lnTo>
                  <a:pt x="3502787" y="3695700"/>
                </a:lnTo>
                <a:lnTo>
                  <a:pt x="3509911" y="3695700"/>
                </a:lnTo>
                <a:lnTo>
                  <a:pt x="3508133" y="3683000"/>
                </a:lnTo>
                <a:close/>
              </a:path>
              <a:path w="4498975" h="3797300">
                <a:moveTo>
                  <a:pt x="3510749" y="3683000"/>
                </a:moveTo>
                <a:lnTo>
                  <a:pt x="3508133" y="3683000"/>
                </a:lnTo>
                <a:lnTo>
                  <a:pt x="3509911" y="3695700"/>
                </a:lnTo>
                <a:lnTo>
                  <a:pt x="3510559" y="3695700"/>
                </a:lnTo>
                <a:lnTo>
                  <a:pt x="3510749" y="3683000"/>
                </a:lnTo>
                <a:close/>
              </a:path>
              <a:path w="4498975" h="3797300">
                <a:moveTo>
                  <a:pt x="3535845" y="3683000"/>
                </a:moveTo>
                <a:lnTo>
                  <a:pt x="3524669" y="3683000"/>
                </a:lnTo>
                <a:lnTo>
                  <a:pt x="3524364" y="3695700"/>
                </a:lnTo>
                <a:lnTo>
                  <a:pt x="3535426" y="3695700"/>
                </a:lnTo>
                <a:lnTo>
                  <a:pt x="3535845" y="3683000"/>
                </a:lnTo>
                <a:close/>
              </a:path>
              <a:path w="4498975" h="3797300">
                <a:moveTo>
                  <a:pt x="3610737" y="3683000"/>
                </a:moveTo>
                <a:lnTo>
                  <a:pt x="3605695" y="3695700"/>
                </a:lnTo>
                <a:lnTo>
                  <a:pt x="3615359" y="3695700"/>
                </a:lnTo>
                <a:lnTo>
                  <a:pt x="3610737" y="3683000"/>
                </a:lnTo>
                <a:close/>
              </a:path>
              <a:path w="4498975" h="3797300">
                <a:moveTo>
                  <a:pt x="3419055" y="3683000"/>
                </a:moveTo>
                <a:lnTo>
                  <a:pt x="3414991" y="3683000"/>
                </a:lnTo>
                <a:lnTo>
                  <a:pt x="3425176" y="3694760"/>
                </a:lnTo>
                <a:lnTo>
                  <a:pt x="3425276" y="3694392"/>
                </a:lnTo>
                <a:lnTo>
                  <a:pt x="3419055" y="3683000"/>
                </a:lnTo>
                <a:close/>
              </a:path>
              <a:path w="4498975" h="3797300">
                <a:moveTo>
                  <a:pt x="2862821" y="3670300"/>
                </a:moveTo>
                <a:lnTo>
                  <a:pt x="2842091" y="3670300"/>
                </a:lnTo>
                <a:lnTo>
                  <a:pt x="2855033" y="3683000"/>
                </a:lnTo>
                <a:lnTo>
                  <a:pt x="2875788" y="3683000"/>
                </a:lnTo>
                <a:lnTo>
                  <a:pt x="2862821" y="3670300"/>
                </a:lnTo>
                <a:close/>
              </a:path>
              <a:path w="4498975" h="3797300">
                <a:moveTo>
                  <a:pt x="2913900" y="3670300"/>
                </a:moveTo>
                <a:lnTo>
                  <a:pt x="2902675" y="3670300"/>
                </a:lnTo>
                <a:lnTo>
                  <a:pt x="2906318" y="3683000"/>
                </a:lnTo>
                <a:lnTo>
                  <a:pt x="2921736" y="3683000"/>
                </a:lnTo>
                <a:lnTo>
                  <a:pt x="2913900" y="3670300"/>
                </a:lnTo>
                <a:close/>
              </a:path>
              <a:path w="4498975" h="3797300">
                <a:moveTo>
                  <a:pt x="2966250" y="3670300"/>
                </a:moveTo>
                <a:lnTo>
                  <a:pt x="2940265" y="3670300"/>
                </a:lnTo>
                <a:lnTo>
                  <a:pt x="2945345" y="3683000"/>
                </a:lnTo>
                <a:lnTo>
                  <a:pt x="2971215" y="3683000"/>
                </a:lnTo>
                <a:lnTo>
                  <a:pt x="2966250" y="3670300"/>
                </a:lnTo>
                <a:close/>
              </a:path>
              <a:path w="4498975" h="3797300">
                <a:moveTo>
                  <a:pt x="2969742" y="3670300"/>
                </a:moveTo>
                <a:lnTo>
                  <a:pt x="2966250" y="3670300"/>
                </a:lnTo>
                <a:lnTo>
                  <a:pt x="2971215" y="3683000"/>
                </a:lnTo>
                <a:lnTo>
                  <a:pt x="2969742" y="3670300"/>
                </a:lnTo>
                <a:close/>
              </a:path>
              <a:path w="4498975" h="3797300">
                <a:moveTo>
                  <a:pt x="3228733" y="3670300"/>
                </a:moveTo>
                <a:lnTo>
                  <a:pt x="2969742" y="3670300"/>
                </a:lnTo>
                <a:lnTo>
                  <a:pt x="2971215" y="3683000"/>
                </a:lnTo>
                <a:lnTo>
                  <a:pt x="3238323" y="3683000"/>
                </a:lnTo>
                <a:lnTo>
                  <a:pt x="3228733" y="3670300"/>
                </a:lnTo>
                <a:close/>
              </a:path>
              <a:path w="4498975" h="3797300">
                <a:moveTo>
                  <a:pt x="3297826" y="3670300"/>
                </a:moveTo>
                <a:lnTo>
                  <a:pt x="3277857" y="3670300"/>
                </a:lnTo>
                <a:lnTo>
                  <a:pt x="3284448" y="3683000"/>
                </a:lnTo>
                <a:lnTo>
                  <a:pt x="3292675" y="3683000"/>
                </a:lnTo>
                <a:lnTo>
                  <a:pt x="3297826" y="3670300"/>
                </a:lnTo>
                <a:close/>
              </a:path>
              <a:path w="4498975" h="3797300">
                <a:moveTo>
                  <a:pt x="3315995" y="3670300"/>
                </a:moveTo>
                <a:lnTo>
                  <a:pt x="3305759" y="3670300"/>
                </a:lnTo>
                <a:lnTo>
                  <a:pt x="3302939" y="3683000"/>
                </a:lnTo>
                <a:lnTo>
                  <a:pt x="3315639" y="3683000"/>
                </a:lnTo>
                <a:lnTo>
                  <a:pt x="3315995" y="3670300"/>
                </a:lnTo>
                <a:close/>
              </a:path>
              <a:path w="4498975" h="3797300">
                <a:moveTo>
                  <a:pt x="3329767" y="3670300"/>
                </a:moveTo>
                <a:lnTo>
                  <a:pt x="3325685" y="3683000"/>
                </a:lnTo>
                <a:lnTo>
                  <a:pt x="3334959" y="3683000"/>
                </a:lnTo>
                <a:lnTo>
                  <a:pt x="3329767" y="3670300"/>
                </a:lnTo>
                <a:close/>
              </a:path>
              <a:path w="4498975" h="3797300">
                <a:moveTo>
                  <a:pt x="3397427" y="3670300"/>
                </a:moveTo>
                <a:lnTo>
                  <a:pt x="3381565" y="3670300"/>
                </a:lnTo>
                <a:lnTo>
                  <a:pt x="3387356" y="3683000"/>
                </a:lnTo>
                <a:lnTo>
                  <a:pt x="3401128" y="3683000"/>
                </a:lnTo>
                <a:lnTo>
                  <a:pt x="3397427" y="3670300"/>
                </a:lnTo>
                <a:close/>
              </a:path>
              <a:path w="4498975" h="3797300">
                <a:moveTo>
                  <a:pt x="2778239" y="3657600"/>
                </a:moveTo>
                <a:lnTo>
                  <a:pt x="2758008" y="3657600"/>
                </a:lnTo>
                <a:lnTo>
                  <a:pt x="2774327" y="3670300"/>
                </a:lnTo>
                <a:lnTo>
                  <a:pt x="2775267" y="3670300"/>
                </a:lnTo>
                <a:lnTo>
                  <a:pt x="2778239" y="3657600"/>
                </a:lnTo>
                <a:close/>
              </a:path>
              <a:path w="4498975" h="3797300">
                <a:moveTo>
                  <a:pt x="2894811" y="3657600"/>
                </a:moveTo>
                <a:lnTo>
                  <a:pt x="2798737" y="3657600"/>
                </a:lnTo>
                <a:lnTo>
                  <a:pt x="2801835" y="3670300"/>
                </a:lnTo>
                <a:lnTo>
                  <a:pt x="2892577" y="3670300"/>
                </a:lnTo>
                <a:lnTo>
                  <a:pt x="2894811" y="3657600"/>
                </a:lnTo>
                <a:close/>
              </a:path>
              <a:path w="4498975" h="3797300">
                <a:moveTo>
                  <a:pt x="3074819" y="3657600"/>
                </a:moveTo>
                <a:lnTo>
                  <a:pt x="2923514" y="3657600"/>
                </a:lnTo>
                <a:lnTo>
                  <a:pt x="2922549" y="3670300"/>
                </a:lnTo>
                <a:lnTo>
                  <a:pt x="3068588" y="3670300"/>
                </a:lnTo>
                <a:lnTo>
                  <a:pt x="3074819" y="3657600"/>
                </a:lnTo>
                <a:close/>
              </a:path>
              <a:path w="4498975" h="3797300">
                <a:moveTo>
                  <a:pt x="3113252" y="3657600"/>
                </a:moveTo>
                <a:lnTo>
                  <a:pt x="3081274" y="3657600"/>
                </a:lnTo>
                <a:lnTo>
                  <a:pt x="3086671" y="3670300"/>
                </a:lnTo>
                <a:lnTo>
                  <a:pt x="3113887" y="3670300"/>
                </a:lnTo>
                <a:lnTo>
                  <a:pt x="3113252" y="3657600"/>
                </a:lnTo>
                <a:close/>
              </a:path>
              <a:path w="4498975" h="3797300">
                <a:moveTo>
                  <a:pt x="3132632" y="3657600"/>
                </a:moveTo>
                <a:lnTo>
                  <a:pt x="3124339" y="3657600"/>
                </a:lnTo>
                <a:lnTo>
                  <a:pt x="3126613" y="3670300"/>
                </a:lnTo>
                <a:lnTo>
                  <a:pt x="3133940" y="3670300"/>
                </a:lnTo>
                <a:lnTo>
                  <a:pt x="3132632" y="3657600"/>
                </a:lnTo>
                <a:close/>
              </a:path>
              <a:path w="4498975" h="3797300">
                <a:moveTo>
                  <a:pt x="3151606" y="3657600"/>
                </a:moveTo>
                <a:lnTo>
                  <a:pt x="3143859" y="3657600"/>
                </a:lnTo>
                <a:lnTo>
                  <a:pt x="3144189" y="3670300"/>
                </a:lnTo>
                <a:lnTo>
                  <a:pt x="3149854" y="3670300"/>
                </a:lnTo>
                <a:lnTo>
                  <a:pt x="3151606" y="3657600"/>
                </a:lnTo>
                <a:close/>
              </a:path>
              <a:path w="4498975" h="3797300">
                <a:moveTo>
                  <a:pt x="3172218" y="3657600"/>
                </a:moveTo>
                <a:lnTo>
                  <a:pt x="3167778" y="3657600"/>
                </a:lnTo>
                <a:lnTo>
                  <a:pt x="3172145" y="3670300"/>
                </a:lnTo>
                <a:lnTo>
                  <a:pt x="3174263" y="3670300"/>
                </a:lnTo>
                <a:lnTo>
                  <a:pt x="3172218" y="3657600"/>
                </a:lnTo>
                <a:close/>
              </a:path>
              <a:path w="4498975" h="3797300">
                <a:moveTo>
                  <a:pt x="3187115" y="3657600"/>
                </a:moveTo>
                <a:lnTo>
                  <a:pt x="3178581" y="3657600"/>
                </a:lnTo>
                <a:lnTo>
                  <a:pt x="3174263" y="3670300"/>
                </a:lnTo>
                <a:lnTo>
                  <a:pt x="3187786" y="3670300"/>
                </a:lnTo>
                <a:lnTo>
                  <a:pt x="3187115" y="3657600"/>
                </a:lnTo>
                <a:close/>
              </a:path>
              <a:path w="4498975" h="3797300">
                <a:moveTo>
                  <a:pt x="3213252" y="3657600"/>
                </a:moveTo>
                <a:lnTo>
                  <a:pt x="3201204" y="3657600"/>
                </a:lnTo>
                <a:lnTo>
                  <a:pt x="3198448" y="3670300"/>
                </a:lnTo>
                <a:lnTo>
                  <a:pt x="3210407" y="3670300"/>
                </a:lnTo>
                <a:lnTo>
                  <a:pt x="3213252" y="3657600"/>
                </a:lnTo>
                <a:close/>
              </a:path>
              <a:path w="4498975" h="3797300">
                <a:moveTo>
                  <a:pt x="3230892" y="3657600"/>
                </a:moveTo>
                <a:lnTo>
                  <a:pt x="3227716" y="3657600"/>
                </a:lnTo>
                <a:lnTo>
                  <a:pt x="3221850" y="3670300"/>
                </a:lnTo>
                <a:lnTo>
                  <a:pt x="3229423" y="3670300"/>
                </a:lnTo>
                <a:lnTo>
                  <a:pt x="3230892" y="3657600"/>
                </a:lnTo>
                <a:close/>
              </a:path>
              <a:path w="4498975" h="3797300">
                <a:moveTo>
                  <a:pt x="2694538" y="3644900"/>
                </a:moveTo>
                <a:lnTo>
                  <a:pt x="2672816" y="3644900"/>
                </a:lnTo>
                <a:lnTo>
                  <a:pt x="2683418" y="3657600"/>
                </a:lnTo>
                <a:lnTo>
                  <a:pt x="2694538" y="3644900"/>
                </a:lnTo>
                <a:close/>
              </a:path>
              <a:path w="4498975" h="3797300">
                <a:moveTo>
                  <a:pt x="2722689" y="3644900"/>
                </a:moveTo>
                <a:lnTo>
                  <a:pt x="2713888" y="3644900"/>
                </a:lnTo>
                <a:lnTo>
                  <a:pt x="2718625" y="3657600"/>
                </a:lnTo>
                <a:lnTo>
                  <a:pt x="2722689" y="3644900"/>
                </a:lnTo>
                <a:close/>
              </a:path>
              <a:path w="4498975" h="3797300">
                <a:moveTo>
                  <a:pt x="2738447" y="3644900"/>
                </a:moveTo>
                <a:lnTo>
                  <a:pt x="2722689" y="3644900"/>
                </a:lnTo>
                <a:lnTo>
                  <a:pt x="2726321" y="3657600"/>
                </a:lnTo>
                <a:lnTo>
                  <a:pt x="2737573" y="3657600"/>
                </a:lnTo>
                <a:lnTo>
                  <a:pt x="2738447" y="3644900"/>
                </a:lnTo>
                <a:close/>
              </a:path>
              <a:path w="4498975" h="3797300">
                <a:moveTo>
                  <a:pt x="2773317" y="3644900"/>
                </a:moveTo>
                <a:lnTo>
                  <a:pt x="2757843" y="3644900"/>
                </a:lnTo>
                <a:lnTo>
                  <a:pt x="2759964" y="3657600"/>
                </a:lnTo>
                <a:lnTo>
                  <a:pt x="2776845" y="3657600"/>
                </a:lnTo>
                <a:lnTo>
                  <a:pt x="2773317" y="3644900"/>
                </a:lnTo>
                <a:close/>
              </a:path>
              <a:path w="4498975" h="3797300">
                <a:moveTo>
                  <a:pt x="2970002" y="3644900"/>
                </a:moveTo>
                <a:lnTo>
                  <a:pt x="2787954" y="3644900"/>
                </a:lnTo>
                <a:lnTo>
                  <a:pt x="2794228" y="3657600"/>
                </a:lnTo>
                <a:lnTo>
                  <a:pt x="2970041" y="3657600"/>
                </a:lnTo>
                <a:lnTo>
                  <a:pt x="2970002" y="3644900"/>
                </a:lnTo>
                <a:close/>
              </a:path>
              <a:path w="4498975" h="3797300">
                <a:moveTo>
                  <a:pt x="3035604" y="3644900"/>
                </a:moveTo>
                <a:lnTo>
                  <a:pt x="2980069" y="3644900"/>
                </a:lnTo>
                <a:lnTo>
                  <a:pt x="2978853" y="3657600"/>
                </a:lnTo>
                <a:lnTo>
                  <a:pt x="3035858" y="3657600"/>
                </a:lnTo>
                <a:lnTo>
                  <a:pt x="3035604" y="3644900"/>
                </a:lnTo>
                <a:close/>
              </a:path>
              <a:path w="4498975" h="3797300">
                <a:moveTo>
                  <a:pt x="3057105" y="3644900"/>
                </a:moveTo>
                <a:lnTo>
                  <a:pt x="3047987" y="3644900"/>
                </a:lnTo>
                <a:lnTo>
                  <a:pt x="3050247" y="3657600"/>
                </a:lnTo>
                <a:lnTo>
                  <a:pt x="3057105" y="3644900"/>
                </a:lnTo>
                <a:close/>
              </a:path>
              <a:path w="4498975" h="3797300">
                <a:moveTo>
                  <a:pt x="3065550" y="3646232"/>
                </a:moveTo>
                <a:lnTo>
                  <a:pt x="3063697" y="3657600"/>
                </a:lnTo>
                <a:lnTo>
                  <a:pt x="3071388" y="3657600"/>
                </a:lnTo>
                <a:lnTo>
                  <a:pt x="3065550" y="3646232"/>
                </a:lnTo>
                <a:close/>
              </a:path>
              <a:path w="4498975" h="3797300">
                <a:moveTo>
                  <a:pt x="3090811" y="3644900"/>
                </a:moveTo>
                <a:lnTo>
                  <a:pt x="3083788" y="3644900"/>
                </a:lnTo>
                <a:lnTo>
                  <a:pt x="3082073" y="3657600"/>
                </a:lnTo>
                <a:lnTo>
                  <a:pt x="3092983" y="3657600"/>
                </a:lnTo>
                <a:lnTo>
                  <a:pt x="3090811" y="3644900"/>
                </a:lnTo>
                <a:close/>
              </a:path>
              <a:path w="4498975" h="3797300">
                <a:moveTo>
                  <a:pt x="3120812" y="3645814"/>
                </a:moveTo>
                <a:lnTo>
                  <a:pt x="3106127" y="3657600"/>
                </a:lnTo>
                <a:lnTo>
                  <a:pt x="3119709" y="3657600"/>
                </a:lnTo>
                <a:lnTo>
                  <a:pt x="3120812" y="3645814"/>
                </a:lnTo>
                <a:close/>
              </a:path>
              <a:path w="4498975" h="3797300">
                <a:moveTo>
                  <a:pt x="3135179" y="3644900"/>
                </a:moveTo>
                <a:lnTo>
                  <a:pt x="3123762" y="3644900"/>
                </a:lnTo>
                <a:lnTo>
                  <a:pt x="3124403" y="3657600"/>
                </a:lnTo>
                <a:lnTo>
                  <a:pt x="3132826" y="3657600"/>
                </a:lnTo>
                <a:lnTo>
                  <a:pt x="3135179" y="3644900"/>
                </a:lnTo>
                <a:close/>
              </a:path>
              <a:path w="4498975" h="3797300">
                <a:moveTo>
                  <a:pt x="3153448" y="3644900"/>
                </a:moveTo>
                <a:lnTo>
                  <a:pt x="3152343" y="3657600"/>
                </a:lnTo>
                <a:lnTo>
                  <a:pt x="3161220" y="3657600"/>
                </a:lnTo>
                <a:lnTo>
                  <a:pt x="3153448" y="3644900"/>
                </a:lnTo>
                <a:close/>
              </a:path>
              <a:path w="4498975" h="3797300">
                <a:moveTo>
                  <a:pt x="3065767" y="3644900"/>
                </a:moveTo>
                <a:lnTo>
                  <a:pt x="3064865" y="3644900"/>
                </a:lnTo>
                <a:lnTo>
                  <a:pt x="3065550" y="3646232"/>
                </a:lnTo>
                <a:lnTo>
                  <a:pt x="3065767" y="3644900"/>
                </a:lnTo>
                <a:close/>
              </a:path>
              <a:path w="4498975" h="3797300">
                <a:moveTo>
                  <a:pt x="3121952" y="3644900"/>
                </a:moveTo>
                <a:lnTo>
                  <a:pt x="3120898" y="3644900"/>
                </a:lnTo>
                <a:lnTo>
                  <a:pt x="3120812" y="3645814"/>
                </a:lnTo>
                <a:lnTo>
                  <a:pt x="3121952" y="3644900"/>
                </a:lnTo>
                <a:close/>
              </a:path>
              <a:path w="4498975" h="3797300">
                <a:moveTo>
                  <a:pt x="2589669" y="3632200"/>
                </a:moveTo>
                <a:lnTo>
                  <a:pt x="2582989" y="3632200"/>
                </a:lnTo>
                <a:lnTo>
                  <a:pt x="2587637" y="3644900"/>
                </a:lnTo>
                <a:lnTo>
                  <a:pt x="2592463" y="3644900"/>
                </a:lnTo>
                <a:lnTo>
                  <a:pt x="2589669" y="3632200"/>
                </a:lnTo>
                <a:close/>
              </a:path>
              <a:path w="4498975" h="3797300">
                <a:moveTo>
                  <a:pt x="2621292" y="3632200"/>
                </a:moveTo>
                <a:lnTo>
                  <a:pt x="2616568" y="3632200"/>
                </a:lnTo>
                <a:lnTo>
                  <a:pt x="2619273" y="3644900"/>
                </a:lnTo>
                <a:lnTo>
                  <a:pt x="2621991" y="3644900"/>
                </a:lnTo>
                <a:lnTo>
                  <a:pt x="2621292" y="3632200"/>
                </a:lnTo>
                <a:close/>
              </a:path>
              <a:path w="4498975" h="3797300">
                <a:moveTo>
                  <a:pt x="2639123" y="3632200"/>
                </a:moveTo>
                <a:lnTo>
                  <a:pt x="2622978" y="3632200"/>
                </a:lnTo>
                <a:lnTo>
                  <a:pt x="2631461" y="3644900"/>
                </a:lnTo>
                <a:lnTo>
                  <a:pt x="2640444" y="3644900"/>
                </a:lnTo>
                <a:lnTo>
                  <a:pt x="2639123" y="3632200"/>
                </a:lnTo>
                <a:close/>
              </a:path>
              <a:path w="4498975" h="3797300">
                <a:moveTo>
                  <a:pt x="2770454" y="3632200"/>
                </a:moveTo>
                <a:lnTo>
                  <a:pt x="2649601" y="3632200"/>
                </a:lnTo>
                <a:lnTo>
                  <a:pt x="2649016" y="3644900"/>
                </a:lnTo>
                <a:lnTo>
                  <a:pt x="2770911" y="3644900"/>
                </a:lnTo>
                <a:lnTo>
                  <a:pt x="2770454" y="3632200"/>
                </a:lnTo>
                <a:close/>
              </a:path>
              <a:path w="4498975" h="3797300">
                <a:moveTo>
                  <a:pt x="2785706" y="3632200"/>
                </a:moveTo>
                <a:lnTo>
                  <a:pt x="2770454" y="3632200"/>
                </a:lnTo>
                <a:lnTo>
                  <a:pt x="2779280" y="3644900"/>
                </a:lnTo>
                <a:lnTo>
                  <a:pt x="2784386" y="3644900"/>
                </a:lnTo>
                <a:lnTo>
                  <a:pt x="2785706" y="3632200"/>
                </a:lnTo>
                <a:close/>
              </a:path>
              <a:path w="4498975" h="3797300">
                <a:moveTo>
                  <a:pt x="2801289" y="3632200"/>
                </a:moveTo>
                <a:lnTo>
                  <a:pt x="2785706" y="3632200"/>
                </a:lnTo>
                <a:lnTo>
                  <a:pt x="2784386" y="3644900"/>
                </a:lnTo>
                <a:lnTo>
                  <a:pt x="2791434" y="3644900"/>
                </a:lnTo>
                <a:lnTo>
                  <a:pt x="2801289" y="3632200"/>
                </a:lnTo>
                <a:close/>
              </a:path>
              <a:path w="4498975" h="3797300">
                <a:moveTo>
                  <a:pt x="2846133" y="3632200"/>
                </a:moveTo>
                <a:lnTo>
                  <a:pt x="2801289" y="3632200"/>
                </a:lnTo>
                <a:lnTo>
                  <a:pt x="2791434" y="3644900"/>
                </a:lnTo>
                <a:lnTo>
                  <a:pt x="2841752" y="3644900"/>
                </a:lnTo>
                <a:lnTo>
                  <a:pt x="2846133" y="3632200"/>
                </a:lnTo>
                <a:close/>
              </a:path>
              <a:path w="4498975" h="3797300">
                <a:moveTo>
                  <a:pt x="2937217" y="3632200"/>
                </a:moveTo>
                <a:lnTo>
                  <a:pt x="2850527" y="3632200"/>
                </a:lnTo>
                <a:lnTo>
                  <a:pt x="2852623" y="3644900"/>
                </a:lnTo>
                <a:lnTo>
                  <a:pt x="2935084" y="3644900"/>
                </a:lnTo>
                <a:lnTo>
                  <a:pt x="2937217" y="3632200"/>
                </a:lnTo>
                <a:close/>
              </a:path>
              <a:path w="4498975" h="3797300">
                <a:moveTo>
                  <a:pt x="2951975" y="3632200"/>
                </a:moveTo>
                <a:lnTo>
                  <a:pt x="2941485" y="3632200"/>
                </a:lnTo>
                <a:lnTo>
                  <a:pt x="2949155" y="3644900"/>
                </a:lnTo>
                <a:lnTo>
                  <a:pt x="2955772" y="3644900"/>
                </a:lnTo>
                <a:lnTo>
                  <a:pt x="2951975" y="3632200"/>
                </a:lnTo>
                <a:close/>
              </a:path>
              <a:path w="4498975" h="3797300">
                <a:moveTo>
                  <a:pt x="3011462" y="3632200"/>
                </a:moveTo>
                <a:lnTo>
                  <a:pt x="3001784" y="3632200"/>
                </a:lnTo>
                <a:lnTo>
                  <a:pt x="2993872" y="3644900"/>
                </a:lnTo>
                <a:lnTo>
                  <a:pt x="3009366" y="3644900"/>
                </a:lnTo>
                <a:lnTo>
                  <a:pt x="3011462" y="3632200"/>
                </a:lnTo>
                <a:close/>
              </a:path>
              <a:path w="4498975" h="3797300">
                <a:moveTo>
                  <a:pt x="3030791" y="3632200"/>
                </a:moveTo>
                <a:lnTo>
                  <a:pt x="3025914" y="3632200"/>
                </a:lnTo>
                <a:lnTo>
                  <a:pt x="3013087" y="3644900"/>
                </a:lnTo>
                <a:lnTo>
                  <a:pt x="3031667" y="3644900"/>
                </a:lnTo>
                <a:lnTo>
                  <a:pt x="3030791" y="3632200"/>
                </a:lnTo>
                <a:close/>
              </a:path>
              <a:path w="4498975" h="3797300">
                <a:moveTo>
                  <a:pt x="2755531" y="3619500"/>
                </a:moveTo>
                <a:lnTo>
                  <a:pt x="2558884" y="3619500"/>
                </a:lnTo>
                <a:lnTo>
                  <a:pt x="2561501" y="3632200"/>
                </a:lnTo>
                <a:lnTo>
                  <a:pt x="2754693" y="3632200"/>
                </a:lnTo>
                <a:lnTo>
                  <a:pt x="2755531" y="3619500"/>
                </a:lnTo>
                <a:close/>
              </a:path>
              <a:path w="4498975" h="3797300">
                <a:moveTo>
                  <a:pt x="2785808" y="3619500"/>
                </a:moveTo>
                <a:lnTo>
                  <a:pt x="2767088" y="3619500"/>
                </a:lnTo>
                <a:lnTo>
                  <a:pt x="2767609" y="3632200"/>
                </a:lnTo>
                <a:lnTo>
                  <a:pt x="2786329" y="3632200"/>
                </a:lnTo>
                <a:lnTo>
                  <a:pt x="2786961" y="3623412"/>
                </a:lnTo>
                <a:lnTo>
                  <a:pt x="2785808" y="3619500"/>
                </a:lnTo>
                <a:close/>
              </a:path>
              <a:path w="4498975" h="3797300">
                <a:moveTo>
                  <a:pt x="2786961" y="3623412"/>
                </a:moveTo>
                <a:lnTo>
                  <a:pt x="2786329" y="3632200"/>
                </a:lnTo>
                <a:lnTo>
                  <a:pt x="2789553" y="3632200"/>
                </a:lnTo>
                <a:lnTo>
                  <a:pt x="2786961" y="3623412"/>
                </a:lnTo>
                <a:close/>
              </a:path>
              <a:path w="4498975" h="3797300">
                <a:moveTo>
                  <a:pt x="2837852" y="3619500"/>
                </a:moveTo>
                <a:lnTo>
                  <a:pt x="2787243" y="3619500"/>
                </a:lnTo>
                <a:lnTo>
                  <a:pt x="2786961" y="3623412"/>
                </a:lnTo>
                <a:lnTo>
                  <a:pt x="2789553" y="3632200"/>
                </a:lnTo>
                <a:lnTo>
                  <a:pt x="2843720" y="3632200"/>
                </a:lnTo>
                <a:lnTo>
                  <a:pt x="2837852" y="3619500"/>
                </a:lnTo>
                <a:close/>
              </a:path>
              <a:path w="4498975" h="3797300">
                <a:moveTo>
                  <a:pt x="2873908" y="3619500"/>
                </a:moveTo>
                <a:lnTo>
                  <a:pt x="2856750" y="3619500"/>
                </a:lnTo>
                <a:lnTo>
                  <a:pt x="2854620" y="3632200"/>
                </a:lnTo>
                <a:lnTo>
                  <a:pt x="2869676" y="3632200"/>
                </a:lnTo>
                <a:lnTo>
                  <a:pt x="2873941" y="3620026"/>
                </a:lnTo>
                <a:lnTo>
                  <a:pt x="2873908" y="3619500"/>
                </a:lnTo>
                <a:close/>
              </a:path>
              <a:path w="4498975" h="3797300">
                <a:moveTo>
                  <a:pt x="2874020" y="3619801"/>
                </a:moveTo>
                <a:lnTo>
                  <a:pt x="2873941" y="3620026"/>
                </a:lnTo>
                <a:lnTo>
                  <a:pt x="2874708" y="3632200"/>
                </a:lnTo>
                <a:lnTo>
                  <a:pt x="2878607" y="3632200"/>
                </a:lnTo>
                <a:lnTo>
                  <a:pt x="2874020" y="3619801"/>
                </a:lnTo>
                <a:close/>
              </a:path>
              <a:path w="4498975" h="3797300">
                <a:moveTo>
                  <a:pt x="2922234" y="3619500"/>
                </a:moveTo>
                <a:lnTo>
                  <a:pt x="2883801" y="3619500"/>
                </a:lnTo>
                <a:lnTo>
                  <a:pt x="2892742" y="3632200"/>
                </a:lnTo>
                <a:lnTo>
                  <a:pt x="2921635" y="3632200"/>
                </a:lnTo>
                <a:lnTo>
                  <a:pt x="2922234" y="3619500"/>
                </a:lnTo>
                <a:close/>
              </a:path>
              <a:path w="4498975" h="3797300">
                <a:moveTo>
                  <a:pt x="2874125" y="3619500"/>
                </a:moveTo>
                <a:lnTo>
                  <a:pt x="2873908" y="3619500"/>
                </a:lnTo>
                <a:lnTo>
                  <a:pt x="2874020" y="3619801"/>
                </a:lnTo>
                <a:lnTo>
                  <a:pt x="2874125" y="3619500"/>
                </a:lnTo>
                <a:close/>
              </a:path>
              <a:path w="4498975" h="3797300">
                <a:moveTo>
                  <a:pt x="2454808" y="3606800"/>
                </a:moveTo>
                <a:lnTo>
                  <a:pt x="2453500" y="3606800"/>
                </a:lnTo>
                <a:lnTo>
                  <a:pt x="2455202" y="3619500"/>
                </a:lnTo>
                <a:lnTo>
                  <a:pt x="2454808" y="3606800"/>
                </a:lnTo>
                <a:close/>
              </a:path>
              <a:path w="4498975" h="3797300">
                <a:moveTo>
                  <a:pt x="2539491" y="3606800"/>
                </a:moveTo>
                <a:lnTo>
                  <a:pt x="2472872" y="3606800"/>
                </a:lnTo>
                <a:lnTo>
                  <a:pt x="2477982" y="3619500"/>
                </a:lnTo>
                <a:lnTo>
                  <a:pt x="2539553" y="3619500"/>
                </a:lnTo>
                <a:lnTo>
                  <a:pt x="2539491" y="3606800"/>
                </a:lnTo>
                <a:close/>
              </a:path>
              <a:path w="4498975" h="3797300">
                <a:moveTo>
                  <a:pt x="2614231" y="3606800"/>
                </a:moveTo>
                <a:lnTo>
                  <a:pt x="2543314" y="3606800"/>
                </a:lnTo>
                <a:lnTo>
                  <a:pt x="2550854" y="3619500"/>
                </a:lnTo>
                <a:lnTo>
                  <a:pt x="2618574" y="3619500"/>
                </a:lnTo>
                <a:lnTo>
                  <a:pt x="2614231" y="3606800"/>
                </a:lnTo>
                <a:close/>
              </a:path>
              <a:path w="4498975" h="3797300">
                <a:moveTo>
                  <a:pt x="2653806" y="3606800"/>
                </a:moveTo>
                <a:lnTo>
                  <a:pt x="2617520" y="3606800"/>
                </a:lnTo>
                <a:lnTo>
                  <a:pt x="2618574" y="3619500"/>
                </a:lnTo>
                <a:lnTo>
                  <a:pt x="2661072" y="3619500"/>
                </a:lnTo>
                <a:lnTo>
                  <a:pt x="2653806" y="3606800"/>
                </a:lnTo>
                <a:close/>
              </a:path>
              <a:path w="4498975" h="3797300">
                <a:moveTo>
                  <a:pt x="2669857" y="3606800"/>
                </a:moveTo>
                <a:lnTo>
                  <a:pt x="2669197" y="3606800"/>
                </a:lnTo>
                <a:lnTo>
                  <a:pt x="2670289" y="3619500"/>
                </a:lnTo>
                <a:lnTo>
                  <a:pt x="2682811" y="3619500"/>
                </a:lnTo>
                <a:lnTo>
                  <a:pt x="2669857" y="3606800"/>
                </a:lnTo>
                <a:close/>
              </a:path>
              <a:path w="4498975" h="3797300">
                <a:moveTo>
                  <a:pt x="2737230" y="3606800"/>
                </a:moveTo>
                <a:lnTo>
                  <a:pt x="2676880" y="3606800"/>
                </a:lnTo>
                <a:lnTo>
                  <a:pt x="2682811" y="3619500"/>
                </a:lnTo>
                <a:lnTo>
                  <a:pt x="2746629" y="3619500"/>
                </a:lnTo>
                <a:lnTo>
                  <a:pt x="2737230" y="3606800"/>
                </a:lnTo>
                <a:close/>
              </a:path>
              <a:path w="4498975" h="3797300">
                <a:moveTo>
                  <a:pt x="2788831" y="3606800"/>
                </a:moveTo>
                <a:lnTo>
                  <a:pt x="2757674" y="3606800"/>
                </a:lnTo>
                <a:lnTo>
                  <a:pt x="2755072" y="3619500"/>
                </a:lnTo>
                <a:lnTo>
                  <a:pt x="2800286" y="3619500"/>
                </a:lnTo>
                <a:lnTo>
                  <a:pt x="2788831" y="3606800"/>
                </a:lnTo>
                <a:close/>
              </a:path>
              <a:path w="4498975" h="3797300">
                <a:moveTo>
                  <a:pt x="2790266" y="3606800"/>
                </a:moveTo>
                <a:lnTo>
                  <a:pt x="2788831" y="3606800"/>
                </a:lnTo>
                <a:lnTo>
                  <a:pt x="2800286" y="3619500"/>
                </a:lnTo>
                <a:lnTo>
                  <a:pt x="2803105" y="3619500"/>
                </a:lnTo>
                <a:lnTo>
                  <a:pt x="2790266" y="3606800"/>
                </a:lnTo>
                <a:close/>
              </a:path>
              <a:path w="4498975" h="3797300">
                <a:moveTo>
                  <a:pt x="2807233" y="3606800"/>
                </a:moveTo>
                <a:lnTo>
                  <a:pt x="2790266" y="3606800"/>
                </a:lnTo>
                <a:lnTo>
                  <a:pt x="2803105" y="3619500"/>
                </a:lnTo>
                <a:lnTo>
                  <a:pt x="2809748" y="3619500"/>
                </a:lnTo>
                <a:lnTo>
                  <a:pt x="2807233" y="3606800"/>
                </a:lnTo>
                <a:close/>
              </a:path>
              <a:path w="4498975" h="3797300">
                <a:moveTo>
                  <a:pt x="2826524" y="3606800"/>
                </a:moveTo>
                <a:lnTo>
                  <a:pt x="2812808" y="3606800"/>
                </a:lnTo>
                <a:lnTo>
                  <a:pt x="2809748" y="3619500"/>
                </a:lnTo>
                <a:lnTo>
                  <a:pt x="2820822" y="3619500"/>
                </a:lnTo>
                <a:lnTo>
                  <a:pt x="2826524" y="3606800"/>
                </a:lnTo>
                <a:close/>
              </a:path>
              <a:path w="4498975" h="3797300">
                <a:moveTo>
                  <a:pt x="2844050" y="3606800"/>
                </a:moveTo>
                <a:lnTo>
                  <a:pt x="2838005" y="3606800"/>
                </a:lnTo>
                <a:lnTo>
                  <a:pt x="2839021" y="3619500"/>
                </a:lnTo>
                <a:lnTo>
                  <a:pt x="2841510" y="3619500"/>
                </a:lnTo>
                <a:lnTo>
                  <a:pt x="2844050" y="3606800"/>
                </a:lnTo>
                <a:close/>
              </a:path>
              <a:path w="4498975" h="3797300">
                <a:moveTo>
                  <a:pt x="2879128" y="3606800"/>
                </a:moveTo>
                <a:lnTo>
                  <a:pt x="2869831" y="3606800"/>
                </a:lnTo>
                <a:lnTo>
                  <a:pt x="2868739" y="3619500"/>
                </a:lnTo>
                <a:lnTo>
                  <a:pt x="2879763" y="3619500"/>
                </a:lnTo>
                <a:lnTo>
                  <a:pt x="2879128" y="3606800"/>
                </a:lnTo>
                <a:close/>
              </a:path>
              <a:path w="4498975" h="3797300">
                <a:moveTo>
                  <a:pt x="2447188" y="3594100"/>
                </a:moveTo>
                <a:lnTo>
                  <a:pt x="2410574" y="3594100"/>
                </a:lnTo>
                <a:lnTo>
                  <a:pt x="2414435" y="3606800"/>
                </a:lnTo>
                <a:lnTo>
                  <a:pt x="2460586" y="3606800"/>
                </a:lnTo>
                <a:lnTo>
                  <a:pt x="2447188" y="3594100"/>
                </a:lnTo>
                <a:close/>
              </a:path>
              <a:path w="4498975" h="3797300">
                <a:moveTo>
                  <a:pt x="2667325" y="3594100"/>
                </a:moveTo>
                <a:lnTo>
                  <a:pt x="2454160" y="3594100"/>
                </a:lnTo>
                <a:lnTo>
                  <a:pt x="2465755" y="3606800"/>
                </a:lnTo>
                <a:lnTo>
                  <a:pt x="2670974" y="3606800"/>
                </a:lnTo>
                <a:lnTo>
                  <a:pt x="2667325" y="3594100"/>
                </a:lnTo>
                <a:close/>
              </a:path>
              <a:path w="4498975" h="3797300">
                <a:moveTo>
                  <a:pt x="2692082" y="3594100"/>
                </a:moveTo>
                <a:lnTo>
                  <a:pt x="2686558" y="3594100"/>
                </a:lnTo>
                <a:lnTo>
                  <a:pt x="2678569" y="3606800"/>
                </a:lnTo>
                <a:lnTo>
                  <a:pt x="2690723" y="3606800"/>
                </a:lnTo>
                <a:lnTo>
                  <a:pt x="2692082" y="3594100"/>
                </a:lnTo>
                <a:close/>
              </a:path>
              <a:path w="4498975" h="3797300">
                <a:moveTo>
                  <a:pt x="2740939" y="3594100"/>
                </a:moveTo>
                <a:lnTo>
                  <a:pt x="2729420" y="3594100"/>
                </a:lnTo>
                <a:lnTo>
                  <a:pt x="2725795" y="3606800"/>
                </a:lnTo>
                <a:lnTo>
                  <a:pt x="2734525" y="3606800"/>
                </a:lnTo>
                <a:lnTo>
                  <a:pt x="2740939" y="3594100"/>
                </a:lnTo>
                <a:close/>
              </a:path>
              <a:path w="4498975" h="3797300">
                <a:moveTo>
                  <a:pt x="2745243" y="3594100"/>
                </a:moveTo>
                <a:lnTo>
                  <a:pt x="2740939" y="3594100"/>
                </a:lnTo>
                <a:lnTo>
                  <a:pt x="2745117" y="3606800"/>
                </a:lnTo>
                <a:lnTo>
                  <a:pt x="2751048" y="3606800"/>
                </a:lnTo>
                <a:lnTo>
                  <a:pt x="2745243" y="3594100"/>
                </a:lnTo>
                <a:close/>
              </a:path>
              <a:path w="4498975" h="3797300">
                <a:moveTo>
                  <a:pt x="2767816" y="3605690"/>
                </a:moveTo>
                <a:lnTo>
                  <a:pt x="2767901" y="3606800"/>
                </a:lnTo>
                <a:lnTo>
                  <a:pt x="2768942" y="3606800"/>
                </a:lnTo>
                <a:lnTo>
                  <a:pt x="2767816" y="3605690"/>
                </a:lnTo>
                <a:close/>
              </a:path>
              <a:path w="4498975" h="3797300">
                <a:moveTo>
                  <a:pt x="2785038" y="3594100"/>
                </a:moveTo>
                <a:lnTo>
                  <a:pt x="2766923" y="3594100"/>
                </a:lnTo>
                <a:lnTo>
                  <a:pt x="2767528" y="3601956"/>
                </a:lnTo>
                <a:lnTo>
                  <a:pt x="2768942" y="3606800"/>
                </a:lnTo>
                <a:lnTo>
                  <a:pt x="2786765" y="3606800"/>
                </a:lnTo>
                <a:lnTo>
                  <a:pt x="2785038" y="3594100"/>
                </a:lnTo>
                <a:close/>
              </a:path>
              <a:path w="4498975" h="3797300">
                <a:moveTo>
                  <a:pt x="2765234" y="3594100"/>
                </a:moveTo>
                <a:lnTo>
                  <a:pt x="2756039" y="3594100"/>
                </a:lnTo>
                <a:lnTo>
                  <a:pt x="2767816" y="3605690"/>
                </a:lnTo>
                <a:lnTo>
                  <a:pt x="2767528" y="3601956"/>
                </a:lnTo>
                <a:lnTo>
                  <a:pt x="2765234" y="3594100"/>
                </a:lnTo>
                <a:close/>
              </a:path>
              <a:path w="4498975" h="3797300">
                <a:moveTo>
                  <a:pt x="2395791" y="3581400"/>
                </a:moveTo>
                <a:lnTo>
                  <a:pt x="2373701" y="3581400"/>
                </a:lnTo>
                <a:lnTo>
                  <a:pt x="2382757" y="3594100"/>
                </a:lnTo>
                <a:lnTo>
                  <a:pt x="2394750" y="3594100"/>
                </a:lnTo>
                <a:lnTo>
                  <a:pt x="2395791" y="3581400"/>
                </a:lnTo>
                <a:close/>
              </a:path>
              <a:path w="4498975" h="3797300">
                <a:moveTo>
                  <a:pt x="2402128" y="3581400"/>
                </a:moveTo>
                <a:lnTo>
                  <a:pt x="2395791" y="3581400"/>
                </a:lnTo>
                <a:lnTo>
                  <a:pt x="2401912" y="3594100"/>
                </a:lnTo>
                <a:lnTo>
                  <a:pt x="2403271" y="3594100"/>
                </a:lnTo>
                <a:lnTo>
                  <a:pt x="2402128" y="3581400"/>
                </a:lnTo>
                <a:close/>
              </a:path>
              <a:path w="4498975" h="3797300">
                <a:moveTo>
                  <a:pt x="2534513" y="3581400"/>
                </a:moveTo>
                <a:lnTo>
                  <a:pt x="2404351" y="3581400"/>
                </a:lnTo>
                <a:lnTo>
                  <a:pt x="2403271" y="3594100"/>
                </a:lnTo>
                <a:lnTo>
                  <a:pt x="2532824" y="3594100"/>
                </a:lnTo>
                <a:lnTo>
                  <a:pt x="2534513" y="3581400"/>
                </a:lnTo>
                <a:close/>
              </a:path>
              <a:path w="4498975" h="3797300">
                <a:moveTo>
                  <a:pt x="2587536" y="3581400"/>
                </a:moveTo>
                <a:lnTo>
                  <a:pt x="2537142" y="3581400"/>
                </a:lnTo>
                <a:lnTo>
                  <a:pt x="2537053" y="3594100"/>
                </a:lnTo>
                <a:lnTo>
                  <a:pt x="2600080" y="3594100"/>
                </a:lnTo>
                <a:lnTo>
                  <a:pt x="2587536" y="3581400"/>
                </a:lnTo>
                <a:close/>
              </a:path>
              <a:path w="4498975" h="3797300">
                <a:moveTo>
                  <a:pt x="2618371" y="3581400"/>
                </a:moveTo>
                <a:lnTo>
                  <a:pt x="2611107" y="3581400"/>
                </a:lnTo>
                <a:lnTo>
                  <a:pt x="2613596" y="3594100"/>
                </a:lnTo>
                <a:lnTo>
                  <a:pt x="2626233" y="3594100"/>
                </a:lnTo>
                <a:lnTo>
                  <a:pt x="2618371" y="3581400"/>
                </a:lnTo>
                <a:close/>
              </a:path>
              <a:path w="4498975" h="3797300">
                <a:moveTo>
                  <a:pt x="2634132" y="3581400"/>
                </a:moveTo>
                <a:lnTo>
                  <a:pt x="2630881" y="3594100"/>
                </a:lnTo>
                <a:lnTo>
                  <a:pt x="2639263" y="3594100"/>
                </a:lnTo>
                <a:lnTo>
                  <a:pt x="2634132" y="3581400"/>
                </a:lnTo>
                <a:close/>
              </a:path>
              <a:path w="4498975" h="3797300">
                <a:moveTo>
                  <a:pt x="2653093" y="3581400"/>
                </a:moveTo>
                <a:lnTo>
                  <a:pt x="2636177" y="3581400"/>
                </a:lnTo>
                <a:lnTo>
                  <a:pt x="2639263" y="3594100"/>
                </a:lnTo>
                <a:lnTo>
                  <a:pt x="2650591" y="3594100"/>
                </a:lnTo>
                <a:lnTo>
                  <a:pt x="2653093" y="3581400"/>
                </a:lnTo>
                <a:close/>
              </a:path>
              <a:path w="4498975" h="3797300">
                <a:moveTo>
                  <a:pt x="2657020" y="3586473"/>
                </a:moveTo>
                <a:lnTo>
                  <a:pt x="2650591" y="3594100"/>
                </a:lnTo>
                <a:lnTo>
                  <a:pt x="2660040" y="3594100"/>
                </a:lnTo>
                <a:lnTo>
                  <a:pt x="2657020" y="3586473"/>
                </a:lnTo>
                <a:close/>
              </a:path>
              <a:path w="4498975" h="3797300">
                <a:moveTo>
                  <a:pt x="2689694" y="3581400"/>
                </a:moveTo>
                <a:lnTo>
                  <a:pt x="2688297" y="3594100"/>
                </a:lnTo>
                <a:lnTo>
                  <a:pt x="2696476" y="3594100"/>
                </a:lnTo>
                <a:lnTo>
                  <a:pt x="2689694" y="3581400"/>
                </a:lnTo>
                <a:close/>
              </a:path>
              <a:path w="4498975" h="3797300">
                <a:moveTo>
                  <a:pt x="2661297" y="3581400"/>
                </a:moveTo>
                <a:lnTo>
                  <a:pt x="2655011" y="3581400"/>
                </a:lnTo>
                <a:lnTo>
                  <a:pt x="2657020" y="3586473"/>
                </a:lnTo>
                <a:lnTo>
                  <a:pt x="2661297" y="3581400"/>
                </a:lnTo>
                <a:close/>
              </a:path>
              <a:path w="4498975" h="3797300">
                <a:moveTo>
                  <a:pt x="2321775" y="3568700"/>
                </a:moveTo>
                <a:lnTo>
                  <a:pt x="2300554" y="3568700"/>
                </a:lnTo>
                <a:lnTo>
                  <a:pt x="2302548" y="3581400"/>
                </a:lnTo>
                <a:lnTo>
                  <a:pt x="2317241" y="3581400"/>
                </a:lnTo>
                <a:lnTo>
                  <a:pt x="2321775" y="3568700"/>
                </a:lnTo>
                <a:close/>
              </a:path>
              <a:path w="4498975" h="3797300">
                <a:moveTo>
                  <a:pt x="2363177" y="3568700"/>
                </a:moveTo>
                <a:lnTo>
                  <a:pt x="2325116" y="3568700"/>
                </a:lnTo>
                <a:lnTo>
                  <a:pt x="2328456" y="3581400"/>
                </a:lnTo>
                <a:lnTo>
                  <a:pt x="2366073" y="3581400"/>
                </a:lnTo>
                <a:lnTo>
                  <a:pt x="2363177" y="3568700"/>
                </a:lnTo>
                <a:close/>
              </a:path>
              <a:path w="4498975" h="3797300">
                <a:moveTo>
                  <a:pt x="2367038" y="3568700"/>
                </a:moveTo>
                <a:lnTo>
                  <a:pt x="2363520" y="3568700"/>
                </a:lnTo>
                <a:lnTo>
                  <a:pt x="2367127" y="3581400"/>
                </a:lnTo>
                <a:lnTo>
                  <a:pt x="2371483" y="3581400"/>
                </a:lnTo>
                <a:lnTo>
                  <a:pt x="2367038" y="3568700"/>
                </a:lnTo>
                <a:close/>
              </a:path>
              <a:path w="4498975" h="3797300">
                <a:moveTo>
                  <a:pt x="2476842" y="3568700"/>
                </a:moveTo>
                <a:lnTo>
                  <a:pt x="2388374" y="3568700"/>
                </a:lnTo>
                <a:lnTo>
                  <a:pt x="2384679" y="3581400"/>
                </a:lnTo>
                <a:lnTo>
                  <a:pt x="2481991" y="3581400"/>
                </a:lnTo>
                <a:lnTo>
                  <a:pt x="2476842" y="3568700"/>
                </a:lnTo>
                <a:close/>
              </a:path>
              <a:path w="4498975" h="3797300">
                <a:moveTo>
                  <a:pt x="2521445" y="3568700"/>
                </a:moveTo>
                <a:lnTo>
                  <a:pt x="2503208" y="3568700"/>
                </a:lnTo>
                <a:lnTo>
                  <a:pt x="2500445" y="3581400"/>
                </a:lnTo>
                <a:lnTo>
                  <a:pt x="2536812" y="3581400"/>
                </a:lnTo>
                <a:lnTo>
                  <a:pt x="2521445" y="3568700"/>
                </a:lnTo>
                <a:close/>
              </a:path>
              <a:path w="4498975" h="3797300">
                <a:moveTo>
                  <a:pt x="2558886" y="3571637"/>
                </a:moveTo>
                <a:lnTo>
                  <a:pt x="2554922" y="3581400"/>
                </a:lnTo>
                <a:lnTo>
                  <a:pt x="2562225" y="3581400"/>
                </a:lnTo>
                <a:lnTo>
                  <a:pt x="2558886" y="3571637"/>
                </a:lnTo>
                <a:close/>
              </a:path>
              <a:path w="4498975" h="3797300">
                <a:moveTo>
                  <a:pt x="2574637" y="3568700"/>
                </a:moveTo>
                <a:lnTo>
                  <a:pt x="2568333" y="3568700"/>
                </a:lnTo>
                <a:lnTo>
                  <a:pt x="2563545" y="3581400"/>
                </a:lnTo>
                <a:lnTo>
                  <a:pt x="2576821" y="3581400"/>
                </a:lnTo>
                <a:lnTo>
                  <a:pt x="2574637" y="3568700"/>
                </a:lnTo>
                <a:close/>
              </a:path>
              <a:path w="4498975" h="3797300">
                <a:moveTo>
                  <a:pt x="2596297" y="3570197"/>
                </a:moveTo>
                <a:lnTo>
                  <a:pt x="2593340" y="3581400"/>
                </a:lnTo>
                <a:lnTo>
                  <a:pt x="2598626" y="3581400"/>
                </a:lnTo>
                <a:lnTo>
                  <a:pt x="2596297" y="3570197"/>
                </a:lnTo>
                <a:close/>
              </a:path>
              <a:path w="4498975" h="3797300">
                <a:moveTo>
                  <a:pt x="2626728" y="3568700"/>
                </a:moveTo>
                <a:lnTo>
                  <a:pt x="2614739" y="3568700"/>
                </a:lnTo>
                <a:lnTo>
                  <a:pt x="2618816" y="3581400"/>
                </a:lnTo>
                <a:lnTo>
                  <a:pt x="2625356" y="3581400"/>
                </a:lnTo>
                <a:lnTo>
                  <a:pt x="2626728" y="3568700"/>
                </a:lnTo>
                <a:close/>
              </a:path>
              <a:path w="4498975" h="3797300">
                <a:moveTo>
                  <a:pt x="2637764" y="3568700"/>
                </a:moveTo>
                <a:lnTo>
                  <a:pt x="2636443" y="3568700"/>
                </a:lnTo>
                <a:lnTo>
                  <a:pt x="2638221" y="3581400"/>
                </a:lnTo>
                <a:lnTo>
                  <a:pt x="2637764" y="3568700"/>
                </a:lnTo>
                <a:close/>
              </a:path>
              <a:path w="4498975" h="3797300">
                <a:moveTo>
                  <a:pt x="2560078" y="3568700"/>
                </a:moveTo>
                <a:lnTo>
                  <a:pt x="2557881" y="3568700"/>
                </a:lnTo>
                <a:lnTo>
                  <a:pt x="2558886" y="3571637"/>
                </a:lnTo>
                <a:lnTo>
                  <a:pt x="2560078" y="3568700"/>
                </a:lnTo>
                <a:close/>
              </a:path>
              <a:path w="4498975" h="3797300">
                <a:moveTo>
                  <a:pt x="2596692" y="3568700"/>
                </a:moveTo>
                <a:lnTo>
                  <a:pt x="2595985" y="3568700"/>
                </a:lnTo>
                <a:lnTo>
                  <a:pt x="2596297" y="3570197"/>
                </a:lnTo>
                <a:lnTo>
                  <a:pt x="2596692" y="3568700"/>
                </a:lnTo>
                <a:close/>
              </a:path>
              <a:path w="4498975" h="3797300">
                <a:moveTo>
                  <a:pt x="2251608" y="3556000"/>
                </a:moveTo>
                <a:lnTo>
                  <a:pt x="2236660" y="3556000"/>
                </a:lnTo>
                <a:lnTo>
                  <a:pt x="2241829" y="3568700"/>
                </a:lnTo>
                <a:lnTo>
                  <a:pt x="2247887" y="3568700"/>
                </a:lnTo>
                <a:lnTo>
                  <a:pt x="2251608" y="3556000"/>
                </a:lnTo>
                <a:close/>
              </a:path>
              <a:path w="4498975" h="3797300">
                <a:moveTo>
                  <a:pt x="2267330" y="3556000"/>
                </a:moveTo>
                <a:lnTo>
                  <a:pt x="2254516" y="3556000"/>
                </a:lnTo>
                <a:lnTo>
                  <a:pt x="2252484" y="3568700"/>
                </a:lnTo>
                <a:lnTo>
                  <a:pt x="2257894" y="3568700"/>
                </a:lnTo>
                <a:lnTo>
                  <a:pt x="2267330" y="3556000"/>
                </a:lnTo>
                <a:close/>
              </a:path>
              <a:path w="4498975" h="3797300">
                <a:moveTo>
                  <a:pt x="2382558" y="3556000"/>
                </a:moveTo>
                <a:lnTo>
                  <a:pt x="2269297" y="3556000"/>
                </a:lnTo>
                <a:lnTo>
                  <a:pt x="2268034" y="3568700"/>
                </a:lnTo>
                <a:lnTo>
                  <a:pt x="2384818" y="3568700"/>
                </a:lnTo>
                <a:lnTo>
                  <a:pt x="2382558" y="3556000"/>
                </a:lnTo>
                <a:close/>
              </a:path>
              <a:path w="4498975" h="3797300">
                <a:moveTo>
                  <a:pt x="2458389" y="3556000"/>
                </a:moveTo>
                <a:lnTo>
                  <a:pt x="2397099" y="3556000"/>
                </a:lnTo>
                <a:lnTo>
                  <a:pt x="2384818" y="3568700"/>
                </a:lnTo>
                <a:lnTo>
                  <a:pt x="2450122" y="3568700"/>
                </a:lnTo>
                <a:lnTo>
                  <a:pt x="2458389" y="3556000"/>
                </a:lnTo>
                <a:close/>
              </a:path>
              <a:path w="4498975" h="3797300">
                <a:moveTo>
                  <a:pt x="2474163" y="3556000"/>
                </a:moveTo>
                <a:lnTo>
                  <a:pt x="2468541" y="3556000"/>
                </a:lnTo>
                <a:lnTo>
                  <a:pt x="2466344" y="3568700"/>
                </a:lnTo>
                <a:lnTo>
                  <a:pt x="2492476" y="3568700"/>
                </a:lnTo>
                <a:lnTo>
                  <a:pt x="2474163" y="3556000"/>
                </a:lnTo>
                <a:close/>
              </a:path>
              <a:path w="4498975" h="3797300">
                <a:moveTo>
                  <a:pt x="2511501" y="3556000"/>
                </a:moveTo>
                <a:lnTo>
                  <a:pt x="2491409" y="3556000"/>
                </a:lnTo>
                <a:lnTo>
                  <a:pt x="2492476" y="3568700"/>
                </a:lnTo>
                <a:lnTo>
                  <a:pt x="2518600" y="3568700"/>
                </a:lnTo>
                <a:lnTo>
                  <a:pt x="2511501" y="3556000"/>
                </a:lnTo>
                <a:close/>
              </a:path>
              <a:path w="4498975" h="3797300">
                <a:moveTo>
                  <a:pt x="2528436" y="3556000"/>
                </a:moveTo>
                <a:lnTo>
                  <a:pt x="2523528" y="3556000"/>
                </a:lnTo>
                <a:lnTo>
                  <a:pt x="2518600" y="3568700"/>
                </a:lnTo>
                <a:lnTo>
                  <a:pt x="2523996" y="3568700"/>
                </a:lnTo>
                <a:lnTo>
                  <a:pt x="2528436" y="3556000"/>
                </a:lnTo>
                <a:close/>
              </a:path>
              <a:path w="4498975" h="3797300">
                <a:moveTo>
                  <a:pt x="2560662" y="3556000"/>
                </a:moveTo>
                <a:lnTo>
                  <a:pt x="2552135" y="3556000"/>
                </a:lnTo>
                <a:lnTo>
                  <a:pt x="2543505" y="3568700"/>
                </a:lnTo>
                <a:lnTo>
                  <a:pt x="2569076" y="3568700"/>
                </a:lnTo>
                <a:lnTo>
                  <a:pt x="2560662" y="3556000"/>
                </a:lnTo>
                <a:close/>
              </a:path>
              <a:path w="4498975" h="3797300">
                <a:moveTo>
                  <a:pt x="2229215" y="3543300"/>
                </a:moveTo>
                <a:lnTo>
                  <a:pt x="2196312" y="3543300"/>
                </a:lnTo>
                <a:lnTo>
                  <a:pt x="2195703" y="3556000"/>
                </a:lnTo>
                <a:lnTo>
                  <a:pt x="2225328" y="3556000"/>
                </a:lnTo>
                <a:lnTo>
                  <a:pt x="2229215" y="3543300"/>
                </a:lnTo>
                <a:close/>
              </a:path>
              <a:path w="4498975" h="3797300">
                <a:moveTo>
                  <a:pt x="2402668" y="3543300"/>
                </a:moveTo>
                <a:lnTo>
                  <a:pt x="2229215" y="3543300"/>
                </a:lnTo>
                <a:lnTo>
                  <a:pt x="2230793" y="3556000"/>
                </a:lnTo>
                <a:lnTo>
                  <a:pt x="2404844" y="3556000"/>
                </a:lnTo>
                <a:lnTo>
                  <a:pt x="2402668" y="3543300"/>
                </a:lnTo>
                <a:close/>
              </a:path>
              <a:path w="4498975" h="3797300">
                <a:moveTo>
                  <a:pt x="2444267" y="3543300"/>
                </a:moveTo>
                <a:lnTo>
                  <a:pt x="2418013" y="3543300"/>
                </a:lnTo>
                <a:lnTo>
                  <a:pt x="2416210" y="3556000"/>
                </a:lnTo>
                <a:lnTo>
                  <a:pt x="2439902" y="3556000"/>
                </a:lnTo>
                <a:lnTo>
                  <a:pt x="2444267" y="3543300"/>
                </a:lnTo>
                <a:close/>
              </a:path>
              <a:path w="4498975" h="3797300">
                <a:moveTo>
                  <a:pt x="2445410" y="3543300"/>
                </a:moveTo>
                <a:lnTo>
                  <a:pt x="2447531" y="3556000"/>
                </a:lnTo>
                <a:lnTo>
                  <a:pt x="2457780" y="3556000"/>
                </a:lnTo>
                <a:lnTo>
                  <a:pt x="2445410" y="3543300"/>
                </a:lnTo>
                <a:close/>
              </a:path>
              <a:path w="4498975" h="3797300">
                <a:moveTo>
                  <a:pt x="2477274" y="3543300"/>
                </a:moveTo>
                <a:lnTo>
                  <a:pt x="2461603" y="3543300"/>
                </a:lnTo>
                <a:lnTo>
                  <a:pt x="2469311" y="3556000"/>
                </a:lnTo>
                <a:lnTo>
                  <a:pt x="2479217" y="3556000"/>
                </a:lnTo>
                <a:lnTo>
                  <a:pt x="2477274" y="3543300"/>
                </a:lnTo>
                <a:close/>
              </a:path>
              <a:path w="4498975" h="3797300">
                <a:moveTo>
                  <a:pt x="2325878" y="3530600"/>
                </a:moveTo>
                <a:lnTo>
                  <a:pt x="2159342" y="3530600"/>
                </a:lnTo>
                <a:lnTo>
                  <a:pt x="2157145" y="3543300"/>
                </a:lnTo>
                <a:lnTo>
                  <a:pt x="2328303" y="3543300"/>
                </a:lnTo>
                <a:lnTo>
                  <a:pt x="2325878" y="3530600"/>
                </a:lnTo>
                <a:close/>
              </a:path>
              <a:path w="4498975" h="3797300">
                <a:moveTo>
                  <a:pt x="2341514" y="3529584"/>
                </a:moveTo>
                <a:lnTo>
                  <a:pt x="2340711" y="3530600"/>
                </a:lnTo>
                <a:lnTo>
                  <a:pt x="2328303" y="3543300"/>
                </a:lnTo>
                <a:lnTo>
                  <a:pt x="2370137" y="3543300"/>
                </a:lnTo>
                <a:lnTo>
                  <a:pt x="2360944" y="3530600"/>
                </a:lnTo>
                <a:lnTo>
                  <a:pt x="2341968" y="3530600"/>
                </a:lnTo>
                <a:lnTo>
                  <a:pt x="2341514" y="3529584"/>
                </a:lnTo>
                <a:close/>
              </a:path>
              <a:path w="4498975" h="3797300">
                <a:moveTo>
                  <a:pt x="2382074" y="3530600"/>
                </a:moveTo>
                <a:lnTo>
                  <a:pt x="2372893" y="3530600"/>
                </a:lnTo>
                <a:lnTo>
                  <a:pt x="2378163" y="3543300"/>
                </a:lnTo>
                <a:lnTo>
                  <a:pt x="2385441" y="3543300"/>
                </a:lnTo>
                <a:lnTo>
                  <a:pt x="2382074" y="3530600"/>
                </a:lnTo>
                <a:close/>
              </a:path>
              <a:path w="4498975" h="3797300">
                <a:moveTo>
                  <a:pt x="2418448" y="3530600"/>
                </a:moveTo>
                <a:lnTo>
                  <a:pt x="2409892" y="3530600"/>
                </a:lnTo>
                <a:lnTo>
                  <a:pt x="2402754" y="3543300"/>
                </a:lnTo>
                <a:lnTo>
                  <a:pt x="2426833" y="3543300"/>
                </a:lnTo>
                <a:lnTo>
                  <a:pt x="2418448" y="3530600"/>
                </a:lnTo>
                <a:close/>
              </a:path>
              <a:path w="4498975" h="3797300">
                <a:moveTo>
                  <a:pt x="2043290" y="3517900"/>
                </a:moveTo>
                <a:lnTo>
                  <a:pt x="2042579" y="3517900"/>
                </a:lnTo>
                <a:lnTo>
                  <a:pt x="2044077" y="3530600"/>
                </a:lnTo>
                <a:lnTo>
                  <a:pt x="2043290" y="3517900"/>
                </a:lnTo>
                <a:close/>
              </a:path>
              <a:path w="4498975" h="3797300">
                <a:moveTo>
                  <a:pt x="2104186" y="3517900"/>
                </a:moveTo>
                <a:lnTo>
                  <a:pt x="2077745" y="3517900"/>
                </a:lnTo>
                <a:lnTo>
                  <a:pt x="2091080" y="3530600"/>
                </a:lnTo>
                <a:lnTo>
                  <a:pt x="2100199" y="3530600"/>
                </a:lnTo>
                <a:lnTo>
                  <a:pt x="2104186" y="3517900"/>
                </a:lnTo>
                <a:close/>
              </a:path>
              <a:path w="4498975" h="3797300">
                <a:moveTo>
                  <a:pt x="2133168" y="3517900"/>
                </a:moveTo>
                <a:lnTo>
                  <a:pt x="2118109" y="3517900"/>
                </a:lnTo>
                <a:lnTo>
                  <a:pt x="2120646" y="3530600"/>
                </a:lnTo>
                <a:lnTo>
                  <a:pt x="2137587" y="3530600"/>
                </a:lnTo>
                <a:lnTo>
                  <a:pt x="2133168" y="3517900"/>
                </a:lnTo>
                <a:close/>
              </a:path>
              <a:path w="4498975" h="3797300">
                <a:moveTo>
                  <a:pt x="2149017" y="3517900"/>
                </a:moveTo>
                <a:lnTo>
                  <a:pt x="2139111" y="3517900"/>
                </a:lnTo>
                <a:lnTo>
                  <a:pt x="2137587" y="3530600"/>
                </a:lnTo>
                <a:lnTo>
                  <a:pt x="2145423" y="3530600"/>
                </a:lnTo>
                <a:lnTo>
                  <a:pt x="2149017" y="3517900"/>
                </a:lnTo>
                <a:close/>
              </a:path>
              <a:path w="4498975" h="3797300">
                <a:moveTo>
                  <a:pt x="2162175" y="3517900"/>
                </a:moveTo>
                <a:lnTo>
                  <a:pt x="2149017" y="3517900"/>
                </a:lnTo>
                <a:lnTo>
                  <a:pt x="2145423" y="3530600"/>
                </a:lnTo>
                <a:lnTo>
                  <a:pt x="2163294" y="3530600"/>
                </a:lnTo>
                <a:lnTo>
                  <a:pt x="2162175" y="3517900"/>
                </a:lnTo>
                <a:close/>
              </a:path>
              <a:path w="4498975" h="3797300">
                <a:moveTo>
                  <a:pt x="2247734" y="3517900"/>
                </a:moveTo>
                <a:lnTo>
                  <a:pt x="2162175" y="3517900"/>
                </a:lnTo>
                <a:lnTo>
                  <a:pt x="2163294" y="3530600"/>
                </a:lnTo>
                <a:lnTo>
                  <a:pt x="2248128" y="3530600"/>
                </a:lnTo>
                <a:lnTo>
                  <a:pt x="2247734" y="3517900"/>
                </a:lnTo>
                <a:close/>
              </a:path>
              <a:path w="4498975" h="3797300">
                <a:moveTo>
                  <a:pt x="2310777" y="3517900"/>
                </a:moveTo>
                <a:lnTo>
                  <a:pt x="2264359" y="3517900"/>
                </a:lnTo>
                <a:lnTo>
                  <a:pt x="2248128" y="3530600"/>
                </a:lnTo>
                <a:lnTo>
                  <a:pt x="2306891" y="3530600"/>
                </a:lnTo>
                <a:lnTo>
                  <a:pt x="2310777" y="3517900"/>
                </a:lnTo>
                <a:close/>
              </a:path>
              <a:path w="4498975" h="3797300">
                <a:moveTo>
                  <a:pt x="2322309" y="3517900"/>
                </a:moveTo>
                <a:lnTo>
                  <a:pt x="2316734" y="3517900"/>
                </a:lnTo>
                <a:lnTo>
                  <a:pt x="2315751" y="3530600"/>
                </a:lnTo>
                <a:lnTo>
                  <a:pt x="2329662" y="3530600"/>
                </a:lnTo>
                <a:lnTo>
                  <a:pt x="2322309" y="3517900"/>
                </a:lnTo>
                <a:close/>
              </a:path>
              <a:path w="4498975" h="3797300">
                <a:moveTo>
                  <a:pt x="2348099" y="3521259"/>
                </a:moveTo>
                <a:lnTo>
                  <a:pt x="2342032" y="3528930"/>
                </a:lnTo>
                <a:lnTo>
                  <a:pt x="2341968" y="3530600"/>
                </a:lnTo>
                <a:lnTo>
                  <a:pt x="2350033" y="3530600"/>
                </a:lnTo>
                <a:lnTo>
                  <a:pt x="2348099" y="3521259"/>
                </a:lnTo>
                <a:close/>
              </a:path>
              <a:path w="4498975" h="3797300">
                <a:moveTo>
                  <a:pt x="2350757" y="3529334"/>
                </a:moveTo>
                <a:lnTo>
                  <a:pt x="2350033" y="3530600"/>
                </a:lnTo>
                <a:lnTo>
                  <a:pt x="2350757" y="3530600"/>
                </a:lnTo>
                <a:lnTo>
                  <a:pt x="2350757" y="3529334"/>
                </a:lnTo>
                <a:close/>
              </a:path>
              <a:path w="4498975" h="3797300">
                <a:moveTo>
                  <a:pt x="2342451" y="3517900"/>
                </a:moveTo>
                <a:lnTo>
                  <a:pt x="2336291" y="3517900"/>
                </a:lnTo>
                <a:lnTo>
                  <a:pt x="2341514" y="3529584"/>
                </a:lnTo>
                <a:lnTo>
                  <a:pt x="2342032" y="3528930"/>
                </a:lnTo>
                <a:lnTo>
                  <a:pt x="2342451" y="3517900"/>
                </a:lnTo>
                <a:close/>
              </a:path>
              <a:path w="4498975" h="3797300">
                <a:moveTo>
                  <a:pt x="2357297" y="3517900"/>
                </a:moveTo>
                <a:lnTo>
                  <a:pt x="2350757" y="3517900"/>
                </a:lnTo>
                <a:lnTo>
                  <a:pt x="2350757" y="3529334"/>
                </a:lnTo>
                <a:lnTo>
                  <a:pt x="2357297" y="3517900"/>
                </a:lnTo>
                <a:close/>
              </a:path>
              <a:path w="4498975" h="3797300">
                <a:moveTo>
                  <a:pt x="2350757" y="3517900"/>
                </a:moveTo>
                <a:lnTo>
                  <a:pt x="2347404" y="3517900"/>
                </a:lnTo>
                <a:lnTo>
                  <a:pt x="2348099" y="3521259"/>
                </a:lnTo>
                <a:lnTo>
                  <a:pt x="2350757" y="3517900"/>
                </a:lnTo>
                <a:close/>
              </a:path>
              <a:path w="4498975" h="3797300">
                <a:moveTo>
                  <a:pt x="2054696" y="3505200"/>
                </a:moveTo>
                <a:lnTo>
                  <a:pt x="2019376" y="3505200"/>
                </a:lnTo>
                <a:lnTo>
                  <a:pt x="2034120" y="3517900"/>
                </a:lnTo>
                <a:lnTo>
                  <a:pt x="2056627" y="3517900"/>
                </a:lnTo>
                <a:lnTo>
                  <a:pt x="2054696" y="3505200"/>
                </a:lnTo>
                <a:close/>
              </a:path>
              <a:path w="4498975" h="3797300">
                <a:moveTo>
                  <a:pt x="2158050" y="3505200"/>
                </a:moveTo>
                <a:lnTo>
                  <a:pt x="2063102" y="3505200"/>
                </a:lnTo>
                <a:lnTo>
                  <a:pt x="2061908" y="3517900"/>
                </a:lnTo>
                <a:lnTo>
                  <a:pt x="2152125" y="3517900"/>
                </a:lnTo>
                <a:lnTo>
                  <a:pt x="2158050" y="3505200"/>
                </a:lnTo>
                <a:close/>
              </a:path>
              <a:path w="4498975" h="3797300">
                <a:moveTo>
                  <a:pt x="2162721" y="3505200"/>
                </a:moveTo>
                <a:lnTo>
                  <a:pt x="2158050" y="3505200"/>
                </a:lnTo>
                <a:lnTo>
                  <a:pt x="2152125" y="3517900"/>
                </a:lnTo>
                <a:lnTo>
                  <a:pt x="2161921" y="3517900"/>
                </a:lnTo>
                <a:lnTo>
                  <a:pt x="2162721" y="3505200"/>
                </a:lnTo>
                <a:close/>
              </a:path>
              <a:path w="4498975" h="3797300">
                <a:moveTo>
                  <a:pt x="2219048" y="3505200"/>
                </a:moveTo>
                <a:lnTo>
                  <a:pt x="2162721" y="3505200"/>
                </a:lnTo>
                <a:lnTo>
                  <a:pt x="2161921" y="3517900"/>
                </a:lnTo>
                <a:lnTo>
                  <a:pt x="2226419" y="3517900"/>
                </a:lnTo>
                <a:lnTo>
                  <a:pt x="2219048" y="3505200"/>
                </a:lnTo>
                <a:close/>
              </a:path>
              <a:path w="4498975" h="3797300">
                <a:moveTo>
                  <a:pt x="2251646" y="3505200"/>
                </a:moveTo>
                <a:lnTo>
                  <a:pt x="2233564" y="3505200"/>
                </a:lnTo>
                <a:lnTo>
                  <a:pt x="2226419" y="3517900"/>
                </a:lnTo>
                <a:lnTo>
                  <a:pt x="2253297" y="3517900"/>
                </a:lnTo>
                <a:lnTo>
                  <a:pt x="2251646" y="3505200"/>
                </a:lnTo>
                <a:close/>
              </a:path>
              <a:path w="4498975" h="3797300">
                <a:moveTo>
                  <a:pt x="2273995" y="3505200"/>
                </a:moveTo>
                <a:lnTo>
                  <a:pt x="2263878" y="3505200"/>
                </a:lnTo>
                <a:lnTo>
                  <a:pt x="2268775" y="3517900"/>
                </a:lnTo>
                <a:lnTo>
                  <a:pt x="2282024" y="3517900"/>
                </a:lnTo>
                <a:lnTo>
                  <a:pt x="2273995" y="3505200"/>
                </a:lnTo>
                <a:close/>
              </a:path>
              <a:path w="4498975" h="3797300">
                <a:moveTo>
                  <a:pt x="2302383" y="3505200"/>
                </a:moveTo>
                <a:lnTo>
                  <a:pt x="2283498" y="3505200"/>
                </a:lnTo>
                <a:lnTo>
                  <a:pt x="2291334" y="3517900"/>
                </a:lnTo>
                <a:lnTo>
                  <a:pt x="2298585" y="3517900"/>
                </a:lnTo>
                <a:lnTo>
                  <a:pt x="2302383" y="3505200"/>
                </a:lnTo>
                <a:close/>
              </a:path>
              <a:path w="4498975" h="3797300">
                <a:moveTo>
                  <a:pt x="1965134" y="3492500"/>
                </a:moveTo>
                <a:lnTo>
                  <a:pt x="1961172" y="3492500"/>
                </a:lnTo>
                <a:lnTo>
                  <a:pt x="1963267" y="3505200"/>
                </a:lnTo>
                <a:lnTo>
                  <a:pt x="1966214" y="3505200"/>
                </a:lnTo>
                <a:lnTo>
                  <a:pt x="1965134" y="3492500"/>
                </a:lnTo>
                <a:close/>
              </a:path>
              <a:path w="4498975" h="3797300">
                <a:moveTo>
                  <a:pt x="2000511" y="3492500"/>
                </a:moveTo>
                <a:lnTo>
                  <a:pt x="1976475" y="3492500"/>
                </a:lnTo>
                <a:lnTo>
                  <a:pt x="1982160" y="3505200"/>
                </a:lnTo>
                <a:lnTo>
                  <a:pt x="2000745" y="3505200"/>
                </a:lnTo>
                <a:lnTo>
                  <a:pt x="2000511" y="3492500"/>
                </a:lnTo>
                <a:close/>
              </a:path>
              <a:path w="4498975" h="3797300">
                <a:moveTo>
                  <a:pt x="2009978" y="3492500"/>
                </a:moveTo>
                <a:lnTo>
                  <a:pt x="2011045" y="3505200"/>
                </a:lnTo>
                <a:lnTo>
                  <a:pt x="2009978" y="3492500"/>
                </a:lnTo>
                <a:close/>
              </a:path>
              <a:path w="4498975" h="3797300">
                <a:moveTo>
                  <a:pt x="2161449" y="3492500"/>
                </a:moveTo>
                <a:lnTo>
                  <a:pt x="2016528" y="3492500"/>
                </a:lnTo>
                <a:lnTo>
                  <a:pt x="2011213" y="3505200"/>
                </a:lnTo>
                <a:lnTo>
                  <a:pt x="2166759" y="3505200"/>
                </a:lnTo>
                <a:lnTo>
                  <a:pt x="2166614" y="3503037"/>
                </a:lnTo>
                <a:lnTo>
                  <a:pt x="2161449" y="3492500"/>
                </a:lnTo>
                <a:close/>
              </a:path>
              <a:path w="4498975" h="3797300">
                <a:moveTo>
                  <a:pt x="2166614" y="3503037"/>
                </a:moveTo>
                <a:lnTo>
                  <a:pt x="2166759" y="3505200"/>
                </a:lnTo>
                <a:lnTo>
                  <a:pt x="2167674" y="3505200"/>
                </a:lnTo>
                <a:lnTo>
                  <a:pt x="2166614" y="3503037"/>
                </a:lnTo>
                <a:close/>
              </a:path>
              <a:path w="4498975" h="3797300">
                <a:moveTo>
                  <a:pt x="2207348" y="3492500"/>
                </a:moveTo>
                <a:lnTo>
                  <a:pt x="2165908" y="3492500"/>
                </a:lnTo>
                <a:lnTo>
                  <a:pt x="2166614" y="3503037"/>
                </a:lnTo>
                <a:lnTo>
                  <a:pt x="2167674" y="3505200"/>
                </a:lnTo>
                <a:lnTo>
                  <a:pt x="2194826" y="3505200"/>
                </a:lnTo>
                <a:lnTo>
                  <a:pt x="2207348" y="3492500"/>
                </a:lnTo>
                <a:close/>
              </a:path>
              <a:path w="4498975" h="3797300">
                <a:moveTo>
                  <a:pt x="2226322" y="3492500"/>
                </a:moveTo>
                <a:lnTo>
                  <a:pt x="2220404" y="3492500"/>
                </a:lnTo>
                <a:lnTo>
                  <a:pt x="2215159" y="3505200"/>
                </a:lnTo>
                <a:lnTo>
                  <a:pt x="2233396" y="3505200"/>
                </a:lnTo>
                <a:lnTo>
                  <a:pt x="2226322" y="3492500"/>
                </a:lnTo>
                <a:close/>
              </a:path>
              <a:path w="4498975" h="3797300">
                <a:moveTo>
                  <a:pt x="2241895" y="3492500"/>
                </a:moveTo>
                <a:lnTo>
                  <a:pt x="2242521" y="3505200"/>
                </a:lnTo>
                <a:lnTo>
                  <a:pt x="2245906" y="3505200"/>
                </a:lnTo>
                <a:lnTo>
                  <a:pt x="2241895" y="3492500"/>
                </a:lnTo>
                <a:close/>
              </a:path>
              <a:path w="4498975" h="3797300">
                <a:moveTo>
                  <a:pt x="2257679" y="3492500"/>
                </a:moveTo>
                <a:lnTo>
                  <a:pt x="2255456" y="3492500"/>
                </a:lnTo>
                <a:lnTo>
                  <a:pt x="2256523" y="3505200"/>
                </a:lnTo>
                <a:lnTo>
                  <a:pt x="2257679" y="3492500"/>
                </a:lnTo>
                <a:close/>
              </a:path>
              <a:path w="4498975" h="3797300">
                <a:moveTo>
                  <a:pt x="1945995" y="3479800"/>
                </a:moveTo>
                <a:lnTo>
                  <a:pt x="1931885" y="3479800"/>
                </a:lnTo>
                <a:lnTo>
                  <a:pt x="1929815" y="3492500"/>
                </a:lnTo>
                <a:lnTo>
                  <a:pt x="1941918" y="3492500"/>
                </a:lnTo>
                <a:lnTo>
                  <a:pt x="1945995" y="3479800"/>
                </a:lnTo>
                <a:close/>
              </a:path>
              <a:path w="4498975" h="3797300">
                <a:moveTo>
                  <a:pt x="1968893" y="3479800"/>
                </a:moveTo>
                <a:lnTo>
                  <a:pt x="1963127" y="3479800"/>
                </a:lnTo>
                <a:lnTo>
                  <a:pt x="1966544" y="3492500"/>
                </a:lnTo>
                <a:lnTo>
                  <a:pt x="1971928" y="3492500"/>
                </a:lnTo>
                <a:lnTo>
                  <a:pt x="1968893" y="3479800"/>
                </a:lnTo>
                <a:close/>
              </a:path>
              <a:path w="4498975" h="3797300">
                <a:moveTo>
                  <a:pt x="2028012" y="3479800"/>
                </a:moveTo>
                <a:lnTo>
                  <a:pt x="1970938" y="3479800"/>
                </a:lnTo>
                <a:lnTo>
                  <a:pt x="1971928" y="3492500"/>
                </a:lnTo>
                <a:lnTo>
                  <a:pt x="2024507" y="3492500"/>
                </a:lnTo>
                <a:lnTo>
                  <a:pt x="2028012" y="3479800"/>
                </a:lnTo>
                <a:close/>
              </a:path>
              <a:path w="4498975" h="3797300">
                <a:moveTo>
                  <a:pt x="2082990" y="3479800"/>
                </a:moveTo>
                <a:lnTo>
                  <a:pt x="2031517" y="3479800"/>
                </a:lnTo>
                <a:lnTo>
                  <a:pt x="2032203" y="3492500"/>
                </a:lnTo>
                <a:lnTo>
                  <a:pt x="2084285" y="3492500"/>
                </a:lnTo>
                <a:lnTo>
                  <a:pt x="2082990" y="3479800"/>
                </a:lnTo>
                <a:close/>
              </a:path>
              <a:path w="4498975" h="3797300">
                <a:moveTo>
                  <a:pt x="2149246" y="3479800"/>
                </a:moveTo>
                <a:lnTo>
                  <a:pt x="2096820" y="3479800"/>
                </a:lnTo>
                <a:lnTo>
                  <a:pt x="2091245" y="3492500"/>
                </a:lnTo>
                <a:lnTo>
                  <a:pt x="2150681" y="3492500"/>
                </a:lnTo>
                <a:lnTo>
                  <a:pt x="2149246" y="3479800"/>
                </a:lnTo>
                <a:close/>
              </a:path>
              <a:path w="4498975" h="3797300">
                <a:moveTo>
                  <a:pt x="2179739" y="3479800"/>
                </a:moveTo>
                <a:lnTo>
                  <a:pt x="2177973" y="3479800"/>
                </a:lnTo>
                <a:lnTo>
                  <a:pt x="2175078" y="3492500"/>
                </a:lnTo>
                <a:lnTo>
                  <a:pt x="2181479" y="3492500"/>
                </a:lnTo>
                <a:lnTo>
                  <a:pt x="2179739" y="3479800"/>
                </a:lnTo>
                <a:close/>
              </a:path>
              <a:path w="4498975" h="3797300">
                <a:moveTo>
                  <a:pt x="2044585" y="3467100"/>
                </a:moveTo>
                <a:lnTo>
                  <a:pt x="1902040" y="3467100"/>
                </a:lnTo>
                <a:lnTo>
                  <a:pt x="1905380" y="3479800"/>
                </a:lnTo>
                <a:lnTo>
                  <a:pt x="2046338" y="3479800"/>
                </a:lnTo>
                <a:lnTo>
                  <a:pt x="2044585" y="3467100"/>
                </a:lnTo>
                <a:close/>
              </a:path>
              <a:path w="4498975" h="3797300">
                <a:moveTo>
                  <a:pt x="2066976" y="3467100"/>
                </a:moveTo>
                <a:lnTo>
                  <a:pt x="2054872" y="3467100"/>
                </a:lnTo>
                <a:lnTo>
                  <a:pt x="2046338" y="3479800"/>
                </a:lnTo>
                <a:lnTo>
                  <a:pt x="2076950" y="3479800"/>
                </a:lnTo>
                <a:lnTo>
                  <a:pt x="2066976" y="3467100"/>
                </a:lnTo>
                <a:close/>
              </a:path>
              <a:path w="4498975" h="3797300">
                <a:moveTo>
                  <a:pt x="2108504" y="3467100"/>
                </a:moveTo>
                <a:lnTo>
                  <a:pt x="2100154" y="3467100"/>
                </a:lnTo>
                <a:lnTo>
                  <a:pt x="2097304" y="3479800"/>
                </a:lnTo>
                <a:lnTo>
                  <a:pt x="2102586" y="3479800"/>
                </a:lnTo>
                <a:lnTo>
                  <a:pt x="2108504" y="3467100"/>
                </a:lnTo>
                <a:close/>
              </a:path>
              <a:path w="4498975" h="3797300">
                <a:moveTo>
                  <a:pt x="2117619" y="3468948"/>
                </a:moveTo>
                <a:lnTo>
                  <a:pt x="2118271" y="3479800"/>
                </a:lnTo>
                <a:lnTo>
                  <a:pt x="2125802" y="3479800"/>
                </a:lnTo>
                <a:lnTo>
                  <a:pt x="2117619" y="3468948"/>
                </a:lnTo>
                <a:close/>
              </a:path>
              <a:path w="4498975" h="3797300">
                <a:moveTo>
                  <a:pt x="2117509" y="3467100"/>
                </a:moveTo>
                <a:lnTo>
                  <a:pt x="2116226" y="3467100"/>
                </a:lnTo>
                <a:lnTo>
                  <a:pt x="2117619" y="3468948"/>
                </a:lnTo>
                <a:lnTo>
                  <a:pt x="2117509" y="3467100"/>
                </a:lnTo>
                <a:close/>
              </a:path>
              <a:path w="4498975" h="3797300">
                <a:moveTo>
                  <a:pt x="2009749" y="3454400"/>
                </a:moveTo>
                <a:lnTo>
                  <a:pt x="1838325" y="3454400"/>
                </a:lnTo>
                <a:lnTo>
                  <a:pt x="1845399" y="3467100"/>
                </a:lnTo>
                <a:lnTo>
                  <a:pt x="2020036" y="3467100"/>
                </a:lnTo>
                <a:lnTo>
                  <a:pt x="2009749" y="3454400"/>
                </a:lnTo>
                <a:close/>
              </a:path>
              <a:path w="4498975" h="3797300">
                <a:moveTo>
                  <a:pt x="2031733" y="3454400"/>
                </a:moveTo>
                <a:lnTo>
                  <a:pt x="2023630" y="3454400"/>
                </a:lnTo>
                <a:lnTo>
                  <a:pt x="2020036" y="3467100"/>
                </a:lnTo>
                <a:lnTo>
                  <a:pt x="2028952" y="3467100"/>
                </a:lnTo>
                <a:lnTo>
                  <a:pt x="2031733" y="3454400"/>
                </a:lnTo>
                <a:close/>
              </a:path>
              <a:path w="4498975" h="3797300">
                <a:moveTo>
                  <a:pt x="2031733" y="3454400"/>
                </a:moveTo>
                <a:lnTo>
                  <a:pt x="2028952" y="3467100"/>
                </a:lnTo>
                <a:lnTo>
                  <a:pt x="2034517" y="3457915"/>
                </a:lnTo>
                <a:lnTo>
                  <a:pt x="2031733" y="3454400"/>
                </a:lnTo>
                <a:close/>
              </a:path>
              <a:path w="4498975" h="3797300">
                <a:moveTo>
                  <a:pt x="2034517" y="3457915"/>
                </a:moveTo>
                <a:lnTo>
                  <a:pt x="2028952" y="3467100"/>
                </a:lnTo>
                <a:lnTo>
                  <a:pt x="2041791" y="3467100"/>
                </a:lnTo>
                <a:lnTo>
                  <a:pt x="2034517" y="3457915"/>
                </a:lnTo>
                <a:close/>
              </a:path>
              <a:path w="4498975" h="3797300">
                <a:moveTo>
                  <a:pt x="2063140" y="3454400"/>
                </a:moveTo>
                <a:lnTo>
                  <a:pt x="2055964" y="3454400"/>
                </a:lnTo>
                <a:lnTo>
                  <a:pt x="2046262" y="3467100"/>
                </a:lnTo>
                <a:lnTo>
                  <a:pt x="2062099" y="3467100"/>
                </a:lnTo>
                <a:lnTo>
                  <a:pt x="2063140" y="3454400"/>
                </a:lnTo>
                <a:close/>
              </a:path>
              <a:path w="4498975" h="3797300">
                <a:moveTo>
                  <a:pt x="2087270" y="3454400"/>
                </a:moveTo>
                <a:lnTo>
                  <a:pt x="2075332" y="3454400"/>
                </a:lnTo>
                <a:lnTo>
                  <a:pt x="2076424" y="3467100"/>
                </a:lnTo>
                <a:lnTo>
                  <a:pt x="2093226" y="3467100"/>
                </a:lnTo>
                <a:lnTo>
                  <a:pt x="2087270" y="3454400"/>
                </a:lnTo>
                <a:close/>
              </a:path>
              <a:path w="4498975" h="3797300">
                <a:moveTo>
                  <a:pt x="2036648" y="3454400"/>
                </a:moveTo>
                <a:lnTo>
                  <a:pt x="2031733" y="3454400"/>
                </a:lnTo>
                <a:lnTo>
                  <a:pt x="2034517" y="3457915"/>
                </a:lnTo>
                <a:lnTo>
                  <a:pt x="2036648" y="3454400"/>
                </a:lnTo>
                <a:close/>
              </a:path>
              <a:path w="4498975" h="3797300">
                <a:moveTo>
                  <a:pt x="1829727" y="3441700"/>
                </a:moveTo>
                <a:lnTo>
                  <a:pt x="1807578" y="3441700"/>
                </a:lnTo>
                <a:lnTo>
                  <a:pt x="1809470" y="3454400"/>
                </a:lnTo>
                <a:lnTo>
                  <a:pt x="1822843" y="3454400"/>
                </a:lnTo>
                <a:lnTo>
                  <a:pt x="1829727" y="3441700"/>
                </a:lnTo>
                <a:close/>
              </a:path>
              <a:path w="4498975" h="3797300">
                <a:moveTo>
                  <a:pt x="1843020" y="3452472"/>
                </a:moveTo>
                <a:lnTo>
                  <a:pt x="1842592" y="3454400"/>
                </a:lnTo>
                <a:lnTo>
                  <a:pt x="1845398" y="3454400"/>
                </a:lnTo>
                <a:lnTo>
                  <a:pt x="1843020" y="3452472"/>
                </a:lnTo>
                <a:close/>
              </a:path>
              <a:path w="4498975" h="3797300">
                <a:moveTo>
                  <a:pt x="1879142" y="3441700"/>
                </a:moveTo>
                <a:lnTo>
                  <a:pt x="1848104" y="3441700"/>
                </a:lnTo>
                <a:lnTo>
                  <a:pt x="1851672" y="3454400"/>
                </a:lnTo>
                <a:lnTo>
                  <a:pt x="1882978" y="3454400"/>
                </a:lnTo>
                <a:lnTo>
                  <a:pt x="1879142" y="3441700"/>
                </a:lnTo>
                <a:close/>
              </a:path>
              <a:path w="4498975" h="3797300">
                <a:moveTo>
                  <a:pt x="1983739" y="3441700"/>
                </a:moveTo>
                <a:lnTo>
                  <a:pt x="1885238" y="3441700"/>
                </a:lnTo>
                <a:lnTo>
                  <a:pt x="1889772" y="3454400"/>
                </a:lnTo>
                <a:lnTo>
                  <a:pt x="1989628" y="3454400"/>
                </a:lnTo>
                <a:lnTo>
                  <a:pt x="1983739" y="3441700"/>
                </a:lnTo>
                <a:close/>
              </a:path>
              <a:path w="4498975" h="3797300">
                <a:moveTo>
                  <a:pt x="2013839" y="3441700"/>
                </a:moveTo>
                <a:lnTo>
                  <a:pt x="1998916" y="3441700"/>
                </a:lnTo>
                <a:lnTo>
                  <a:pt x="1997684" y="3454400"/>
                </a:lnTo>
                <a:lnTo>
                  <a:pt x="2019693" y="3454400"/>
                </a:lnTo>
                <a:lnTo>
                  <a:pt x="2013839" y="3441700"/>
                </a:lnTo>
                <a:close/>
              </a:path>
              <a:path w="4498975" h="3797300">
                <a:moveTo>
                  <a:pt x="2027415" y="3441700"/>
                </a:moveTo>
                <a:lnTo>
                  <a:pt x="2017737" y="3441700"/>
                </a:lnTo>
                <a:lnTo>
                  <a:pt x="2019693" y="3454400"/>
                </a:lnTo>
                <a:lnTo>
                  <a:pt x="2028431" y="3454400"/>
                </a:lnTo>
                <a:lnTo>
                  <a:pt x="2027415" y="3441700"/>
                </a:lnTo>
                <a:close/>
              </a:path>
              <a:path w="4498975" h="3797300">
                <a:moveTo>
                  <a:pt x="1845411" y="3441700"/>
                </a:moveTo>
                <a:lnTo>
                  <a:pt x="1829727" y="3441700"/>
                </a:lnTo>
                <a:lnTo>
                  <a:pt x="1843020" y="3452472"/>
                </a:lnTo>
                <a:lnTo>
                  <a:pt x="1845411" y="3441700"/>
                </a:lnTo>
                <a:close/>
              </a:path>
              <a:path w="4498975" h="3797300">
                <a:moveTo>
                  <a:pt x="1797354" y="3429000"/>
                </a:moveTo>
                <a:lnTo>
                  <a:pt x="1764461" y="3429000"/>
                </a:lnTo>
                <a:lnTo>
                  <a:pt x="1769872" y="3441700"/>
                </a:lnTo>
                <a:lnTo>
                  <a:pt x="1799666" y="3441700"/>
                </a:lnTo>
                <a:lnTo>
                  <a:pt x="1797354" y="3429000"/>
                </a:lnTo>
                <a:close/>
              </a:path>
              <a:path w="4498975" h="3797300">
                <a:moveTo>
                  <a:pt x="1926996" y="3429000"/>
                </a:moveTo>
                <a:lnTo>
                  <a:pt x="1803285" y="3429000"/>
                </a:lnTo>
                <a:lnTo>
                  <a:pt x="1805584" y="3441700"/>
                </a:lnTo>
                <a:lnTo>
                  <a:pt x="1926348" y="3441700"/>
                </a:lnTo>
                <a:lnTo>
                  <a:pt x="1926996" y="3429000"/>
                </a:lnTo>
                <a:close/>
              </a:path>
              <a:path w="4498975" h="3797300">
                <a:moveTo>
                  <a:pt x="1934890" y="3436343"/>
                </a:moveTo>
                <a:lnTo>
                  <a:pt x="1933803" y="3441700"/>
                </a:lnTo>
                <a:lnTo>
                  <a:pt x="1939963" y="3441700"/>
                </a:lnTo>
                <a:lnTo>
                  <a:pt x="1934890" y="3436343"/>
                </a:lnTo>
                <a:close/>
              </a:path>
              <a:path w="4498975" h="3797300">
                <a:moveTo>
                  <a:pt x="1936381" y="3429000"/>
                </a:moveTo>
                <a:lnTo>
                  <a:pt x="1934890" y="3436343"/>
                </a:lnTo>
                <a:lnTo>
                  <a:pt x="1939963" y="3441700"/>
                </a:lnTo>
                <a:lnTo>
                  <a:pt x="1940139" y="3433674"/>
                </a:lnTo>
                <a:lnTo>
                  <a:pt x="1936381" y="3429000"/>
                </a:lnTo>
                <a:close/>
              </a:path>
              <a:path w="4498975" h="3797300">
                <a:moveTo>
                  <a:pt x="1940139" y="3433674"/>
                </a:moveTo>
                <a:lnTo>
                  <a:pt x="1939963" y="3441700"/>
                </a:lnTo>
                <a:lnTo>
                  <a:pt x="1946592" y="3441700"/>
                </a:lnTo>
                <a:lnTo>
                  <a:pt x="1940139" y="3433674"/>
                </a:lnTo>
                <a:close/>
              </a:path>
              <a:path w="4498975" h="3797300">
                <a:moveTo>
                  <a:pt x="1955571" y="3429000"/>
                </a:moveTo>
                <a:lnTo>
                  <a:pt x="1951410" y="3429000"/>
                </a:lnTo>
                <a:lnTo>
                  <a:pt x="1951515" y="3441700"/>
                </a:lnTo>
                <a:lnTo>
                  <a:pt x="1964080" y="3441700"/>
                </a:lnTo>
                <a:lnTo>
                  <a:pt x="1963412" y="3437721"/>
                </a:lnTo>
                <a:lnTo>
                  <a:pt x="1955571" y="3429000"/>
                </a:lnTo>
                <a:close/>
              </a:path>
              <a:path w="4498975" h="3797300">
                <a:moveTo>
                  <a:pt x="1969008" y="3429000"/>
                </a:moveTo>
                <a:lnTo>
                  <a:pt x="1961946" y="3429000"/>
                </a:lnTo>
                <a:lnTo>
                  <a:pt x="1963412" y="3437721"/>
                </a:lnTo>
                <a:lnTo>
                  <a:pt x="1966988" y="3441700"/>
                </a:lnTo>
                <a:lnTo>
                  <a:pt x="1970151" y="3441700"/>
                </a:lnTo>
                <a:lnTo>
                  <a:pt x="1969008" y="3429000"/>
                </a:lnTo>
                <a:close/>
              </a:path>
              <a:path w="4498975" h="3797300">
                <a:moveTo>
                  <a:pt x="1994852" y="3429000"/>
                </a:moveTo>
                <a:lnTo>
                  <a:pt x="1994446" y="3429000"/>
                </a:lnTo>
                <a:lnTo>
                  <a:pt x="1997087" y="3441700"/>
                </a:lnTo>
                <a:lnTo>
                  <a:pt x="2000705" y="3441700"/>
                </a:lnTo>
                <a:lnTo>
                  <a:pt x="1994852" y="3429000"/>
                </a:lnTo>
                <a:close/>
              </a:path>
              <a:path w="4498975" h="3797300">
                <a:moveTo>
                  <a:pt x="1936381" y="3429000"/>
                </a:moveTo>
                <a:lnTo>
                  <a:pt x="1927936" y="3429000"/>
                </a:lnTo>
                <a:lnTo>
                  <a:pt x="1934890" y="3436343"/>
                </a:lnTo>
                <a:lnTo>
                  <a:pt x="1936381" y="3429000"/>
                </a:lnTo>
                <a:close/>
              </a:path>
              <a:path w="4498975" h="3797300">
                <a:moveTo>
                  <a:pt x="1940242" y="3429000"/>
                </a:moveTo>
                <a:lnTo>
                  <a:pt x="1936381" y="3429000"/>
                </a:lnTo>
                <a:lnTo>
                  <a:pt x="1940139" y="3433674"/>
                </a:lnTo>
                <a:lnTo>
                  <a:pt x="1940242" y="3429000"/>
                </a:lnTo>
                <a:close/>
              </a:path>
              <a:path w="4498975" h="3797300">
                <a:moveTo>
                  <a:pt x="1711121" y="3416300"/>
                </a:moveTo>
                <a:lnTo>
                  <a:pt x="1707400" y="3416300"/>
                </a:lnTo>
                <a:lnTo>
                  <a:pt x="1710791" y="3429000"/>
                </a:lnTo>
                <a:lnTo>
                  <a:pt x="1711579" y="3429000"/>
                </a:lnTo>
                <a:lnTo>
                  <a:pt x="1711121" y="3416300"/>
                </a:lnTo>
                <a:close/>
              </a:path>
              <a:path w="4498975" h="3797300">
                <a:moveTo>
                  <a:pt x="1739061" y="3416300"/>
                </a:moveTo>
                <a:lnTo>
                  <a:pt x="1716348" y="3416300"/>
                </a:lnTo>
                <a:lnTo>
                  <a:pt x="1724758" y="3429000"/>
                </a:lnTo>
                <a:lnTo>
                  <a:pt x="1733125" y="3429000"/>
                </a:lnTo>
                <a:lnTo>
                  <a:pt x="1739061" y="3416300"/>
                </a:lnTo>
                <a:close/>
              </a:path>
              <a:path w="4498975" h="3797300">
                <a:moveTo>
                  <a:pt x="1749234" y="3416300"/>
                </a:moveTo>
                <a:lnTo>
                  <a:pt x="1743900" y="3416300"/>
                </a:lnTo>
                <a:lnTo>
                  <a:pt x="1748383" y="3429000"/>
                </a:lnTo>
                <a:lnTo>
                  <a:pt x="1749767" y="3429000"/>
                </a:lnTo>
                <a:lnTo>
                  <a:pt x="1749234" y="3416300"/>
                </a:lnTo>
                <a:close/>
              </a:path>
              <a:path w="4498975" h="3797300">
                <a:moveTo>
                  <a:pt x="1852714" y="3416300"/>
                </a:moveTo>
                <a:lnTo>
                  <a:pt x="1753679" y="3416300"/>
                </a:lnTo>
                <a:lnTo>
                  <a:pt x="1764830" y="3429000"/>
                </a:lnTo>
                <a:lnTo>
                  <a:pt x="1854987" y="3429000"/>
                </a:lnTo>
                <a:lnTo>
                  <a:pt x="1852714" y="3416300"/>
                </a:lnTo>
                <a:close/>
              </a:path>
              <a:path w="4498975" h="3797300">
                <a:moveTo>
                  <a:pt x="1862696" y="3416300"/>
                </a:moveTo>
                <a:lnTo>
                  <a:pt x="1856181" y="3416300"/>
                </a:lnTo>
                <a:lnTo>
                  <a:pt x="1854987" y="3429000"/>
                </a:lnTo>
                <a:lnTo>
                  <a:pt x="1862259" y="3429000"/>
                </a:lnTo>
                <a:lnTo>
                  <a:pt x="1862696" y="3416300"/>
                </a:lnTo>
                <a:close/>
              </a:path>
              <a:path w="4498975" h="3797300">
                <a:moveTo>
                  <a:pt x="1869643" y="3416300"/>
                </a:moveTo>
                <a:lnTo>
                  <a:pt x="1862899" y="3416300"/>
                </a:lnTo>
                <a:lnTo>
                  <a:pt x="1872576" y="3429000"/>
                </a:lnTo>
                <a:lnTo>
                  <a:pt x="1869643" y="3416300"/>
                </a:lnTo>
                <a:close/>
              </a:path>
              <a:path w="4498975" h="3797300">
                <a:moveTo>
                  <a:pt x="1895716" y="3416300"/>
                </a:moveTo>
                <a:lnTo>
                  <a:pt x="1892297" y="3416300"/>
                </a:lnTo>
                <a:lnTo>
                  <a:pt x="1895208" y="3429000"/>
                </a:lnTo>
                <a:lnTo>
                  <a:pt x="1900832" y="3429000"/>
                </a:lnTo>
                <a:lnTo>
                  <a:pt x="1895716" y="3416300"/>
                </a:lnTo>
                <a:close/>
              </a:path>
              <a:path w="4498975" h="3797300">
                <a:moveTo>
                  <a:pt x="1930742" y="3416300"/>
                </a:moveTo>
                <a:lnTo>
                  <a:pt x="1903037" y="3416300"/>
                </a:lnTo>
                <a:lnTo>
                  <a:pt x="1900832" y="3429000"/>
                </a:lnTo>
                <a:lnTo>
                  <a:pt x="1931517" y="3429000"/>
                </a:lnTo>
                <a:lnTo>
                  <a:pt x="1930742" y="3416300"/>
                </a:lnTo>
                <a:close/>
              </a:path>
              <a:path w="4498975" h="3797300">
                <a:moveTo>
                  <a:pt x="1948573" y="3416300"/>
                </a:moveTo>
                <a:lnTo>
                  <a:pt x="1947862" y="3429000"/>
                </a:lnTo>
                <a:lnTo>
                  <a:pt x="1955977" y="3429000"/>
                </a:lnTo>
                <a:lnTo>
                  <a:pt x="1948573" y="3416300"/>
                </a:lnTo>
                <a:close/>
              </a:path>
              <a:path w="4498975" h="3797300">
                <a:moveTo>
                  <a:pt x="1698205" y="3403600"/>
                </a:moveTo>
                <a:lnTo>
                  <a:pt x="1690622" y="3403600"/>
                </a:lnTo>
                <a:lnTo>
                  <a:pt x="1694052" y="3416300"/>
                </a:lnTo>
                <a:lnTo>
                  <a:pt x="1702384" y="3416300"/>
                </a:lnTo>
                <a:lnTo>
                  <a:pt x="1698205" y="3403600"/>
                </a:lnTo>
                <a:close/>
              </a:path>
              <a:path w="4498975" h="3797300">
                <a:moveTo>
                  <a:pt x="1868277" y="3403600"/>
                </a:moveTo>
                <a:lnTo>
                  <a:pt x="1698205" y="3403600"/>
                </a:lnTo>
                <a:lnTo>
                  <a:pt x="1706867" y="3416300"/>
                </a:lnTo>
                <a:lnTo>
                  <a:pt x="1861861" y="3416300"/>
                </a:lnTo>
                <a:lnTo>
                  <a:pt x="1868277" y="3403600"/>
                </a:lnTo>
                <a:close/>
              </a:path>
              <a:path w="4498975" h="3797300">
                <a:moveTo>
                  <a:pt x="1882305" y="3403600"/>
                </a:moveTo>
                <a:lnTo>
                  <a:pt x="1879193" y="3403600"/>
                </a:lnTo>
                <a:lnTo>
                  <a:pt x="1879625" y="3416300"/>
                </a:lnTo>
                <a:lnTo>
                  <a:pt x="1885950" y="3416300"/>
                </a:lnTo>
                <a:lnTo>
                  <a:pt x="1882305" y="3403600"/>
                </a:lnTo>
                <a:close/>
              </a:path>
              <a:path w="4498975" h="3797300">
                <a:moveTo>
                  <a:pt x="1900605" y="3403600"/>
                </a:moveTo>
                <a:lnTo>
                  <a:pt x="1899513" y="3403600"/>
                </a:lnTo>
                <a:lnTo>
                  <a:pt x="1898624" y="3416300"/>
                </a:lnTo>
                <a:lnTo>
                  <a:pt x="1905901" y="3416300"/>
                </a:lnTo>
                <a:lnTo>
                  <a:pt x="1900605" y="3403600"/>
                </a:lnTo>
                <a:close/>
              </a:path>
              <a:path w="4498975" h="3797300">
                <a:moveTo>
                  <a:pt x="1915464" y="3403600"/>
                </a:moveTo>
                <a:lnTo>
                  <a:pt x="1908695" y="3416300"/>
                </a:lnTo>
                <a:lnTo>
                  <a:pt x="1918436" y="3416300"/>
                </a:lnTo>
                <a:lnTo>
                  <a:pt x="1915464" y="3403600"/>
                </a:lnTo>
                <a:close/>
              </a:path>
              <a:path w="4498975" h="3797300">
                <a:moveTo>
                  <a:pt x="1748574" y="3390900"/>
                </a:moveTo>
                <a:lnTo>
                  <a:pt x="1655026" y="3390900"/>
                </a:lnTo>
                <a:lnTo>
                  <a:pt x="1667505" y="3403600"/>
                </a:lnTo>
                <a:lnTo>
                  <a:pt x="1752257" y="3403600"/>
                </a:lnTo>
                <a:lnTo>
                  <a:pt x="1748574" y="3390900"/>
                </a:lnTo>
                <a:close/>
              </a:path>
              <a:path w="4498975" h="3797300">
                <a:moveTo>
                  <a:pt x="1773440" y="3390900"/>
                </a:moveTo>
                <a:lnTo>
                  <a:pt x="1760824" y="3390900"/>
                </a:lnTo>
                <a:lnTo>
                  <a:pt x="1766206" y="3403600"/>
                </a:lnTo>
                <a:lnTo>
                  <a:pt x="1783638" y="3403600"/>
                </a:lnTo>
                <a:lnTo>
                  <a:pt x="1773440" y="3390900"/>
                </a:lnTo>
                <a:close/>
              </a:path>
              <a:path w="4498975" h="3797300">
                <a:moveTo>
                  <a:pt x="1796046" y="3378200"/>
                </a:moveTo>
                <a:lnTo>
                  <a:pt x="1784858" y="3378200"/>
                </a:lnTo>
                <a:lnTo>
                  <a:pt x="1783638" y="3403600"/>
                </a:lnTo>
                <a:lnTo>
                  <a:pt x="1791550" y="3403600"/>
                </a:lnTo>
                <a:lnTo>
                  <a:pt x="1796046" y="3378200"/>
                </a:lnTo>
                <a:close/>
              </a:path>
              <a:path w="4498975" h="3797300">
                <a:moveTo>
                  <a:pt x="1822488" y="3390900"/>
                </a:moveTo>
                <a:lnTo>
                  <a:pt x="1815388" y="3390900"/>
                </a:lnTo>
                <a:lnTo>
                  <a:pt x="1815363" y="3403600"/>
                </a:lnTo>
                <a:lnTo>
                  <a:pt x="1821218" y="3403600"/>
                </a:lnTo>
                <a:lnTo>
                  <a:pt x="1822488" y="3390900"/>
                </a:lnTo>
                <a:close/>
              </a:path>
              <a:path w="4498975" h="3797300">
                <a:moveTo>
                  <a:pt x="1846770" y="3390900"/>
                </a:moveTo>
                <a:lnTo>
                  <a:pt x="1829939" y="3390900"/>
                </a:lnTo>
                <a:lnTo>
                  <a:pt x="1825904" y="3403600"/>
                </a:lnTo>
                <a:lnTo>
                  <a:pt x="1840166" y="3403600"/>
                </a:lnTo>
                <a:lnTo>
                  <a:pt x="1846770" y="3390900"/>
                </a:lnTo>
                <a:close/>
              </a:path>
              <a:path w="4498975" h="3797300">
                <a:moveTo>
                  <a:pt x="1853387" y="3390900"/>
                </a:moveTo>
                <a:lnTo>
                  <a:pt x="1846326" y="3403600"/>
                </a:lnTo>
                <a:lnTo>
                  <a:pt x="1858022" y="3403600"/>
                </a:lnTo>
                <a:lnTo>
                  <a:pt x="1853387" y="3390900"/>
                </a:lnTo>
                <a:close/>
              </a:path>
              <a:path w="4498975" h="3797300">
                <a:moveTo>
                  <a:pt x="1622679" y="3378200"/>
                </a:moveTo>
                <a:lnTo>
                  <a:pt x="1608086" y="3378200"/>
                </a:lnTo>
                <a:lnTo>
                  <a:pt x="1611486" y="3390900"/>
                </a:lnTo>
                <a:lnTo>
                  <a:pt x="1622336" y="3390900"/>
                </a:lnTo>
                <a:lnTo>
                  <a:pt x="1622679" y="3378200"/>
                </a:lnTo>
                <a:close/>
              </a:path>
              <a:path w="4498975" h="3797300">
                <a:moveTo>
                  <a:pt x="1727708" y="3378200"/>
                </a:moveTo>
                <a:lnTo>
                  <a:pt x="1627352" y="3378200"/>
                </a:lnTo>
                <a:lnTo>
                  <a:pt x="1629867" y="3390900"/>
                </a:lnTo>
                <a:lnTo>
                  <a:pt x="1731937" y="3390900"/>
                </a:lnTo>
                <a:lnTo>
                  <a:pt x="1727708" y="3378200"/>
                </a:lnTo>
                <a:close/>
              </a:path>
              <a:path w="4498975" h="3797300">
                <a:moveTo>
                  <a:pt x="1746300" y="3378200"/>
                </a:moveTo>
                <a:lnTo>
                  <a:pt x="1734223" y="3378200"/>
                </a:lnTo>
                <a:lnTo>
                  <a:pt x="1735035" y="3390900"/>
                </a:lnTo>
                <a:lnTo>
                  <a:pt x="1759102" y="3390900"/>
                </a:lnTo>
                <a:lnTo>
                  <a:pt x="1746300" y="3378200"/>
                </a:lnTo>
                <a:close/>
              </a:path>
              <a:path w="4498975" h="3797300">
                <a:moveTo>
                  <a:pt x="1771954" y="3378200"/>
                </a:moveTo>
                <a:lnTo>
                  <a:pt x="1769821" y="3378200"/>
                </a:lnTo>
                <a:lnTo>
                  <a:pt x="1776349" y="3390900"/>
                </a:lnTo>
                <a:lnTo>
                  <a:pt x="1771954" y="3378200"/>
                </a:lnTo>
                <a:close/>
              </a:path>
              <a:path w="4498975" h="3797300">
                <a:moveTo>
                  <a:pt x="1820075" y="3378200"/>
                </a:moveTo>
                <a:lnTo>
                  <a:pt x="1810346" y="3378200"/>
                </a:lnTo>
                <a:lnTo>
                  <a:pt x="1810372" y="3390900"/>
                </a:lnTo>
                <a:lnTo>
                  <a:pt x="1819592" y="3390900"/>
                </a:lnTo>
                <a:lnTo>
                  <a:pt x="1820075" y="3378200"/>
                </a:lnTo>
                <a:close/>
              </a:path>
              <a:path w="4498975" h="3797300">
                <a:moveTo>
                  <a:pt x="1593799" y="3365500"/>
                </a:moveTo>
                <a:lnTo>
                  <a:pt x="1567459" y="3365500"/>
                </a:lnTo>
                <a:lnTo>
                  <a:pt x="1572225" y="3378200"/>
                </a:lnTo>
                <a:lnTo>
                  <a:pt x="1591948" y="3378200"/>
                </a:lnTo>
                <a:lnTo>
                  <a:pt x="1593799" y="3365500"/>
                </a:lnTo>
                <a:close/>
              </a:path>
              <a:path w="4498975" h="3797300">
                <a:moveTo>
                  <a:pt x="1723072" y="3365500"/>
                </a:moveTo>
                <a:lnTo>
                  <a:pt x="1601228" y="3365500"/>
                </a:lnTo>
                <a:lnTo>
                  <a:pt x="1607604" y="3378200"/>
                </a:lnTo>
                <a:lnTo>
                  <a:pt x="1721891" y="3378200"/>
                </a:lnTo>
                <a:lnTo>
                  <a:pt x="1723072" y="3365500"/>
                </a:lnTo>
                <a:close/>
              </a:path>
              <a:path w="4498975" h="3797300">
                <a:moveTo>
                  <a:pt x="1725218" y="3365500"/>
                </a:moveTo>
                <a:lnTo>
                  <a:pt x="1726628" y="3378200"/>
                </a:lnTo>
                <a:lnTo>
                  <a:pt x="1736699" y="3378200"/>
                </a:lnTo>
                <a:lnTo>
                  <a:pt x="1725218" y="3365500"/>
                </a:lnTo>
                <a:close/>
              </a:path>
              <a:path w="4498975" h="3797300">
                <a:moveTo>
                  <a:pt x="1747418" y="3365500"/>
                </a:moveTo>
                <a:lnTo>
                  <a:pt x="1734248" y="3365500"/>
                </a:lnTo>
                <a:lnTo>
                  <a:pt x="1736699" y="3378200"/>
                </a:lnTo>
                <a:lnTo>
                  <a:pt x="1752384" y="3378200"/>
                </a:lnTo>
                <a:lnTo>
                  <a:pt x="1747418" y="3365500"/>
                </a:lnTo>
                <a:close/>
              </a:path>
              <a:path w="4498975" h="3797300">
                <a:moveTo>
                  <a:pt x="1776226" y="3365500"/>
                </a:moveTo>
                <a:lnTo>
                  <a:pt x="1772196" y="3365500"/>
                </a:lnTo>
                <a:lnTo>
                  <a:pt x="1776196" y="3378200"/>
                </a:lnTo>
                <a:lnTo>
                  <a:pt x="1781606" y="3378200"/>
                </a:lnTo>
                <a:lnTo>
                  <a:pt x="1776226" y="3365500"/>
                </a:lnTo>
                <a:close/>
              </a:path>
              <a:path w="4498975" h="3797300">
                <a:moveTo>
                  <a:pt x="1557731" y="3352800"/>
                </a:moveTo>
                <a:lnTo>
                  <a:pt x="1546237" y="3352800"/>
                </a:lnTo>
                <a:lnTo>
                  <a:pt x="1550797" y="3365500"/>
                </a:lnTo>
                <a:lnTo>
                  <a:pt x="1557731" y="3352800"/>
                </a:lnTo>
                <a:close/>
              </a:path>
              <a:path w="4498975" h="3797300">
                <a:moveTo>
                  <a:pt x="1613877" y="3352800"/>
                </a:moveTo>
                <a:lnTo>
                  <a:pt x="1557731" y="3352800"/>
                </a:lnTo>
                <a:lnTo>
                  <a:pt x="1564639" y="3365500"/>
                </a:lnTo>
                <a:lnTo>
                  <a:pt x="1603375" y="3365500"/>
                </a:lnTo>
                <a:lnTo>
                  <a:pt x="1613877" y="3352800"/>
                </a:lnTo>
                <a:close/>
              </a:path>
              <a:path w="4498975" h="3797300">
                <a:moveTo>
                  <a:pt x="1615808" y="3340100"/>
                </a:moveTo>
                <a:lnTo>
                  <a:pt x="1608886" y="3340100"/>
                </a:lnTo>
                <a:lnTo>
                  <a:pt x="1608467" y="3352800"/>
                </a:lnTo>
                <a:lnTo>
                  <a:pt x="1613877" y="3352800"/>
                </a:lnTo>
                <a:lnTo>
                  <a:pt x="1603375" y="3365500"/>
                </a:lnTo>
                <a:lnTo>
                  <a:pt x="1610106" y="3365500"/>
                </a:lnTo>
                <a:lnTo>
                  <a:pt x="1616125" y="3352800"/>
                </a:lnTo>
                <a:lnTo>
                  <a:pt x="1615808" y="3340100"/>
                </a:lnTo>
                <a:close/>
              </a:path>
              <a:path w="4498975" h="3797300">
                <a:moveTo>
                  <a:pt x="1640497" y="3340100"/>
                </a:moveTo>
                <a:lnTo>
                  <a:pt x="1615808" y="3340100"/>
                </a:lnTo>
                <a:lnTo>
                  <a:pt x="1616125" y="3352800"/>
                </a:lnTo>
                <a:lnTo>
                  <a:pt x="1610106" y="3365500"/>
                </a:lnTo>
                <a:lnTo>
                  <a:pt x="1679711" y="3365500"/>
                </a:lnTo>
                <a:lnTo>
                  <a:pt x="1675371" y="3352800"/>
                </a:lnTo>
                <a:lnTo>
                  <a:pt x="1661490" y="3352800"/>
                </a:lnTo>
                <a:lnTo>
                  <a:pt x="1640497" y="3340100"/>
                </a:lnTo>
                <a:close/>
              </a:path>
              <a:path w="4498975" h="3797300">
                <a:moveTo>
                  <a:pt x="1686979" y="3352800"/>
                </a:moveTo>
                <a:lnTo>
                  <a:pt x="1683702" y="3352800"/>
                </a:lnTo>
                <a:lnTo>
                  <a:pt x="1684858" y="3365500"/>
                </a:lnTo>
                <a:lnTo>
                  <a:pt x="1688236" y="3365500"/>
                </a:lnTo>
                <a:lnTo>
                  <a:pt x="1686979" y="3352800"/>
                </a:lnTo>
                <a:close/>
              </a:path>
              <a:path w="4498975" h="3797300">
                <a:moveTo>
                  <a:pt x="1697863" y="3352800"/>
                </a:moveTo>
                <a:lnTo>
                  <a:pt x="1690937" y="3352800"/>
                </a:lnTo>
                <a:lnTo>
                  <a:pt x="1690370" y="3365500"/>
                </a:lnTo>
                <a:lnTo>
                  <a:pt x="1696885" y="3365500"/>
                </a:lnTo>
                <a:lnTo>
                  <a:pt x="1697863" y="3352800"/>
                </a:lnTo>
                <a:close/>
              </a:path>
              <a:path w="4498975" h="3797300">
                <a:moveTo>
                  <a:pt x="1712772" y="3352800"/>
                </a:moveTo>
                <a:lnTo>
                  <a:pt x="1705546" y="3365500"/>
                </a:lnTo>
                <a:lnTo>
                  <a:pt x="1712976" y="3365500"/>
                </a:lnTo>
                <a:lnTo>
                  <a:pt x="1712772" y="3352800"/>
                </a:lnTo>
                <a:close/>
              </a:path>
              <a:path w="4498975" h="3797300">
                <a:moveTo>
                  <a:pt x="1736471" y="3352800"/>
                </a:moveTo>
                <a:lnTo>
                  <a:pt x="1719173" y="3352800"/>
                </a:lnTo>
                <a:lnTo>
                  <a:pt x="1730705" y="3365500"/>
                </a:lnTo>
                <a:lnTo>
                  <a:pt x="1740636" y="3365500"/>
                </a:lnTo>
                <a:lnTo>
                  <a:pt x="1736471" y="3352800"/>
                </a:lnTo>
                <a:close/>
              </a:path>
              <a:path w="4498975" h="3797300">
                <a:moveTo>
                  <a:pt x="1524506" y="3340100"/>
                </a:moveTo>
                <a:lnTo>
                  <a:pt x="1509944" y="3340100"/>
                </a:lnTo>
                <a:lnTo>
                  <a:pt x="1518552" y="3352800"/>
                </a:lnTo>
                <a:lnTo>
                  <a:pt x="1523123" y="3352800"/>
                </a:lnTo>
                <a:lnTo>
                  <a:pt x="1524506" y="3340100"/>
                </a:lnTo>
                <a:close/>
              </a:path>
              <a:path w="4498975" h="3797300">
                <a:moveTo>
                  <a:pt x="1608886" y="3340100"/>
                </a:moveTo>
                <a:lnTo>
                  <a:pt x="1542646" y="3340100"/>
                </a:lnTo>
                <a:lnTo>
                  <a:pt x="1537508" y="3352800"/>
                </a:lnTo>
                <a:lnTo>
                  <a:pt x="1608467" y="3352800"/>
                </a:lnTo>
                <a:lnTo>
                  <a:pt x="1608886" y="3340100"/>
                </a:lnTo>
                <a:close/>
              </a:path>
              <a:path w="4498975" h="3797300">
                <a:moveTo>
                  <a:pt x="1680429" y="3340100"/>
                </a:moveTo>
                <a:lnTo>
                  <a:pt x="1665452" y="3340100"/>
                </a:lnTo>
                <a:lnTo>
                  <a:pt x="1665617" y="3352800"/>
                </a:lnTo>
                <a:lnTo>
                  <a:pt x="1675168" y="3352800"/>
                </a:lnTo>
                <a:lnTo>
                  <a:pt x="1680429" y="3340100"/>
                </a:lnTo>
                <a:close/>
              </a:path>
              <a:path w="4498975" h="3797300">
                <a:moveTo>
                  <a:pt x="1695259" y="3340100"/>
                </a:moveTo>
                <a:lnTo>
                  <a:pt x="1680429" y="3340100"/>
                </a:lnTo>
                <a:lnTo>
                  <a:pt x="1686655" y="3352800"/>
                </a:lnTo>
                <a:lnTo>
                  <a:pt x="1703214" y="3352800"/>
                </a:lnTo>
                <a:lnTo>
                  <a:pt x="1695259" y="3340100"/>
                </a:lnTo>
                <a:close/>
              </a:path>
              <a:path w="4498975" h="3797300">
                <a:moveTo>
                  <a:pt x="1611553" y="3327400"/>
                </a:moveTo>
                <a:lnTo>
                  <a:pt x="1487462" y="3327400"/>
                </a:lnTo>
                <a:lnTo>
                  <a:pt x="1480908" y="3340100"/>
                </a:lnTo>
                <a:lnTo>
                  <a:pt x="1611604" y="3340100"/>
                </a:lnTo>
                <a:lnTo>
                  <a:pt x="1611553" y="3327400"/>
                </a:lnTo>
                <a:close/>
              </a:path>
              <a:path w="4498975" h="3797300">
                <a:moveTo>
                  <a:pt x="1611553" y="3327400"/>
                </a:moveTo>
                <a:lnTo>
                  <a:pt x="1611604" y="3340100"/>
                </a:lnTo>
                <a:lnTo>
                  <a:pt x="1623136" y="3340100"/>
                </a:lnTo>
                <a:lnTo>
                  <a:pt x="1618354" y="3331827"/>
                </a:lnTo>
                <a:lnTo>
                  <a:pt x="1611553" y="3327400"/>
                </a:lnTo>
                <a:close/>
              </a:path>
              <a:path w="4498975" h="3797300">
                <a:moveTo>
                  <a:pt x="1618354" y="3331827"/>
                </a:moveTo>
                <a:lnTo>
                  <a:pt x="1623136" y="3340100"/>
                </a:lnTo>
                <a:lnTo>
                  <a:pt x="1631061" y="3340100"/>
                </a:lnTo>
                <a:lnTo>
                  <a:pt x="1618354" y="3331827"/>
                </a:lnTo>
                <a:close/>
              </a:path>
              <a:path w="4498975" h="3797300">
                <a:moveTo>
                  <a:pt x="1640916" y="3327400"/>
                </a:moveTo>
                <a:lnTo>
                  <a:pt x="1634604" y="3327400"/>
                </a:lnTo>
                <a:lnTo>
                  <a:pt x="1631061" y="3340100"/>
                </a:lnTo>
                <a:lnTo>
                  <a:pt x="1634655" y="3340100"/>
                </a:lnTo>
                <a:lnTo>
                  <a:pt x="1640916" y="3327400"/>
                </a:lnTo>
                <a:close/>
              </a:path>
              <a:path w="4498975" h="3797300">
                <a:moveTo>
                  <a:pt x="1655635" y="3327400"/>
                </a:moveTo>
                <a:lnTo>
                  <a:pt x="1647291" y="3327400"/>
                </a:lnTo>
                <a:lnTo>
                  <a:pt x="1656080" y="3340100"/>
                </a:lnTo>
                <a:lnTo>
                  <a:pt x="1656753" y="3340100"/>
                </a:lnTo>
                <a:lnTo>
                  <a:pt x="1655635" y="3327400"/>
                </a:lnTo>
                <a:close/>
              </a:path>
              <a:path w="4498975" h="3797300">
                <a:moveTo>
                  <a:pt x="1615795" y="3327400"/>
                </a:moveTo>
                <a:lnTo>
                  <a:pt x="1611553" y="3327400"/>
                </a:lnTo>
                <a:lnTo>
                  <a:pt x="1618354" y="3331827"/>
                </a:lnTo>
                <a:lnTo>
                  <a:pt x="1615795" y="3327400"/>
                </a:lnTo>
                <a:close/>
              </a:path>
              <a:path w="4498975" h="3797300">
                <a:moveTo>
                  <a:pt x="1569399" y="3314700"/>
                </a:moveTo>
                <a:lnTo>
                  <a:pt x="1459496" y="3314700"/>
                </a:lnTo>
                <a:lnTo>
                  <a:pt x="1462582" y="3327400"/>
                </a:lnTo>
                <a:lnTo>
                  <a:pt x="1570210" y="3327400"/>
                </a:lnTo>
                <a:lnTo>
                  <a:pt x="1569399" y="3314700"/>
                </a:lnTo>
                <a:close/>
              </a:path>
              <a:path w="4498975" h="3797300">
                <a:moveTo>
                  <a:pt x="1596920" y="3314700"/>
                </a:moveTo>
                <a:lnTo>
                  <a:pt x="1580210" y="3314700"/>
                </a:lnTo>
                <a:lnTo>
                  <a:pt x="1575269" y="3327400"/>
                </a:lnTo>
                <a:lnTo>
                  <a:pt x="1595178" y="3327400"/>
                </a:lnTo>
                <a:lnTo>
                  <a:pt x="1596920" y="3314700"/>
                </a:lnTo>
                <a:close/>
              </a:path>
              <a:path w="4498975" h="3797300">
                <a:moveTo>
                  <a:pt x="1605203" y="3302000"/>
                </a:moveTo>
                <a:lnTo>
                  <a:pt x="1605749" y="3314700"/>
                </a:lnTo>
                <a:lnTo>
                  <a:pt x="1600873" y="3327400"/>
                </a:lnTo>
                <a:lnTo>
                  <a:pt x="1612908" y="3327400"/>
                </a:lnTo>
                <a:lnTo>
                  <a:pt x="1614308" y="3314700"/>
                </a:lnTo>
                <a:lnTo>
                  <a:pt x="1613789" y="3314700"/>
                </a:lnTo>
                <a:lnTo>
                  <a:pt x="1605203" y="3302000"/>
                </a:lnTo>
                <a:close/>
              </a:path>
              <a:path w="4498975" h="3797300">
                <a:moveTo>
                  <a:pt x="1618094" y="3314700"/>
                </a:moveTo>
                <a:lnTo>
                  <a:pt x="1617078" y="3327400"/>
                </a:lnTo>
                <a:lnTo>
                  <a:pt x="1625193" y="3327400"/>
                </a:lnTo>
                <a:lnTo>
                  <a:pt x="1618094" y="3314700"/>
                </a:lnTo>
                <a:close/>
              </a:path>
              <a:path w="4498975" h="3797300">
                <a:moveTo>
                  <a:pt x="1536687" y="3302000"/>
                </a:moveTo>
                <a:lnTo>
                  <a:pt x="1419780" y="3302000"/>
                </a:lnTo>
                <a:lnTo>
                  <a:pt x="1423428" y="3314700"/>
                </a:lnTo>
                <a:lnTo>
                  <a:pt x="1545539" y="3314700"/>
                </a:lnTo>
                <a:lnTo>
                  <a:pt x="1536687" y="3302000"/>
                </a:lnTo>
                <a:close/>
              </a:path>
              <a:path w="4498975" h="3797300">
                <a:moveTo>
                  <a:pt x="1551902" y="3302000"/>
                </a:moveTo>
                <a:lnTo>
                  <a:pt x="1547533" y="3302000"/>
                </a:lnTo>
                <a:lnTo>
                  <a:pt x="1546072" y="3314700"/>
                </a:lnTo>
                <a:lnTo>
                  <a:pt x="1554645" y="3314700"/>
                </a:lnTo>
                <a:lnTo>
                  <a:pt x="1551902" y="3302000"/>
                </a:lnTo>
                <a:close/>
              </a:path>
              <a:path w="4498975" h="3797300">
                <a:moveTo>
                  <a:pt x="1565163" y="3313891"/>
                </a:moveTo>
                <a:lnTo>
                  <a:pt x="1564639" y="3314700"/>
                </a:lnTo>
                <a:lnTo>
                  <a:pt x="1565617" y="3314700"/>
                </a:lnTo>
                <a:lnTo>
                  <a:pt x="1565163" y="3313891"/>
                </a:lnTo>
                <a:close/>
              </a:path>
              <a:path w="4498975" h="3797300">
                <a:moveTo>
                  <a:pt x="1580794" y="3302000"/>
                </a:moveTo>
                <a:lnTo>
                  <a:pt x="1572869" y="3302000"/>
                </a:lnTo>
                <a:lnTo>
                  <a:pt x="1565324" y="3313643"/>
                </a:lnTo>
                <a:lnTo>
                  <a:pt x="1565617" y="3314700"/>
                </a:lnTo>
                <a:lnTo>
                  <a:pt x="1578356" y="3314700"/>
                </a:lnTo>
                <a:lnTo>
                  <a:pt x="1580794" y="3302000"/>
                </a:lnTo>
                <a:close/>
              </a:path>
              <a:path w="4498975" h="3797300">
                <a:moveTo>
                  <a:pt x="1598333" y="3302000"/>
                </a:moveTo>
                <a:lnTo>
                  <a:pt x="1588706" y="3302000"/>
                </a:lnTo>
                <a:lnTo>
                  <a:pt x="1587830" y="3314700"/>
                </a:lnTo>
                <a:lnTo>
                  <a:pt x="1604403" y="3314700"/>
                </a:lnTo>
                <a:lnTo>
                  <a:pt x="1598333" y="3302000"/>
                </a:lnTo>
                <a:close/>
              </a:path>
              <a:path w="4498975" h="3797300">
                <a:moveTo>
                  <a:pt x="1562087" y="3302000"/>
                </a:moveTo>
                <a:lnTo>
                  <a:pt x="1558480" y="3302000"/>
                </a:lnTo>
                <a:lnTo>
                  <a:pt x="1565163" y="3313891"/>
                </a:lnTo>
                <a:lnTo>
                  <a:pt x="1565324" y="3313643"/>
                </a:lnTo>
                <a:lnTo>
                  <a:pt x="1562087" y="3302000"/>
                </a:lnTo>
                <a:close/>
              </a:path>
              <a:path w="4498975" h="3797300">
                <a:moveTo>
                  <a:pt x="1397165" y="3289300"/>
                </a:moveTo>
                <a:lnTo>
                  <a:pt x="1387148" y="3289300"/>
                </a:lnTo>
                <a:lnTo>
                  <a:pt x="1391119" y="3302000"/>
                </a:lnTo>
                <a:lnTo>
                  <a:pt x="1395958" y="3302000"/>
                </a:lnTo>
                <a:lnTo>
                  <a:pt x="1397165" y="3289300"/>
                </a:lnTo>
                <a:close/>
              </a:path>
              <a:path w="4498975" h="3797300">
                <a:moveTo>
                  <a:pt x="1508137" y="3289300"/>
                </a:moveTo>
                <a:lnTo>
                  <a:pt x="1403146" y="3289300"/>
                </a:lnTo>
                <a:lnTo>
                  <a:pt x="1395958" y="3302000"/>
                </a:lnTo>
                <a:lnTo>
                  <a:pt x="1508353" y="3302000"/>
                </a:lnTo>
                <a:lnTo>
                  <a:pt x="1508137" y="3289300"/>
                </a:lnTo>
                <a:close/>
              </a:path>
              <a:path w="4498975" h="3797300">
                <a:moveTo>
                  <a:pt x="1522564" y="3289300"/>
                </a:moveTo>
                <a:lnTo>
                  <a:pt x="1521409" y="3302000"/>
                </a:lnTo>
                <a:lnTo>
                  <a:pt x="1529473" y="3302000"/>
                </a:lnTo>
                <a:lnTo>
                  <a:pt x="1522564" y="3289300"/>
                </a:lnTo>
                <a:close/>
              </a:path>
              <a:path w="4498975" h="3797300">
                <a:moveTo>
                  <a:pt x="1538211" y="3289300"/>
                </a:moveTo>
                <a:lnTo>
                  <a:pt x="1530070" y="3289300"/>
                </a:lnTo>
                <a:lnTo>
                  <a:pt x="1535823" y="3302000"/>
                </a:lnTo>
                <a:lnTo>
                  <a:pt x="1545247" y="3302000"/>
                </a:lnTo>
                <a:lnTo>
                  <a:pt x="1538211" y="3289300"/>
                </a:lnTo>
                <a:close/>
              </a:path>
              <a:path w="4498975" h="3797300">
                <a:moveTo>
                  <a:pt x="1551792" y="3289300"/>
                </a:moveTo>
                <a:lnTo>
                  <a:pt x="1542542" y="3289300"/>
                </a:lnTo>
                <a:lnTo>
                  <a:pt x="1545247" y="3302000"/>
                </a:lnTo>
                <a:lnTo>
                  <a:pt x="1551655" y="3302000"/>
                </a:lnTo>
                <a:lnTo>
                  <a:pt x="1551792" y="3289300"/>
                </a:lnTo>
                <a:close/>
              </a:path>
              <a:path w="4498975" h="3797300">
                <a:moveTo>
                  <a:pt x="1482828" y="3276600"/>
                </a:moveTo>
                <a:lnTo>
                  <a:pt x="1365808" y="3276600"/>
                </a:lnTo>
                <a:lnTo>
                  <a:pt x="1357985" y="3289300"/>
                </a:lnTo>
                <a:lnTo>
                  <a:pt x="1489227" y="3289300"/>
                </a:lnTo>
                <a:lnTo>
                  <a:pt x="1482828" y="3276600"/>
                </a:lnTo>
                <a:close/>
              </a:path>
              <a:path w="4498975" h="3797300">
                <a:moveTo>
                  <a:pt x="1503662" y="3276600"/>
                </a:moveTo>
                <a:lnTo>
                  <a:pt x="1499755" y="3276600"/>
                </a:lnTo>
                <a:lnTo>
                  <a:pt x="1495416" y="3289300"/>
                </a:lnTo>
                <a:lnTo>
                  <a:pt x="1506175" y="3289300"/>
                </a:lnTo>
                <a:lnTo>
                  <a:pt x="1503662" y="3276600"/>
                </a:lnTo>
                <a:close/>
              </a:path>
              <a:path w="4498975" h="3797300">
                <a:moveTo>
                  <a:pt x="1519885" y="3276600"/>
                </a:moveTo>
                <a:lnTo>
                  <a:pt x="1513205" y="3276600"/>
                </a:lnTo>
                <a:lnTo>
                  <a:pt x="1515198" y="3289300"/>
                </a:lnTo>
                <a:lnTo>
                  <a:pt x="1519885" y="3276600"/>
                </a:lnTo>
                <a:close/>
              </a:path>
              <a:path w="4498975" h="3797300">
                <a:moveTo>
                  <a:pt x="1546428" y="3276600"/>
                </a:moveTo>
                <a:lnTo>
                  <a:pt x="1544510" y="3276600"/>
                </a:lnTo>
                <a:lnTo>
                  <a:pt x="1544294" y="3289300"/>
                </a:lnTo>
                <a:lnTo>
                  <a:pt x="1548625" y="3289300"/>
                </a:lnTo>
                <a:lnTo>
                  <a:pt x="1546428" y="3276600"/>
                </a:lnTo>
                <a:close/>
              </a:path>
              <a:path w="4498975" h="3797300">
                <a:moveTo>
                  <a:pt x="1335138" y="3263900"/>
                </a:moveTo>
                <a:lnTo>
                  <a:pt x="1328464" y="3263900"/>
                </a:lnTo>
                <a:lnTo>
                  <a:pt x="1327548" y="3276600"/>
                </a:lnTo>
                <a:lnTo>
                  <a:pt x="1344041" y="3276600"/>
                </a:lnTo>
                <a:lnTo>
                  <a:pt x="1335138" y="3263900"/>
                </a:lnTo>
                <a:close/>
              </a:path>
              <a:path w="4498975" h="3797300">
                <a:moveTo>
                  <a:pt x="1353527" y="3263900"/>
                </a:moveTo>
                <a:lnTo>
                  <a:pt x="1343101" y="3263900"/>
                </a:lnTo>
                <a:lnTo>
                  <a:pt x="1344041" y="3276600"/>
                </a:lnTo>
                <a:lnTo>
                  <a:pt x="1357820" y="3276600"/>
                </a:lnTo>
                <a:lnTo>
                  <a:pt x="1353527" y="3263900"/>
                </a:lnTo>
                <a:close/>
              </a:path>
              <a:path w="4498975" h="3797300">
                <a:moveTo>
                  <a:pt x="1368094" y="3263900"/>
                </a:moveTo>
                <a:lnTo>
                  <a:pt x="1358900" y="3263900"/>
                </a:lnTo>
                <a:lnTo>
                  <a:pt x="1365300" y="3276600"/>
                </a:lnTo>
                <a:lnTo>
                  <a:pt x="1369556" y="3276600"/>
                </a:lnTo>
                <a:lnTo>
                  <a:pt x="1368094" y="3263900"/>
                </a:lnTo>
                <a:close/>
              </a:path>
              <a:path w="4498975" h="3797300">
                <a:moveTo>
                  <a:pt x="1410843" y="3263900"/>
                </a:moveTo>
                <a:lnTo>
                  <a:pt x="1377086" y="3263900"/>
                </a:lnTo>
                <a:lnTo>
                  <a:pt x="1378038" y="3276600"/>
                </a:lnTo>
                <a:lnTo>
                  <a:pt x="1403705" y="3276600"/>
                </a:lnTo>
                <a:lnTo>
                  <a:pt x="1410843" y="3263900"/>
                </a:lnTo>
                <a:close/>
              </a:path>
              <a:path w="4498975" h="3797300">
                <a:moveTo>
                  <a:pt x="1423276" y="3263900"/>
                </a:moveTo>
                <a:lnTo>
                  <a:pt x="1410843" y="3263900"/>
                </a:lnTo>
                <a:lnTo>
                  <a:pt x="1411452" y="3276600"/>
                </a:lnTo>
                <a:lnTo>
                  <a:pt x="1428851" y="3276600"/>
                </a:lnTo>
                <a:lnTo>
                  <a:pt x="1423276" y="3263900"/>
                </a:lnTo>
                <a:close/>
              </a:path>
              <a:path w="4498975" h="3797300">
                <a:moveTo>
                  <a:pt x="1438482" y="3263900"/>
                </a:moveTo>
                <a:lnTo>
                  <a:pt x="1431455" y="3263900"/>
                </a:lnTo>
                <a:lnTo>
                  <a:pt x="1428851" y="3276600"/>
                </a:lnTo>
                <a:lnTo>
                  <a:pt x="1444578" y="3276600"/>
                </a:lnTo>
                <a:lnTo>
                  <a:pt x="1438482" y="3263900"/>
                </a:lnTo>
                <a:close/>
              </a:path>
              <a:path w="4498975" h="3797300">
                <a:moveTo>
                  <a:pt x="1486340" y="3263900"/>
                </a:moveTo>
                <a:lnTo>
                  <a:pt x="1466768" y="3263900"/>
                </a:lnTo>
                <a:lnTo>
                  <a:pt x="1466519" y="3276600"/>
                </a:lnTo>
                <a:lnTo>
                  <a:pt x="1481718" y="3276600"/>
                </a:lnTo>
                <a:lnTo>
                  <a:pt x="1486340" y="3263900"/>
                </a:lnTo>
                <a:close/>
              </a:path>
              <a:path w="4498975" h="3797300">
                <a:moveTo>
                  <a:pt x="1494129" y="3263900"/>
                </a:moveTo>
                <a:lnTo>
                  <a:pt x="1490091" y="3263900"/>
                </a:lnTo>
                <a:lnTo>
                  <a:pt x="1492135" y="3276600"/>
                </a:lnTo>
                <a:lnTo>
                  <a:pt x="1492681" y="3276600"/>
                </a:lnTo>
                <a:lnTo>
                  <a:pt x="1494129" y="3263900"/>
                </a:lnTo>
                <a:close/>
              </a:path>
              <a:path w="4498975" h="3797300">
                <a:moveTo>
                  <a:pt x="1301534" y="3251200"/>
                </a:moveTo>
                <a:lnTo>
                  <a:pt x="1295171" y="3251200"/>
                </a:lnTo>
                <a:lnTo>
                  <a:pt x="1300911" y="3263900"/>
                </a:lnTo>
                <a:lnTo>
                  <a:pt x="1301534" y="3251200"/>
                </a:lnTo>
                <a:close/>
              </a:path>
              <a:path w="4498975" h="3797300">
                <a:moveTo>
                  <a:pt x="1359928" y="3251200"/>
                </a:moveTo>
                <a:lnTo>
                  <a:pt x="1303683" y="3251200"/>
                </a:lnTo>
                <a:lnTo>
                  <a:pt x="1312079" y="3263900"/>
                </a:lnTo>
                <a:lnTo>
                  <a:pt x="1352778" y="3263900"/>
                </a:lnTo>
                <a:lnTo>
                  <a:pt x="1363490" y="3253649"/>
                </a:lnTo>
                <a:lnTo>
                  <a:pt x="1359928" y="3251200"/>
                </a:lnTo>
                <a:close/>
              </a:path>
              <a:path w="4498975" h="3797300">
                <a:moveTo>
                  <a:pt x="1365531" y="3255053"/>
                </a:moveTo>
                <a:lnTo>
                  <a:pt x="1364458" y="3263900"/>
                </a:lnTo>
                <a:lnTo>
                  <a:pt x="1371155" y="3263900"/>
                </a:lnTo>
                <a:lnTo>
                  <a:pt x="1370067" y="3258172"/>
                </a:lnTo>
                <a:lnTo>
                  <a:pt x="1365531" y="3255053"/>
                </a:lnTo>
                <a:close/>
              </a:path>
              <a:path w="4498975" h="3797300">
                <a:moveTo>
                  <a:pt x="1406144" y="3251200"/>
                </a:moveTo>
                <a:lnTo>
                  <a:pt x="1368742" y="3251200"/>
                </a:lnTo>
                <a:lnTo>
                  <a:pt x="1370067" y="3258172"/>
                </a:lnTo>
                <a:lnTo>
                  <a:pt x="1378394" y="3263900"/>
                </a:lnTo>
                <a:lnTo>
                  <a:pt x="1412062" y="3263900"/>
                </a:lnTo>
                <a:lnTo>
                  <a:pt x="1406144" y="3251200"/>
                </a:lnTo>
                <a:close/>
              </a:path>
              <a:path w="4498975" h="3797300">
                <a:moveTo>
                  <a:pt x="1423530" y="3251200"/>
                </a:moveTo>
                <a:lnTo>
                  <a:pt x="1412582" y="3251200"/>
                </a:lnTo>
                <a:lnTo>
                  <a:pt x="1412062" y="3263900"/>
                </a:lnTo>
                <a:lnTo>
                  <a:pt x="1416494" y="3263900"/>
                </a:lnTo>
                <a:lnTo>
                  <a:pt x="1423530" y="3251200"/>
                </a:lnTo>
                <a:close/>
              </a:path>
              <a:path w="4498975" h="3797300">
                <a:moveTo>
                  <a:pt x="1438871" y="3251200"/>
                </a:moveTo>
                <a:lnTo>
                  <a:pt x="1426709" y="3251200"/>
                </a:lnTo>
                <a:lnTo>
                  <a:pt x="1425359" y="3263900"/>
                </a:lnTo>
                <a:lnTo>
                  <a:pt x="1437258" y="3263900"/>
                </a:lnTo>
                <a:lnTo>
                  <a:pt x="1438871" y="3251200"/>
                </a:lnTo>
                <a:close/>
              </a:path>
              <a:path w="4498975" h="3797300">
                <a:moveTo>
                  <a:pt x="1450619" y="3251200"/>
                </a:moveTo>
                <a:lnTo>
                  <a:pt x="1441856" y="3263900"/>
                </a:lnTo>
                <a:lnTo>
                  <a:pt x="1445361" y="3263900"/>
                </a:lnTo>
                <a:lnTo>
                  <a:pt x="1450619" y="3251200"/>
                </a:lnTo>
                <a:close/>
              </a:path>
              <a:path w="4498975" h="3797300">
                <a:moveTo>
                  <a:pt x="1365992" y="3251254"/>
                </a:moveTo>
                <a:lnTo>
                  <a:pt x="1363490" y="3253649"/>
                </a:lnTo>
                <a:lnTo>
                  <a:pt x="1365531" y="3255053"/>
                </a:lnTo>
                <a:lnTo>
                  <a:pt x="1365992" y="3251254"/>
                </a:lnTo>
                <a:close/>
              </a:path>
              <a:path w="4498975" h="3797300">
                <a:moveTo>
                  <a:pt x="1365999" y="3251200"/>
                </a:moveTo>
                <a:lnTo>
                  <a:pt x="1359928" y="3251200"/>
                </a:lnTo>
                <a:lnTo>
                  <a:pt x="1363490" y="3253649"/>
                </a:lnTo>
                <a:lnTo>
                  <a:pt x="1365992" y="3251254"/>
                </a:lnTo>
                <a:close/>
              </a:path>
              <a:path w="4498975" h="3797300">
                <a:moveTo>
                  <a:pt x="1366050" y="3251200"/>
                </a:moveTo>
                <a:close/>
              </a:path>
              <a:path w="4498975" h="3797300">
                <a:moveTo>
                  <a:pt x="1289608" y="3238500"/>
                </a:moveTo>
                <a:lnTo>
                  <a:pt x="1264031" y="3238500"/>
                </a:lnTo>
                <a:lnTo>
                  <a:pt x="1269555" y="3251200"/>
                </a:lnTo>
                <a:lnTo>
                  <a:pt x="1289194" y="3251200"/>
                </a:lnTo>
                <a:lnTo>
                  <a:pt x="1289608" y="3238500"/>
                </a:lnTo>
                <a:close/>
              </a:path>
              <a:path w="4498975" h="3797300">
                <a:moveTo>
                  <a:pt x="1375613" y="3238500"/>
                </a:moveTo>
                <a:lnTo>
                  <a:pt x="1289608" y="3238500"/>
                </a:lnTo>
                <a:lnTo>
                  <a:pt x="1295730" y="3251200"/>
                </a:lnTo>
                <a:lnTo>
                  <a:pt x="1384477" y="3251200"/>
                </a:lnTo>
                <a:lnTo>
                  <a:pt x="1375613" y="3238500"/>
                </a:lnTo>
                <a:close/>
              </a:path>
              <a:path w="4498975" h="3797300">
                <a:moveTo>
                  <a:pt x="1399191" y="3247559"/>
                </a:moveTo>
                <a:lnTo>
                  <a:pt x="1398816" y="3251200"/>
                </a:lnTo>
                <a:lnTo>
                  <a:pt x="1399686" y="3248165"/>
                </a:lnTo>
                <a:lnTo>
                  <a:pt x="1399191" y="3247559"/>
                </a:lnTo>
                <a:close/>
              </a:path>
              <a:path w="4498975" h="3797300">
                <a:moveTo>
                  <a:pt x="1408774" y="3238500"/>
                </a:moveTo>
                <a:lnTo>
                  <a:pt x="1402461" y="3238500"/>
                </a:lnTo>
                <a:lnTo>
                  <a:pt x="1399686" y="3248165"/>
                </a:lnTo>
                <a:lnTo>
                  <a:pt x="1402168" y="3251200"/>
                </a:lnTo>
                <a:lnTo>
                  <a:pt x="1408292" y="3251200"/>
                </a:lnTo>
                <a:lnTo>
                  <a:pt x="1408774" y="3238500"/>
                </a:lnTo>
                <a:close/>
              </a:path>
              <a:path w="4498975" h="3797300">
                <a:moveTo>
                  <a:pt x="1427461" y="3238500"/>
                </a:moveTo>
                <a:lnTo>
                  <a:pt x="1421561" y="3238500"/>
                </a:lnTo>
                <a:lnTo>
                  <a:pt x="1417485" y="3251200"/>
                </a:lnTo>
                <a:lnTo>
                  <a:pt x="1427073" y="3251200"/>
                </a:lnTo>
                <a:lnTo>
                  <a:pt x="1427461" y="3238500"/>
                </a:lnTo>
                <a:close/>
              </a:path>
              <a:path w="4498975" h="3797300">
                <a:moveTo>
                  <a:pt x="1400124" y="3238500"/>
                </a:moveTo>
                <a:lnTo>
                  <a:pt x="1391780" y="3238500"/>
                </a:lnTo>
                <a:lnTo>
                  <a:pt x="1399191" y="3247559"/>
                </a:lnTo>
                <a:lnTo>
                  <a:pt x="1400124" y="3238500"/>
                </a:lnTo>
                <a:close/>
              </a:path>
              <a:path w="4498975" h="3797300">
                <a:moveTo>
                  <a:pt x="1252893" y="3225800"/>
                </a:moveTo>
                <a:lnTo>
                  <a:pt x="1237526" y="3225800"/>
                </a:lnTo>
                <a:lnTo>
                  <a:pt x="1243342" y="3238500"/>
                </a:lnTo>
                <a:lnTo>
                  <a:pt x="1252893" y="3225800"/>
                </a:lnTo>
                <a:close/>
              </a:path>
              <a:path w="4498975" h="3797300">
                <a:moveTo>
                  <a:pt x="1325516" y="3225800"/>
                </a:moveTo>
                <a:lnTo>
                  <a:pt x="1252893" y="3225800"/>
                </a:lnTo>
                <a:lnTo>
                  <a:pt x="1258303" y="3238500"/>
                </a:lnTo>
                <a:lnTo>
                  <a:pt x="1328229" y="3238500"/>
                </a:lnTo>
                <a:lnTo>
                  <a:pt x="1325516" y="3225800"/>
                </a:lnTo>
                <a:close/>
              </a:path>
              <a:path w="4498975" h="3797300">
                <a:moveTo>
                  <a:pt x="1342377" y="3225800"/>
                </a:moveTo>
                <a:lnTo>
                  <a:pt x="1334510" y="3225800"/>
                </a:lnTo>
                <a:lnTo>
                  <a:pt x="1337698" y="3238500"/>
                </a:lnTo>
                <a:lnTo>
                  <a:pt x="1352334" y="3238500"/>
                </a:lnTo>
                <a:lnTo>
                  <a:pt x="1342377" y="3225800"/>
                </a:lnTo>
                <a:close/>
              </a:path>
              <a:path w="4498975" h="3797300">
                <a:moveTo>
                  <a:pt x="1357122" y="3225800"/>
                </a:moveTo>
                <a:lnTo>
                  <a:pt x="1353083" y="3225800"/>
                </a:lnTo>
                <a:lnTo>
                  <a:pt x="1352334" y="3238500"/>
                </a:lnTo>
                <a:lnTo>
                  <a:pt x="1357071" y="3238500"/>
                </a:lnTo>
                <a:lnTo>
                  <a:pt x="1357122" y="3225800"/>
                </a:lnTo>
                <a:close/>
              </a:path>
              <a:path w="4498975" h="3797300">
                <a:moveTo>
                  <a:pt x="1367142" y="3225800"/>
                </a:moveTo>
                <a:lnTo>
                  <a:pt x="1357122" y="3225800"/>
                </a:lnTo>
                <a:lnTo>
                  <a:pt x="1364856" y="3238500"/>
                </a:lnTo>
                <a:lnTo>
                  <a:pt x="1376781" y="3238500"/>
                </a:lnTo>
                <a:lnTo>
                  <a:pt x="1367142" y="3225800"/>
                </a:lnTo>
                <a:close/>
              </a:path>
              <a:path w="4498975" h="3797300">
                <a:moveTo>
                  <a:pt x="1388910" y="3226190"/>
                </a:moveTo>
                <a:lnTo>
                  <a:pt x="1376908" y="3238500"/>
                </a:lnTo>
                <a:lnTo>
                  <a:pt x="1384642" y="3238500"/>
                </a:lnTo>
                <a:lnTo>
                  <a:pt x="1388521" y="3227901"/>
                </a:lnTo>
                <a:lnTo>
                  <a:pt x="1388910" y="3226190"/>
                </a:lnTo>
                <a:close/>
              </a:path>
              <a:path w="4498975" h="3797300">
                <a:moveTo>
                  <a:pt x="1393723" y="3225800"/>
                </a:moveTo>
                <a:lnTo>
                  <a:pt x="1389291" y="3225800"/>
                </a:lnTo>
                <a:lnTo>
                  <a:pt x="1388521" y="3227901"/>
                </a:lnTo>
                <a:lnTo>
                  <a:pt x="1386116" y="3238500"/>
                </a:lnTo>
                <a:lnTo>
                  <a:pt x="1396707" y="3238500"/>
                </a:lnTo>
                <a:lnTo>
                  <a:pt x="1393723" y="3225800"/>
                </a:lnTo>
                <a:close/>
              </a:path>
              <a:path w="4498975" h="3797300">
                <a:moveTo>
                  <a:pt x="1389291" y="3225800"/>
                </a:moveTo>
                <a:lnTo>
                  <a:pt x="1388999" y="3225800"/>
                </a:lnTo>
                <a:lnTo>
                  <a:pt x="1388910" y="3226190"/>
                </a:lnTo>
                <a:lnTo>
                  <a:pt x="1389291" y="3225800"/>
                </a:lnTo>
                <a:close/>
              </a:path>
              <a:path w="4498975" h="3797300">
                <a:moveTo>
                  <a:pt x="1226629" y="3213100"/>
                </a:moveTo>
                <a:lnTo>
                  <a:pt x="1211668" y="3213100"/>
                </a:lnTo>
                <a:lnTo>
                  <a:pt x="1218158" y="3225800"/>
                </a:lnTo>
                <a:lnTo>
                  <a:pt x="1237157" y="3225800"/>
                </a:lnTo>
                <a:lnTo>
                  <a:pt x="1226629" y="3213100"/>
                </a:lnTo>
                <a:close/>
              </a:path>
              <a:path w="4498975" h="3797300">
                <a:moveTo>
                  <a:pt x="1252740" y="3213100"/>
                </a:moveTo>
                <a:lnTo>
                  <a:pt x="1236395" y="3213100"/>
                </a:lnTo>
                <a:lnTo>
                  <a:pt x="1237157" y="3225800"/>
                </a:lnTo>
                <a:lnTo>
                  <a:pt x="1253921" y="3225800"/>
                </a:lnTo>
                <a:lnTo>
                  <a:pt x="1252740" y="3213100"/>
                </a:lnTo>
                <a:close/>
              </a:path>
              <a:path w="4498975" h="3797300">
                <a:moveTo>
                  <a:pt x="1254137" y="3213100"/>
                </a:moveTo>
                <a:lnTo>
                  <a:pt x="1252740" y="3213100"/>
                </a:lnTo>
                <a:lnTo>
                  <a:pt x="1253921" y="3225800"/>
                </a:lnTo>
                <a:lnTo>
                  <a:pt x="1254137" y="3213100"/>
                </a:lnTo>
                <a:close/>
              </a:path>
              <a:path w="4498975" h="3797300">
                <a:moveTo>
                  <a:pt x="1280845" y="3213100"/>
                </a:moveTo>
                <a:lnTo>
                  <a:pt x="1254137" y="3213100"/>
                </a:lnTo>
                <a:lnTo>
                  <a:pt x="1253921" y="3225800"/>
                </a:lnTo>
                <a:lnTo>
                  <a:pt x="1280579" y="3225800"/>
                </a:lnTo>
                <a:lnTo>
                  <a:pt x="1280845" y="3213100"/>
                </a:lnTo>
                <a:close/>
              </a:path>
              <a:path w="4498975" h="3797300">
                <a:moveTo>
                  <a:pt x="1324330" y="3213100"/>
                </a:moveTo>
                <a:lnTo>
                  <a:pt x="1280845" y="3213100"/>
                </a:lnTo>
                <a:lnTo>
                  <a:pt x="1284173" y="3225800"/>
                </a:lnTo>
                <a:lnTo>
                  <a:pt x="1324483" y="3225800"/>
                </a:lnTo>
                <a:lnTo>
                  <a:pt x="1324330" y="3213100"/>
                </a:lnTo>
                <a:close/>
              </a:path>
              <a:path w="4498975" h="3797300">
                <a:moveTo>
                  <a:pt x="1335184" y="3213100"/>
                </a:moveTo>
                <a:lnTo>
                  <a:pt x="1324330" y="3213100"/>
                </a:lnTo>
                <a:lnTo>
                  <a:pt x="1325270" y="3225800"/>
                </a:lnTo>
                <a:lnTo>
                  <a:pt x="1338126" y="3225800"/>
                </a:lnTo>
                <a:lnTo>
                  <a:pt x="1335184" y="3213100"/>
                </a:lnTo>
                <a:close/>
              </a:path>
              <a:path w="4498975" h="3797300">
                <a:moveTo>
                  <a:pt x="1346047" y="3213100"/>
                </a:moveTo>
                <a:lnTo>
                  <a:pt x="1341145" y="3213100"/>
                </a:lnTo>
                <a:lnTo>
                  <a:pt x="1338126" y="3225800"/>
                </a:lnTo>
                <a:lnTo>
                  <a:pt x="1346276" y="3225800"/>
                </a:lnTo>
                <a:lnTo>
                  <a:pt x="1346552" y="3216603"/>
                </a:lnTo>
                <a:lnTo>
                  <a:pt x="1346047" y="3213100"/>
                </a:lnTo>
                <a:close/>
              </a:path>
              <a:path w="4498975" h="3797300">
                <a:moveTo>
                  <a:pt x="1348117" y="3213100"/>
                </a:moveTo>
                <a:lnTo>
                  <a:pt x="1346657" y="3213100"/>
                </a:lnTo>
                <a:lnTo>
                  <a:pt x="1346552" y="3216603"/>
                </a:lnTo>
                <a:lnTo>
                  <a:pt x="1347876" y="3225800"/>
                </a:lnTo>
                <a:lnTo>
                  <a:pt x="1350162" y="3225800"/>
                </a:lnTo>
                <a:lnTo>
                  <a:pt x="1348117" y="3213100"/>
                </a:lnTo>
                <a:close/>
              </a:path>
              <a:path w="4498975" h="3797300">
                <a:moveTo>
                  <a:pt x="1376730" y="3213100"/>
                </a:moveTo>
                <a:lnTo>
                  <a:pt x="1365745" y="3225800"/>
                </a:lnTo>
                <a:lnTo>
                  <a:pt x="1377734" y="3225800"/>
                </a:lnTo>
                <a:lnTo>
                  <a:pt x="1376730" y="3213100"/>
                </a:lnTo>
                <a:close/>
              </a:path>
              <a:path w="4498975" h="3797300">
                <a:moveTo>
                  <a:pt x="1205458" y="3200400"/>
                </a:moveTo>
                <a:lnTo>
                  <a:pt x="1203299" y="3200400"/>
                </a:lnTo>
                <a:lnTo>
                  <a:pt x="1205153" y="3213100"/>
                </a:lnTo>
                <a:lnTo>
                  <a:pt x="1205458" y="3200400"/>
                </a:lnTo>
                <a:close/>
              </a:path>
              <a:path w="4498975" h="3797300">
                <a:moveTo>
                  <a:pt x="1213091" y="3200400"/>
                </a:moveTo>
                <a:lnTo>
                  <a:pt x="1211046" y="3200400"/>
                </a:lnTo>
                <a:lnTo>
                  <a:pt x="1209116" y="3213100"/>
                </a:lnTo>
                <a:lnTo>
                  <a:pt x="1218653" y="3213100"/>
                </a:lnTo>
                <a:lnTo>
                  <a:pt x="1213091" y="3200400"/>
                </a:lnTo>
                <a:close/>
              </a:path>
              <a:path w="4498975" h="3797300">
                <a:moveTo>
                  <a:pt x="1270241" y="3200400"/>
                </a:moveTo>
                <a:lnTo>
                  <a:pt x="1219555" y="3200400"/>
                </a:lnTo>
                <a:lnTo>
                  <a:pt x="1224790" y="3213100"/>
                </a:lnTo>
                <a:lnTo>
                  <a:pt x="1273949" y="3213100"/>
                </a:lnTo>
                <a:lnTo>
                  <a:pt x="1270241" y="3200400"/>
                </a:lnTo>
                <a:close/>
              </a:path>
              <a:path w="4498975" h="3797300">
                <a:moveTo>
                  <a:pt x="1291780" y="3200400"/>
                </a:moveTo>
                <a:lnTo>
                  <a:pt x="1280883" y="3200400"/>
                </a:lnTo>
                <a:lnTo>
                  <a:pt x="1276337" y="3213100"/>
                </a:lnTo>
                <a:lnTo>
                  <a:pt x="1291221" y="3213100"/>
                </a:lnTo>
                <a:lnTo>
                  <a:pt x="1291780" y="3200400"/>
                </a:lnTo>
                <a:close/>
              </a:path>
              <a:path w="4498975" h="3797300">
                <a:moveTo>
                  <a:pt x="1317777" y="3200400"/>
                </a:moveTo>
                <a:lnTo>
                  <a:pt x="1293596" y="3200400"/>
                </a:lnTo>
                <a:lnTo>
                  <a:pt x="1295361" y="3213100"/>
                </a:lnTo>
                <a:lnTo>
                  <a:pt x="1307947" y="3213100"/>
                </a:lnTo>
                <a:lnTo>
                  <a:pt x="1317777" y="3200400"/>
                </a:lnTo>
                <a:close/>
              </a:path>
              <a:path w="4498975" h="3797300">
                <a:moveTo>
                  <a:pt x="1323327" y="3200400"/>
                </a:moveTo>
                <a:lnTo>
                  <a:pt x="1316240" y="3213100"/>
                </a:lnTo>
                <a:lnTo>
                  <a:pt x="1323124" y="3213100"/>
                </a:lnTo>
                <a:lnTo>
                  <a:pt x="1323327" y="3200400"/>
                </a:lnTo>
                <a:close/>
              </a:path>
              <a:path w="4498975" h="3797300">
                <a:moveTo>
                  <a:pt x="1331925" y="3200400"/>
                </a:moveTo>
                <a:lnTo>
                  <a:pt x="1331048" y="3213100"/>
                </a:lnTo>
                <a:lnTo>
                  <a:pt x="1335112" y="3213100"/>
                </a:lnTo>
                <a:lnTo>
                  <a:pt x="1331925" y="3200400"/>
                </a:lnTo>
                <a:close/>
              </a:path>
              <a:path w="4498975" h="3797300">
                <a:moveTo>
                  <a:pt x="1347127" y="3200400"/>
                </a:moveTo>
                <a:lnTo>
                  <a:pt x="1342732" y="3213100"/>
                </a:lnTo>
                <a:lnTo>
                  <a:pt x="1354289" y="3213100"/>
                </a:lnTo>
                <a:lnTo>
                  <a:pt x="1347127" y="3200400"/>
                </a:lnTo>
                <a:close/>
              </a:path>
              <a:path w="4498975" h="3797300">
                <a:moveTo>
                  <a:pt x="1173246" y="3198905"/>
                </a:moveTo>
                <a:lnTo>
                  <a:pt x="1173886" y="3200400"/>
                </a:lnTo>
                <a:lnTo>
                  <a:pt x="1173989" y="3200140"/>
                </a:lnTo>
                <a:lnTo>
                  <a:pt x="1173246" y="3198905"/>
                </a:lnTo>
                <a:close/>
              </a:path>
              <a:path w="4498975" h="3797300">
                <a:moveTo>
                  <a:pt x="1184046" y="3187700"/>
                </a:moveTo>
                <a:lnTo>
                  <a:pt x="1178928" y="3187700"/>
                </a:lnTo>
                <a:lnTo>
                  <a:pt x="1173989" y="3200140"/>
                </a:lnTo>
                <a:lnTo>
                  <a:pt x="1174145" y="3200400"/>
                </a:lnTo>
                <a:lnTo>
                  <a:pt x="1181392" y="3200400"/>
                </a:lnTo>
                <a:lnTo>
                  <a:pt x="1184046" y="3187700"/>
                </a:lnTo>
                <a:close/>
              </a:path>
              <a:path w="4498975" h="3797300">
                <a:moveTo>
                  <a:pt x="1207184" y="3187700"/>
                </a:moveTo>
                <a:lnTo>
                  <a:pt x="1184046" y="3187700"/>
                </a:lnTo>
                <a:lnTo>
                  <a:pt x="1190891" y="3200400"/>
                </a:lnTo>
                <a:lnTo>
                  <a:pt x="1204506" y="3200400"/>
                </a:lnTo>
                <a:lnTo>
                  <a:pt x="1207184" y="3187700"/>
                </a:lnTo>
                <a:close/>
              </a:path>
              <a:path w="4498975" h="3797300">
                <a:moveTo>
                  <a:pt x="1251610" y="3187700"/>
                </a:moveTo>
                <a:lnTo>
                  <a:pt x="1215032" y="3187700"/>
                </a:lnTo>
                <a:lnTo>
                  <a:pt x="1223031" y="3200400"/>
                </a:lnTo>
                <a:lnTo>
                  <a:pt x="1259205" y="3200400"/>
                </a:lnTo>
                <a:lnTo>
                  <a:pt x="1251610" y="3187700"/>
                </a:lnTo>
                <a:close/>
              </a:path>
              <a:path w="4498975" h="3797300">
                <a:moveTo>
                  <a:pt x="1273654" y="3187700"/>
                </a:moveTo>
                <a:lnTo>
                  <a:pt x="1270025" y="3200400"/>
                </a:lnTo>
                <a:lnTo>
                  <a:pt x="1283106" y="3200400"/>
                </a:lnTo>
                <a:lnTo>
                  <a:pt x="1273654" y="3187700"/>
                </a:lnTo>
                <a:close/>
              </a:path>
              <a:path w="4498975" h="3797300">
                <a:moveTo>
                  <a:pt x="1293710" y="3187700"/>
                </a:moveTo>
                <a:lnTo>
                  <a:pt x="1285811" y="3187700"/>
                </a:lnTo>
                <a:lnTo>
                  <a:pt x="1289113" y="3200400"/>
                </a:lnTo>
                <a:lnTo>
                  <a:pt x="1296936" y="3200400"/>
                </a:lnTo>
                <a:lnTo>
                  <a:pt x="1293710" y="3187700"/>
                </a:lnTo>
                <a:close/>
              </a:path>
              <a:path w="4498975" h="3797300">
                <a:moveTo>
                  <a:pt x="1168450" y="3187700"/>
                </a:moveTo>
                <a:lnTo>
                  <a:pt x="1166504" y="3187700"/>
                </a:lnTo>
                <a:lnTo>
                  <a:pt x="1173246" y="3198905"/>
                </a:lnTo>
                <a:lnTo>
                  <a:pt x="1168450" y="3187700"/>
                </a:lnTo>
                <a:close/>
              </a:path>
              <a:path w="4498975" h="3797300">
                <a:moveTo>
                  <a:pt x="1244434" y="3175000"/>
                </a:moveTo>
                <a:lnTo>
                  <a:pt x="1140968" y="3175000"/>
                </a:lnTo>
                <a:lnTo>
                  <a:pt x="1142326" y="3187700"/>
                </a:lnTo>
                <a:lnTo>
                  <a:pt x="1240180" y="3187700"/>
                </a:lnTo>
                <a:lnTo>
                  <a:pt x="1244434" y="3175000"/>
                </a:lnTo>
                <a:close/>
              </a:path>
              <a:path w="4498975" h="3797300">
                <a:moveTo>
                  <a:pt x="1255598" y="3175000"/>
                </a:moveTo>
                <a:lnTo>
                  <a:pt x="1247063" y="3175000"/>
                </a:lnTo>
                <a:lnTo>
                  <a:pt x="1251178" y="3187700"/>
                </a:lnTo>
                <a:lnTo>
                  <a:pt x="1256601" y="3187700"/>
                </a:lnTo>
                <a:lnTo>
                  <a:pt x="1255598" y="3175000"/>
                </a:lnTo>
                <a:close/>
              </a:path>
              <a:path w="4498975" h="3797300">
                <a:moveTo>
                  <a:pt x="1120330" y="3149600"/>
                </a:moveTo>
                <a:lnTo>
                  <a:pt x="1109014" y="3149600"/>
                </a:lnTo>
                <a:lnTo>
                  <a:pt x="1108468" y="3162300"/>
                </a:lnTo>
                <a:lnTo>
                  <a:pt x="1116711" y="3175000"/>
                </a:lnTo>
                <a:lnTo>
                  <a:pt x="1123797" y="3162300"/>
                </a:lnTo>
                <a:lnTo>
                  <a:pt x="1123251" y="3162300"/>
                </a:lnTo>
                <a:lnTo>
                  <a:pt x="1120330" y="3149600"/>
                </a:lnTo>
                <a:close/>
              </a:path>
              <a:path w="4498975" h="3797300">
                <a:moveTo>
                  <a:pt x="1225765" y="3162300"/>
                </a:moveTo>
                <a:lnTo>
                  <a:pt x="1139964" y="3162300"/>
                </a:lnTo>
                <a:lnTo>
                  <a:pt x="1138072" y="3175000"/>
                </a:lnTo>
                <a:lnTo>
                  <a:pt x="1233030" y="3175000"/>
                </a:lnTo>
                <a:lnTo>
                  <a:pt x="1225765" y="3162300"/>
                </a:lnTo>
                <a:close/>
              </a:path>
              <a:path w="4498975" h="3797300">
                <a:moveTo>
                  <a:pt x="1242212" y="3162300"/>
                </a:moveTo>
                <a:lnTo>
                  <a:pt x="1235684" y="3175000"/>
                </a:lnTo>
                <a:lnTo>
                  <a:pt x="1244333" y="3175000"/>
                </a:lnTo>
                <a:lnTo>
                  <a:pt x="1242212" y="3162300"/>
                </a:lnTo>
                <a:close/>
              </a:path>
              <a:path w="4498975" h="3797300">
                <a:moveTo>
                  <a:pt x="1138186" y="3149600"/>
                </a:moveTo>
                <a:lnTo>
                  <a:pt x="1126439" y="3149600"/>
                </a:lnTo>
                <a:lnTo>
                  <a:pt x="1126515" y="3162300"/>
                </a:lnTo>
                <a:lnTo>
                  <a:pt x="1139532" y="3162300"/>
                </a:lnTo>
                <a:lnTo>
                  <a:pt x="1138186" y="3149600"/>
                </a:lnTo>
                <a:close/>
              </a:path>
              <a:path w="4498975" h="3797300">
                <a:moveTo>
                  <a:pt x="1145006" y="3149600"/>
                </a:moveTo>
                <a:lnTo>
                  <a:pt x="1138186" y="3149600"/>
                </a:lnTo>
                <a:lnTo>
                  <a:pt x="1139532" y="3162300"/>
                </a:lnTo>
                <a:lnTo>
                  <a:pt x="1141476" y="3162300"/>
                </a:lnTo>
                <a:lnTo>
                  <a:pt x="1145006" y="3149600"/>
                </a:lnTo>
                <a:close/>
              </a:path>
              <a:path w="4498975" h="3797300">
                <a:moveTo>
                  <a:pt x="1183373" y="3149600"/>
                </a:moveTo>
                <a:lnTo>
                  <a:pt x="1145006" y="3149600"/>
                </a:lnTo>
                <a:lnTo>
                  <a:pt x="1141476" y="3162300"/>
                </a:lnTo>
                <a:lnTo>
                  <a:pt x="1187500" y="3162300"/>
                </a:lnTo>
                <a:lnTo>
                  <a:pt x="1183373" y="3149600"/>
                </a:lnTo>
                <a:close/>
              </a:path>
              <a:path w="4498975" h="3797300">
                <a:moveTo>
                  <a:pt x="1201870" y="3149600"/>
                </a:moveTo>
                <a:lnTo>
                  <a:pt x="1197114" y="3149600"/>
                </a:lnTo>
                <a:lnTo>
                  <a:pt x="1187500" y="3162300"/>
                </a:lnTo>
                <a:lnTo>
                  <a:pt x="1199800" y="3162300"/>
                </a:lnTo>
                <a:lnTo>
                  <a:pt x="1201870" y="3149600"/>
                </a:lnTo>
                <a:close/>
              </a:path>
              <a:path w="4498975" h="3797300">
                <a:moveTo>
                  <a:pt x="1205357" y="3149600"/>
                </a:moveTo>
                <a:lnTo>
                  <a:pt x="1203934" y="3162300"/>
                </a:lnTo>
                <a:lnTo>
                  <a:pt x="1207922" y="3162300"/>
                </a:lnTo>
                <a:lnTo>
                  <a:pt x="1205357" y="3149600"/>
                </a:lnTo>
                <a:close/>
              </a:path>
              <a:path w="4498975" h="3797300">
                <a:moveTo>
                  <a:pt x="1225782" y="3149600"/>
                </a:moveTo>
                <a:lnTo>
                  <a:pt x="1215186" y="3149600"/>
                </a:lnTo>
                <a:lnTo>
                  <a:pt x="1219136" y="3162300"/>
                </a:lnTo>
                <a:lnTo>
                  <a:pt x="1223175" y="3162300"/>
                </a:lnTo>
                <a:lnTo>
                  <a:pt x="1228163" y="3153095"/>
                </a:lnTo>
                <a:lnTo>
                  <a:pt x="1225782" y="3149600"/>
                </a:lnTo>
                <a:close/>
              </a:path>
              <a:path w="4498975" h="3797300">
                <a:moveTo>
                  <a:pt x="1230563" y="3156617"/>
                </a:moveTo>
                <a:lnTo>
                  <a:pt x="1230972" y="3162300"/>
                </a:lnTo>
                <a:lnTo>
                  <a:pt x="1234435" y="3162300"/>
                </a:lnTo>
                <a:lnTo>
                  <a:pt x="1230563" y="3156617"/>
                </a:lnTo>
                <a:close/>
              </a:path>
              <a:path w="4498975" h="3797300">
                <a:moveTo>
                  <a:pt x="1230058" y="3149600"/>
                </a:moveTo>
                <a:lnTo>
                  <a:pt x="1228163" y="3153095"/>
                </a:lnTo>
                <a:lnTo>
                  <a:pt x="1230563" y="3156617"/>
                </a:lnTo>
                <a:lnTo>
                  <a:pt x="1230058" y="3149600"/>
                </a:lnTo>
                <a:close/>
              </a:path>
              <a:path w="4498975" h="3797300">
                <a:moveTo>
                  <a:pt x="1049261" y="3136900"/>
                </a:moveTo>
                <a:lnTo>
                  <a:pt x="1047902" y="3136900"/>
                </a:lnTo>
                <a:lnTo>
                  <a:pt x="1048981" y="3149600"/>
                </a:lnTo>
                <a:lnTo>
                  <a:pt x="1049261" y="3136900"/>
                </a:lnTo>
                <a:close/>
              </a:path>
              <a:path w="4498975" h="3797300">
                <a:moveTo>
                  <a:pt x="1070698" y="3136900"/>
                </a:moveTo>
                <a:lnTo>
                  <a:pt x="1060457" y="3136900"/>
                </a:lnTo>
                <a:lnTo>
                  <a:pt x="1067031" y="3149600"/>
                </a:lnTo>
                <a:lnTo>
                  <a:pt x="1070698" y="3136900"/>
                </a:lnTo>
                <a:close/>
              </a:path>
              <a:path w="4498975" h="3797300">
                <a:moveTo>
                  <a:pt x="1091780" y="3136900"/>
                </a:moveTo>
                <a:lnTo>
                  <a:pt x="1087704" y="3136900"/>
                </a:lnTo>
                <a:lnTo>
                  <a:pt x="1078407" y="3149600"/>
                </a:lnTo>
                <a:lnTo>
                  <a:pt x="1095514" y="3149600"/>
                </a:lnTo>
                <a:lnTo>
                  <a:pt x="1091780" y="3136900"/>
                </a:lnTo>
                <a:close/>
              </a:path>
              <a:path w="4498975" h="3797300">
                <a:moveTo>
                  <a:pt x="1145527" y="3136900"/>
                </a:moveTo>
                <a:lnTo>
                  <a:pt x="1097648" y="3136900"/>
                </a:lnTo>
                <a:lnTo>
                  <a:pt x="1097673" y="3149600"/>
                </a:lnTo>
                <a:lnTo>
                  <a:pt x="1143330" y="3149600"/>
                </a:lnTo>
                <a:lnTo>
                  <a:pt x="1145527" y="3136900"/>
                </a:lnTo>
                <a:close/>
              </a:path>
              <a:path w="4498975" h="3797300">
                <a:moveTo>
                  <a:pt x="1153764" y="3136900"/>
                </a:moveTo>
                <a:lnTo>
                  <a:pt x="1145527" y="3136900"/>
                </a:lnTo>
                <a:lnTo>
                  <a:pt x="1143330" y="3149600"/>
                </a:lnTo>
                <a:lnTo>
                  <a:pt x="1150785" y="3149600"/>
                </a:lnTo>
                <a:lnTo>
                  <a:pt x="1153764" y="3136900"/>
                </a:lnTo>
                <a:close/>
              </a:path>
              <a:path w="4498975" h="3797300">
                <a:moveTo>
                  <a:pt x="1164158" y="3136900"/>
                </a:moveTo>
                <a:lnTo>
                  <a:pt x="1153764" y="3136900"/>
                </a:lnTo>
                <a:lnTo>
                  <a:pt x="1150785" y="3149600"/>
                </a:lnTo>
                <a:lnTo>
                  <a:pt x="1173949" y="3149600"/>
                </a:lnTo>
                <a:lnTo>
                  <a:pt x="1164158" y="3136900"/>
                </a:lnTo>
                <a:close/>
              </a:path>
              <a:path w="4498975" h="3797300">
                <a:moveTo>
                  <a:pt x="1174669" y="3139836"/>
                </a:moveTo>
                <a:lnTo>
                  <a:pt x="1174318" y="3149600"/>
                </a:lnTo>
                <a:lnTo>
                  <a:pt x="1182509" y="3149600"/>
                </a:lnTo>
                <a:lnTo>
                  <a:pt x="1174669" y="3139836"/>
                </a:lnTo>
                <a:close/>
              </a:path>
              <a:path w="4498975" h="3797300">
                <a:moveTo>
                  <a:pt x="1192055" y="3136900"/>
                </a:moveTo>
                <a:lnTo>
                  <a:pt x="1188072" y="3136900"/>
                </a:lnTo>
                <a:lnTo>
                  <a:pt x="1182509" y="3149600"/>
                </a:lnTo>
                <a:lnTo>
                  <a:pt x="1197513" y="3149600"/>
                </a:lnTo>
                <a:lnTo>
                  <a:pt x="1192055" y="3136900"/>
                </a:lnTo>
                <a:close/>
              </a:path>
              <a:path w="4498975" h="3797300">
                <a:moveTo>
                  <a:pt x="1207198" y="3136900"/>
                </a:moveTo>
                <a:lnTo>
                  <a:pt x="1203921" y="3149600"/>
                </a:lnTo>
                <a:lnTo>
                  <a:pt x="1213434" y="3149600"/>
                </a:lnTo>
                <a:lnTo>
                  <a:pt x="1207198" y="3136900"/>
                </a:lnTo>
                <a:close/>
              </a:path>
              <a:path w="4498975" h="3797300">
                <a:moveTo>
                  <a:pt x="1174775" y="3136900"/>
                </a:moveTo>
                <a:lnTo>
                  <a:pt x="1172311" y="3136900"/>
                </a:lnTo>
                <a:lnTo>
                  <a:pt x="1174669" y="3139836"/>
                </a:lnTo>
                <a:lnTo>
                  <a:pt x="1174775" y="3136900"/>
                </a:lnTo>
                <a:close/>
              </a:path>
              <a:path w="4498975" h="3797300">
                <a:moveTo>
                  <a:pt x="1124115" y="3111500"/>
                </a:moveTo>
                <a:lnTo>
                  <a:pt x="1029487" y="3111500"/>
                </a:lnTo>
                <a:lnTo>
                  <a:pt x="1034338" y="3124200"/>
                </a:lnTo>
                <a:lnTo>
                  <a:pt x="1044486" y="3136900"/>
                </a:lnTo>
                <a:lnTo>
                  <a:pt x="1062632" y="3136900"/>
                </a:lnTo>
                <a:lnTo>
                  <a:pt x="1062916" y="3124200"/>
                </a:lnTo>
                <a:lnTo>
                  <a:pt x="1131011" y="3124200"/>
                </a:lnTo>
                <a:lnTo>
                  <a:pt x="1124115" y="3111500"/>
                </a:lnTo>
                <a:close/>
              </a:path>
              <a:path w="4498975" h="3797300">
                <a:moveTo>
                  <a:pt x="1145668" y="3124200"/>
                </a:moveTo>
                <a:lnTo>
                  <a:pt x="1069225" y="3124200"/>
                </a:lnTo>
                <a:lnTo>
                  <a:pt x="1066609" y="3136900"/>
                </a:lnTo>
                <a:lnTo>
                  <a:pt x="1149986" y="3136900"/>
                </a:lnTo>
                <a:lnTo>
                  <a:pt x="1145668" y="3124200"/>
                </a:lnTo>
                <a:close/>
              </a:path>
              <a:path w="4498975" h="3797300">
                <a:moveTo>
                  <a:pt x="1153655" y="3124200"/>
                </a:moveTo>
                <a:lnTo>
                  <a:pt x="1153325" y="3124200"/>
                </a:lnTo>
                <a:lnTo>
                  <a:pt x="1158354" y="3136900"/>
                </a:lnTo>
                <a:lnTo>
                  <a:pt x="1159446" y="3136900"/>
                </a:lnTo>
                <a:lnTo>
                  <a:pt x="1153655" y="3124200"/>
                </a:lnTo>
                <a:close/>
              </a:path>
              <a:path w="4498975" h="3797300">
                <a:moveTo>
                  <a:pt x="1162418" y="3124200"/>
                </a:moveTo>
                <a:lnTo>
                  <a:pt x="1159852" y="3124200"/>
                </a:lnTo>
                <a:lnTo>
                  <a:pt x="1159446" y="3136900"/>
                </a:lnTo>
                <a:lnTo>
                  <a:pt x="1165021" y="3136900"/>
                </a:lnTo>
                <a:lnTo>
                  <a:pt x="1162418" y="3124200"/>
                </a:lnTo>
                <a:close/>
              </a:path>
              <a:path w="4498975" h="3797300">
                <a:moveTo>
                  <a:pt x="1182204" y="3124200"/>
                </a:moveTo>
                <a:lnTo>
                  <a:pt x="1178852" y="3124200"/>
                </a:lnTo>
                <a:lnTo>
                  <a:pt x="1179156" y="3136900"/>
                </a:lnTo>
                <a:lnTo>
                  <a:pt x="1181811" y="3136900"/>
                </a:lnTo>
                <a:lnTo>
                  <a:pt x="1182204" y="3124200"/>
                </a:lnTo>
                <a:close/>
              </a:path>
              <a:path w="4498975" h="3797300">
                <a:moveTo>
                  <a:pt x="1145565" y="3111500"/>
                </a:moveTo>
                <a:lnTo>
                  <a:pt x="1138097" y="3124200"/>
                </a:lnTo>
                <a:lnTo>
                  <a:pt x="1144054" y="3124200"/>
                </a:lnTo>
                <a:lnTo>
                  <a:pt x="1145565" y="3111500"/>
                </a:lnTo>
                <a:close/>
              </a:path>
              <a:path w="4498975" h="3797300">
                <a:moveTo>
                  <a:pt x="993457" y="3098800"/>
                </a:moveTo>
                <a:lnTo>
                  <a:pt x="988085" y="3098800"/>
                </a:lnTo>
                <a:lnTo>
                  <a:pt x="990612" y="3111500"/>
                </a:lnTo>
                <a:lnTo>
                  <a:pt x="993787" y="3111500"/>
                </a:lnTo>
                <a:lnTo>
                  <a:pt x="993457" y="3098800"/>
                </a:lnTo>
                <a:close/>
              </a:path>
              <a:path w="4498975" h="3797300">
                <a:moveTo>
                  <a:pt x="1026372" y="3098800"/>
                </a:moveTo>
                <a:lnTo>
                  <a:pt x="998893" y="3098800"/>
                </a:lnTo>
                <a:lnTo>
                  <a:pt x="999236" y="3111500"/>
                </a:lnTo>
                <a:lnTo>
                  <a:pt x="1023292" y="3111500"/>
                </a:lnTo>
                <a:lnTo>
                  <a:pt x="1026372" y="3098800"/>
                </a:lnTo>
                <a:close/>
              </a:path>
              <a:path w="4498975" h="3797300">
                <a:moveTo>
                  <a:pt x="1044613" y="3098800"/>
                </a:moveTo>
                <a:lnTo>
                  <a:pt x="1026372" y="3098800"/>
                </a:lnTo>
                <a:lnTo>
                  <a:pt x="1033640" y="3111500"/>
                </a:lnTo>
                <a:lnTo>
                  <a:pt x="1047369" y="3111500"/>
                </a:lnTo>
                <a:lnTo>
                  <a:pt x="1044613" y="3098800"/>
                </a:lnTo>
                <a:close/>
              </a:path>
              <a:path w="4498975" h="3797300">
                <a:moveTo>
                  <a:pt x="1089420" y="3098800"/>
                </a:moveTo>
                <a:lnTo>
                  <a:pt x="1050645" y="3098800"/>
                </a:lnTo>
                <a:lnTo>
                  <a:pt x="1050620" y="3111500"/>
                </a:lnTo>
                <a:lnTo>
                  <a:pt x="1097018" y="3111500"/>
                </a:lnTo>
                <a:lnTo>
                  <a:pt x="1089420" y="3098800"/>
                </a:lnTo>
                <a:close/>
              </a:path>
              <a:path w="4498975" h="3797300">
                <a:moveTo>
                  <a:pt x="1116444" y="3098800"/>
                </a:moveTo>
                <a:lnTo>
                  <a:pt x="1105927" y="3098800"/>
                </a:lnTo>
                <a:lnTo>
                  <a:pt x="1103820" y="3111500"/>
                </a:lnTo>
                <a:lnTo>
                  <a:pt x="1108468" y="3111500"/>
                </a:lnTo>
                <a:lnTo>
                  <a:pt x="1116444" y="3098800"/>
                </a:lnTo>
                <a:close/>
              </a:path>
              <a:path w="4498975" h="3797300">
                <a:moveTo>
                  <a:pt x="1121792" y="3098875"/>
                </a:moveTo>
                <a:lnTo>
                  <a:pt x="1122070" y="3111500"/>
                </a:lnTo>
                <a:lnTo>
                  <a:pt x="1128458" y="3111500"/>
                </a:lnTo>
                <a:lnTo>
                  <a:pt x="1121792" y="3098875"/>
                </a:lnTo>
                <a:close/>
              </a:path>
              <a:path w="4498975" h="3797300">
                <a:moveTo>
                  <a:pt x="1121791" y="3098800"/>
                </a:moveTo>
                <a:close/>
              </a:path>
              <a:path w="4498975" h="3797300">
                <a:moveTo>
                  <a:pt x="982459" y="3086100"/>
                </a:moveTo>
                <a:lnTo>
                  <a:pt x="969213" y="3086100"/>
                </a:lnTo>
                <a:lnTo>
                  <a:pt x="976083" y="3098800"/>
                </a:lnTo>
                <a:lnTo>
                  <a:pt x="978141" y="3098800"/>
                </a:lnTo>
                <a:lnTo>
                  <a:pt x="982459" y="3086100"/>
                </a:lnTo>
                <a:close/>
              </a:path>
              <a:path w="4498975" h="3797300">
                <a:moveTo>
                  <a:pt x="996975" y="3086100"/>
                </a:moveTo>
                <a:lnTo>
                  <a:pt x="988720" y="3086100"/>
                </a:lnTo>
                <a:lnTo>
                  <a:pt x="996721" y="3098800"/>
                </a:lnTo>
                <a:lnTo>
                  <a:pt x="999477" y="3098800"/>
                </a:lnTo>
                <a:lnTo>
                  <a:pt x="996975" y="3086100"/>
                </a:lnTo>
                <a:close/>
              </a:path>
              <a:path w="4498975" h="3797300">
                <a:moveTo>
                  <a:pt x="1065504" y="3086100"/>
                </a:moveTo>
                <a:lnTo>
                  <a:pt x="1002792" y="3086100"/>
                </a:lnTo>
                <a:lnTo>
                  <a:pt x="1002880" y="3098800"/>
                </a:lnTo>
                <a:lnTo>
                  <a:pt x="1065530" y="3098800"/>
                </a:lnTo>
                <a:lnTo>
                  <a:pt x="1065504" y="3086100"/>
                </a:lnTo>
                <a:close/>
              </a:path>
              <a:path w="4498975" h="3797300">
                <a:moveTo>
                  <a:pt x="1080897" y="3086100"/>
                </a:moveTo>
                <a:lnTo>
                  <a:pt x="1076731" y="3086100"/>
                </a:lnTo>
                <a:lnTo>
                  <a:pt x="1080897" y="3098800"/>
                </a:lnTo>
                <a:lnTo>
                  <a:pt x="1083291" y="3098800"/>
                </a:lnTo>
                <a:lnTo>
                  <a:pt x="1080897" y="3086100"/>
                </a:lnTo>
                <a:close/>
              </a:path>
              <a:path w="4498975" h="3797300">
                <a:moveTo>
                  <a:pt x="1101864" y="3086100"/>
                </a:moveTo>
                <a:lnTo>
                  <a:pt x="1092352" y="3086100"/>
                </a:lnTo>
                <a:lnTo>
                  <a:pt x="1098689" y="3098800"/>
                </a:lnTo>
                <a:lnTo>
                  <a:pt x="1105014" y="3098800"/>
                </a:lnTo>
                <a:lnTo>
                  <a:pt x="1101864" y="3086100"/>
                </a:lnTo>
                <a:close/>
              </a:path>
              <a:path w="4498975" h="3797300">
                <a:moveTo>
                  <a:pt x="1038606" y="3073400"/>
                </a:moveTo>
                <a:lnTo>
                  <a:pt x="961721" y="3073400"/>
                </a:lnTo>
                <a:lnTo>
                  <a:pt x="962956" y="3086100"/>
                </a:lnTo>
                <a:lnTo>
                  <a:pt x="1035646" y="3086100"/>
                </a:lnTo>
                <a:lnTo>
                  <a:pt x="1038606" y="3073400"/>
                </a:lnTo>
                <a:close/>
              </a:path>
              <a:path w="4498975" h="3797300">
                <a:moveTo>
                  <a:pt x="1041602" y="3073781"/>
                </a:moveTo>
                <a:lnTo>
                  <a:pt x="1041565" y="3086100"/>
                </a:lnTo>
                <a:lnTo>
                  <a:pt x="1048537" y="3086100"/>
                </a:lnTo>
                <a:lnTo>
                  <a:pt x="1041602" y="3073781"/>
                </a:lnTo>
                <a:close/>
              </a:path>
              <a:path w="4498975" h="3797300">
                <a:moveTo>
                  <a:pt x="1058646" y="3073400"/>
                </a:moveTo>
                <a:lnTo>
                  <a:pt x="1051991" y="3073400"/>
                </a:lnTo>
                <a:lnTo>
                  <a:pt x="1048537" y="3086100"/>
                </a:lnTo>
                <a:lnTo>
                  <a:pt x="1055166" y="3086100"/>
                </a:lnTo>
                <a:lnTo>
                  <a:pt x="1058646" y="3073400"/>
                </a:lnTo>
                <a:close/>
              </a:path>
              <a:path w="4498975" h="3797300">
                <a:moveTo>
                  <a:pt x="1058646" y="3073400"/>
                </a:moveTo>
                <a:lnTo>
                  <a:pt x="1055166" y="3086100"/>
                </a:lnTo>
                <a:lnTo>
                  <a:pt x="1060808" y="3078686"/>
                </a:lnTo>
                <a:lnTo>
                  <a:pt x="1058646" y="3073400"/>
                </a:lnTo>
                <a:close/>
              </a:path>
              <a:path w="4498975" h="3797300">
                <a:moveTo>
                  <a:pt x="1060808" y="3078686"/>
                </a:moveTo>
                <a:lnTo>
                  <a:pt x="1055166" y="3086100"/>
                </a:lnTo>
                <a:lnTo>
                  <a:pt x="1063840" y="3086100"/>
                </a:lnTo>
                <a:lnTo>
                  <a:pt x="1060808" y="3078686"/>
                </a:lnTo>
                <a:close/>
              </a:path>
              <a:path w="4498975" h="3797300">
                <a:moveTo>
                  <a:pt x="1081049" y="3073400"/>
                </a:moveTo>
                <a:lnTo>
                  <a:pt x="1069225" y="3073400"/>
                </a:lnTo>
                <a:lnTo>
                  <a:pt x="1072324" y="3086100"/>
                </a:lnTo>
                <a:lnTo>
                  <a:pt x="1081049" y="3073400"/>
                </a:lnTo>
                <a:close/>
              </a:path>
              <a:path w="4498975" h="3797300">
                <a:moveTo>
                  <a:pt x="1064831" y="3073400"/>
                </a:moveTo>
                <a:lnTo>
                  <a:pt x="1058646" y="3073400"/>
                </a:lnTo>
                <a:lnTo>
                  <a:pt x="1060808" y="3078686"/>
                </a:lnTo>
                <a:lnTo>
                  <a:pt x="1064831" y="3073400"/>
                </a:lnTo>
                <a:close/>
              </a:path>
              <a:path w="4498975" h="3797300">
                <a:moveTo>
                  <a:pt x="1041603" y="3073400"/>
                </a:moveTo>
                <a:lnTo>
                  <a:pt x="1041387" y="3073400"/>
                </a:lnTo>
                <a:lnTo>
                  <a:pt x="1041602" y="3073781"/>
                </a:lnTo>
                <a:lnTo>
                  <a:pt x="1041603" y="3073400"/>
                </a:lnTo>
                <a:close/>
              </a:path>
              <a:path w="4498975" h="3797300">
                <a:moveTo>
                  <a:pt x="934034" y="3060700"/>
                </a:moveTo>
                <a:lnTo>
                  <a:pt x="931199" y="3060700"/>
                </a:lnTo>
                <a:lnTo>
                  <a:pt x="936409" y="3073400"/>
                </a:lnTo>
                <a:lnTo>
                  <a:pt x="937679" y="3073400"/>
                </a:lnTo>
                <a:lnTo>
                  <a:pt x="934034" y="3060700"/>
                </a:lnTo>
                <a:close/>
              </a:path>
              <a:path w="4498975" h="3797300">
                <a:moveTo>
                  <a:pt x="952119" y="3060700"/>
                </a:moveTo>
                <a:lnTo>
                  <a:pt x="941842" y="3060700"/>
                </a:lnTo>
                <a:lnTo>
                  <a:pt x="938733" y="3073400"/>
                </a:lnTo>
                <a:lnTo>
                  <a:pt x="940435" y="3073400"/>
                </a:lnTo>
                <a:lnTo>
                  <a:pt x="952119" y="3060700"/>
                </a:lnTo>
                <a:close/>
              </a:path>
              <a:path w="4498975" h="3797300">
                <a:moveTo>
                  <a:pt x="1028265" y="3060700"/>
                </a:moveTo>
                <a:lnTo>
                  <a:pt x="952119" y="3060700"/>
                </a:lnTo>
                <a:lnTo>
                  <a:pt x="952360" y="3073400"/>
                </a:lnTo>
                <a:lnTo>
                  <a:pt x="1033513" y="3073400"/>
                </a:lnTo>
                <a:lnTo>
                  <a:pt x="1028265" y="3060700"/>
                </a:lnTo>
                <a:close/>
              </a:path>
              <a:path w="4498975" h="3797300">
                <a:moveTo>
                  <a:pt x="1045057" y="3060700"/>
                </a:moveTo>
                <a:lnTo>
                  <a:pt x="1034910" y="3060700"/>
                </a:lnTo>
                <a:lnTo>
                  <a:pt x="1043597" y="3073400"/>
                </a:lnTo>
                <a:lnTo>
                  <a:pt x="1052245" y="3073400"/>
                </a:lnTo>
                <a:lnTo>
                  <a:pt x="1045057" y="3060700"/>
                </a:lnTo>
                <a:close/>
              </a:path>
              <a:path w="4498975" h="3797300">
                <a:moveTo>
                  <a:pt x="1060564" y="3060700"/>
                </a:moveTo>
                <a:lnTo>
                  <a:pt x="1052042" y="3060700"/>
                </a:lnTo>
                <a:lnTo>
                  <a:pt x="1052245" y="3073400"/>
                </a:lnTo>
                <a:lnTo>
                  <a:pt x="1058760" y="3073400"/>
                </a:lnTo>
                <a:lnTo>
                  <a:pt x="1060564" y="3060700"/>
                </a:lnTo>
                <a:close/>
              </a:path>
              <a:path w="4498975" h="3797300">
                <a:moveTo>
                  <a:pt x="1006970" y="3048000"/>
                </a:moveTo>
                <a:lnTo>
                  <a:pt x="909802" y="3048000"/>
                </a:lnTo>
                <a:lnTo>
                  <a:pt x="920343" y="3060700"/>
                </a:lnTo>
                <a:lnTo>
                  <a:pt x="1010702" y="3060700"/>
                </a:lnTo>
                <a:lnTo>
                  <a:pt x="1006970" y="3048000"/>
                </a:lnTo>
                <a:close/>
              </a:path>
              <a:path w="4498975" h="3797300">
                <a:moveTo>
                  <a:pt x="1028547" y="3048000"/>
                </a:moveTo>
                <a:lnTo>
                  <a:pt x="1018149" y="3048000"/>
                </a:lnTo>
                <a:lnTo>
                  <a:pt x="1010702" y="3060700"/>
                </a:lnTo>
                <a:lnTo>
                  <a:pt x="1028420" y="3060700"/>
                </a:lnTo>
                <a:lnTo>
                  <a:pt x="1028547" y="3048000"/>
                </a:lnTo>
                <a:close/>
              </a:path>
              <a:path w="4498975" h="3797300">
                <a:moveTo>
                  <a:pt x="1034973" y="3048000"/>
                </a:moveTo>
                <a:lnTo>
                  <a:pt x="1033818" y="3048000"/>
                </a:lnTo>
                <a:lnTo>
                  <a:pt x="1032878" y="3060700"/>
                </a:lnTo>
                <a:lnTo>
                  <a:pt x="1036256" y="3060700"/>
                </a:lnTo>
                <a:lnTo>
                  <a:pt x="1034973" y="3048000"/>
                </a:lnTo>
                <a:close/>
              </a:path>
              <a:path w="4498975" h="3797300">
                <a:moveTo>
                  <a:pt x="1040995" y="3048000"/>
                </a:moveTo>
                <a:lnTo>
                  <a:pt x="1036319" y="3048000"/>
                </a:lnTo>
                <a:lnTo>
                  <a:pt x="1037602" y="3060700"/>
                </a:lnTo>
                <a:lnTo>
                  <a:pt x="1040760" y="3060700"/>
                </a:lnTo>
                <a:lnTo>
                  <a:pt x="1040995" y="3048000"/>
                </a:lnTo>
                <a:close/>
              </a:path>
              <a:path w="4498975" h="3797300">
                <a:moveTo>
                  <a:pt x="897589" y="3043265"/>
                </a:moveTo>
                <a:lnTo>
                  <a:pt x="898791" y="3048000"/>
                </a:lnTo>
                <a:lnTo>
                  <a:pt x="898631" y="3044524"/>
                </a:lnTo>
                <a:lnTo>
                  <a:pt x="897589" y="3043265"/>
                </a:lnTo>
                <a:close/>
              </a:path>
              <a:path w="4498975" h="3797300">
                <a:moveTo>
                  <a:pt x="901363" y="3047823"/>
                </a:moveTo>
                <a:lnTo>
                  <a:pt x="901407" y="3048000"/>
                </a:lnTo>
                <a:lnTo>
                  <a:pt x="901363" y="3047823"/>
                </a:lnTo>
                <a:close/>
              </a:path>
              <a:path w="4498975" h="3797300">
                <a:moveTo>
                  <a:pt x="911351" y="3035300"/>
                </a:moveTo>
                <a:lnTo>
                  <a:pt x="901636" y="3035300"/>
                </a:lnTo>
                <a:lnTo>
                  <a:pt x="913244" y="3048000"/>
                </a:lnTo>
                <a:lnTo>
                  <a:pt x="919492" y="3048000"/>
                </a:lnTo>
                <a:lnTo>
                  <a:pt x="919476" y="3047610"/>
                </a:lnTo>
                <a:lnTo>
                  <a:pt x="911351" y="3035300"/>
                </a:lnTo>
                <a:close/>
              </a:path>
              <a:path w="4498975" h="3797300">
                <a:moveTo>
                  <a:pt x="919476" y="3047610"/>
                </a:moveTo>
                <a:lnTo>
                  <a:pt x="919492" y="3048000"/>
                </a:lnTo>
                <a:lnTo>
                  <a:pt x="919733" y="3048000"/>
                </a:lnTo>
                <a:lnTo>
                  <a:pt x="919476" y="3047610"/>
                </a:lnTo>
                <a:close/>
              </a:path>
              <a:path w="4498975" h="3797300">
                <a:moveTo>
                  <a:pt x="939050" y="3035300"/>
                </a:moveTo>
                <a:lnTo>
                  <a:pt x="918972" y="3035300"/>
                </a:lnTo>
                <a:lnTo>
                  <a:pt x="919476" y="3047610"/>
                </a:lnTo>
                <a:lnTo>
                  <a:pt x="919733" y="3048000"/>
                </a:lnTo>
                <a:lnTo>
                  <a:pt x="941273" y="3048000"/>
                </a:lnTo>
                <a:lnTo>
                  <a:pt x="939050" y="3035300"/>
                </a:lnTo>
                <a:close/>
              </a:path>
              <a:path w="4498975" h="3797300">
                <a:moveTo>
                  <a:pt x="983221" y="3035300"/>
                </a:moveTo>
                <a:lnTo>
                  <a:pt x="944333" y="3035300"/>
                </a:lnTo>
                <a:lnTo>
                  <a:pt x="946429" y="3048000"/>
                </a:lnTo>
                <a:lnTo>
                  <a:pt x="982002" y="3048000"/>
                </a:lnTo>
                <a:lnTo>
                  <a:pt x="983221" y="3035300"/>
                </a:lnTo>
                <a:close/>
              </a:path>
              <a:path w="4498975" h="3797300">
                <a:moveTo>
                  <a:pt x="994879" y="3035300"/>
                </a:moveTo>
                <a:lnTo>
                  <a:pt x="984910" y="3035300"/>
                </a:lnTo>
                <a:lnTo>
                  <a:pt x="992873" y="3048000"/>
                </a:lnTo>
                <a:lnTo>
                  <a:pt x="993762" y="3048000"/>
                </a:lnTo>
                <a:lnTo>
                  <a:pt x="994879" y="3035300"/>
                </a:lnTo>
                <a:close/>
              </a:path>
              <a:path w="4498975" h="3797300">
                <a:moveTo>
                  <a:pt x="898207" y="3035300"/>
                </a:moveTo>
                <a:lnTo>
                  <a:pt x="898631" y="3044524"/>
                </a:lnTo>
                <a:lnTo>
                  <a:pt x="901363" y="3047823"/>
                </a:lnTo>
                <a:lnTo>
                  <a:pt x="898207" y="3035300"/>
                </a:lnTo>
                <a:close/>
              </a:path>
              <a:path w="4498975" h="3797300">
                <a:moveTo>
                  <a:pt x="895565" y="3035300"/>
                </a:moveTo>
                <a:lnTo>
                  <a:pt x="890993" y="3035300"/>
                </a:lnTo>
                <a:lnTo>
                  <a:pt x="897589" y="3043265"/>
                </a:lnTo>
                <a:lnTo>
                  <a:pt x="895565" y="3035300"/>
                </a:lnTo>
                <a:close/>
              </a:path>
              <a:path w="4498975" h="3797300">
                <a:moveTo>
                  <a:pt x="947064" y="3022600"/>
                </a:moveTo>
                <a:lnTo>
                  <a:pt x="879043" y="3022600"/>
                </a:lnTo>
                <a:lnTo>
                  <a:pt x="883881" y="3035300"/>
                </a:lnTo>
                <a:lnTo>
                  <a:pt x="958456" y="3035300"/>
                </a:lnTo>
                <a:lnTo>
                  <a:pt x="947064" y="3022600"/>
                </a:lnTo>
                <a:close/>
              </a:path>
              <a:path w="4498975" h="3797300">
                <a:moveTo>
                  <a:pt x="962774" y="3022600"/>
                </a:moveTo>
                <a:lnTo>
                  <a:pt x="960869" y="3022600"/>
                </a:lnTo>
                <a:lnTo>
                  <a:pt x="958456" y="3035300"/>
                </a:lnTo>
                <a:lnTo>
                  <a:pt x="968463" y="3035300"/>
                </a:lnTo>
                <a:lnTo>
                  <a:pt x="962774" y="3022600"/>
                </a:lnTo>
                <a:close/>
              </a:path>
              <a:path w="4498975" h="3797300">
                <a:moveTo>
                  <a:pt x="984821" y="3022600"/>
                </a:moveTo>
                <a:lnTo>
                  <a:pt x="967905" y="3022600"/>
                </a:lnTo>
                <a:lnTo>
                  <a:pt x="968463" y="3035300"/>
                </a:lnTo>
                <a:lnTo>
                  <a:pt x="990092" y="3035300"/>
                </a:lnTo>
                <a:lnTo>
                  <a:pt x="984821" y="3022600"/>
                </a:lnTo>
                <a:close/>
              </a:path>
              <a:path w="4498975" h="3797300">
                <a:moveTo>
                  <a:pt x="923455" y="3009900"/>
                </a:moveTo>
                <a:lnTo>
                  <a:pt x="853935" y="3009900"/>
                </a:lnTo>
                <a:lnTo>
                  <a:pt x="860996" y="3022600"/>
                </a:lnTo>
                <a:lnTo>
                  <a:pt x="925106" y="3022600"/>
                </a:lnTo>
                <a:lnTo>
                  <a:pt x="923455" y="3009900"/>
                </a:lnTo>
                <a:close/>
              </a:path>
              <a:path w="4498975" h="3797300">
                <a:moveTo>
                  <a:pt x="928116" y="3009900"/>
                </a:moveTo>
                <a:lnTo>
                  <a:pt x="925106" y="3022600"/>
                </a:lnTo>
                <a:lnTo>
                  <a:pt x="928331" y="3022600"/>
                </a:lnTo>
                <a:lnTo>
                  <a:pt x="928116" y="3009900"/>
                </a:lnTo>
                <a:close/>
              </a:path>
              <a:path w="4498975" h="3797300">
                <a:moveTo>
                  <a:pt x="942746" y="3009900"/>
                </a:moveTo>
                <a:lnTo>
                  <a:pt x="931456" y="3009900"/>
                </a:lnTo>
                <a:lnTo>
                  <a:pt x="931379" y="3022600"/>
                </a:lnTo>
                <a:lnTo>
                  <a:pt x="936320" y="3022600"/>
                </a:lnTo>
                <a:lnTo>
                  <a:pt x="942746" y="3009900"/>
                </a:lnTo>
                <a:close/>
              </a:path>
              <a:path w="4498975" h="3797300">
                <a:moveTo>
                  <a:pt x="958037" y="3009900"/>
                </a:moveTo>
                <a:lnTo>
                  <a:pt x="952811" y="3009900"/>
                </a:lnTo>
                <a:lnTo>
                  <a:pt x="955773" y="3022600"/>
                </a:lnTo>
                <a:lnTo>
                  <a:pt x="958430" y="3022600"/>
                </a:lnTo>
                <a:lnTo>
                  <a:pt x="958037" y="3009900"/>
                </a:lnTo>
                <a:close/>
              </a:path>
              <a:path w="4498975" h="3797300">
                <a:moveTo>
                  <a:pt x="962177" y="3009900"/>
                </a:moveTo>
                <a:lnTo>
                  <a:pt x="961898" y="3009900"/>
                </a:lnTo>
                <a:lnTo>
                  <a:pt x="958430" y="3022600"/>
                </a:lnTo>
                <a:lnTo>
                  <a:pt x="969098" y="3022600"/>
                </a:lnTo>
                <a:lnTo>
                  <a:pt x="962177" y="3009900"/>
                </a:lnTo>
                <a:close/>
              </a:path>
              <a:path w="4498975" h="3797300">
                <a:moveTo>
                  <a:pt x="973975" y="3009900"/>
                </a:moveTo>
                <a:lnTo>
                  <a:pt x="968159" y="3009900"/>
                </a:lnTo>
                <a:lnTo>
                  <a:pt x="973137" y="3022600"/>
                </a:lnTo>
                <a:lnTo>
                  <a:pt x="973734" y="3022600"/>
                </a:lnTo>
                <a:lnTo>
                  <a:pt x="973975" y="3009900"/>
                </a:lnTo>
                <a:close/>
              </a:path>
              <a:path w="4498975" h="3797300">
                <a:moveTo>
                  <a:pt x="982014" y="3009900"/>
                </a:moveTo>
                <a:lnTo>
                  <a:pt x="976287" y="3009900"/>
                </a:lnTo>
                <a:lnTo>
                  <a:pt x="983551" y="3022600"/>
                </a:lnTo>
                <a:lnTo>
                  <a:pt x="982014" y="3009900"/>
                </a:lnTo>
                <a:close/>
              </a:path>
              <a:path w="4498975" h="3797300">
                <a:moveTo>
                  <a:pt x="848055" y="2997200"/>
                </a:moveTo>
                <a:lnTo>
                  <a:pt x="845350" y="2997200"/>
                </a:lnTo>
                <a:lnTo>
                  <a:pt x="846670" y="3009900"/>
                </a:lnTo>
                <a:lnTo>
                  <a:pt x="847940" y="3009900"/>
                </a:lnTo>
                <a:lnTo>
                  <a:pt x="848055" y="2997200"/>
                </a:lnTo>
                <a:close/>
              </a:path>
              <a:path w="4498975" h="3797300">
                <a:moveTo>
                  <a:pt x="906678" y="2997200"/>
                </a:moveTo>
                <a:lnTo>
                  <a:pt x="849502" y="2997200"/>
                </a:lnTo>
                <a:lnTo>
                  <a:pt x="857110" y="3009900"/>
                </a:lnTo>
                <a:lnTo>
                  <a:pt x="906945" y="3009900"/>
                </a:lnTo>
                <a:lnTo>
                  <a:pt x="906678" y="2997200"/>
                </a:lnTo>
                <a:close/>
              </a:path>
              <a:path w="4498975" h="3797300">
                <a:moveTo>
                  <a:pt x="914718" y="3006143"/>
                </a:moveTo>
                <a:lnTo>
                  <a:pt x="913930" y="3009900"/>
                </a:lnTo>
                <a:lnTo>
                  <a:pt x="916050" y="3007624"/>
                </a:lnTo>
                <a:lnTo>
                  <a:pt x="914718" y="3006143"/>
                </a:lnTo>
                <a:close/>
              </a:path>
              <a:path w="4498975" h="3797300">
                <a:moveTo>
                  <a:pt x="941349" y="2997200"/>
                </a:moveTo>
                <a:lnTo>
                  <a:pt x="925766" y="2997200"/>
                </a:lnTo>
                <a:lnTo>
                  <a:pt x="916050" y="3007624"/>
                </a:lnTo>
                <a:lnTo>
                  <a:pt x="918095" y="3009900"/>
                </a:lnTo>
                <a:lnTo>
                  <a:pt x="946845" y="3009900"/>
                </a:lnTo>
                <a:lnTo>
                  <a:pt x="941349" y="2997200"/>
                </a:lnTo>
                <a:close/>
              </a:path>
              <a:path w="4498975" h="3797300">
                <a:moveTo>
                  <a:pt x="916597" y="2997200"/>
                </a:moveTo>
                <a:lnTo>
                  <a:pt x="906678" y="2997200"/>
                </a:lnTo>
                <a:lnTo>
                  <a:pt x="914718" y="3006143"/>
                </a:lnTo>
                <a:lnTo>
                  <a:pt x="916597" y="2997200"/>
                </a:lnTo>
                <a:close/>
              </a:path>
              <a:path w="4498975" h="3797300">
                <a:moveTo>
                  <a:pt x="902220" y="2984500"/>
                </a:moveTo>
                <a:lnTo>
                  <a:pt x="815619" y="2984500"/>
                </a:lnTo>
                <a:lnTo>
                  <a:pt x="819538" y="2997200"/>
                </a:lnTo>
                <a:lnTo>
                  <a:pt x="906297" y="2997200"/>
                </a:lnTo>
                <a:lnTo>
                  <a:pt x="902220" y="2984500"/>
                </a:lnTo>
                <a:close/>
              </a:path>
              <a:path w="4498975" h="3797300">
                <a:moveTo>
                  <a:pt x="932522" y="2984500"/>
                </a:moveTo>
                <a:lnTo>
                  <a:pt x="923404" y="2984500"/>
                </a:lnTo>
                <a:lnTo>
                  <a:pt x="913828" y="2997200"/>
                </a:lnTo>
                <a:lnTo>
                  <a:pt x="926236" y="2997200"/>
                </a:lnTo>
                <a:lnTo>
                  <a:pt x="932522" y="2984500"/>
                </a:lnTo>
                <a:close/>
              </a:path>
              <a:path w="4498975" h="3797300">
                <a:moveTo>
                  <a:pt x="809383" y="2971800"/>
                </a:moveTo>
                <a:lnTo>
                  <a:pt x="803025" y="2971800"/>
                </a:lnTo>
                <a:lnTo>
                  <a:pt x="804359" y="2984500"/>
                </a:lnTo>
                <a:lnTo>
                  <a:pt x="811237" y="2984500"/>
                </a:lnTo>
                <a:lnTo>
                  <a:pt x="809383" y="2971800"/>
                </a:lnTo>
                <a:close/>
              </a:path>
              <a:path w="4498975" h="3797300">
                <a:moveTo>
                  <a:pt x="853427" y="2971800"/>
                </a:moveTo>
                <a:lnTo>
                  <a:pt x="816279" y="2971800"/>
                </a:lnTo>
                <a:lnTo>
                  <a:pt x="815255" y="2984145"/>
                </a:lnTo>
                <a:lnTo>
                  <a:pt x="815365" y="2984500"/>
                </a:lnTo>
                <a:lnTo>
                  <a:pt x="855852" y="2984500"/>
                </a:lnTo>
                <a:lnTo>
                  <a:pt x="853427" y="2971800"/>
                </a:lnTo>
                <a:close/>
              </a:path>
              <a:path w="4498975" h="3797300">
                <a:moveTo>
                  <a:pt x="870699" y="2971800"/>
                </a:moveTo>
                <a:lnTo>
                  <a:pt x="864609" y="2971800"/>
                </a:lnTo>
                <a:lnTo>
                  <a:pt x="867151" y="2984500"/>
                </a:lnTo>
                <a:lnTo>
                  <a:pt x="873645" y="2984500"/>
                </a:lnTo>
                <a:lnTo>
                  <a:pt x="870699" y="2971800"/>
                </a:lnTo>
                <a:close/>
              </a:path>
              <a:path w="4498975" h="3797300">
                <a:moveTo>
                  <a:pt x="878471" y="2971800"/>
                </a:moveTo>
                <a:lnTo>
                  <a:pt x="874560" y="2971800"/>
                </a:lnTo>
                <a:lnTo>
                  <a:pt x="877214" y="2984500"/>
                </a:lnTo>
                <a:lnTo>
                  <a:pt x="878801" y="2984500"/>
                </a:lnTo>
                <a:lnTo>
                  <a:pt x="878471" y="2971800"/>
                </a:lnTo>
                <a:close/>
              </a:path>
              <a:path w="4498975" h="3797300">
                <a:moveTo>
                  <a:pt x="895540" y="2971800"/>
                </a:moveTo>
                <a:lnTo>
                  <a:pt x="886879" y="2971800"/>
                </a:lnTo>
                <a:lnTo>
                  <a:pt x="883107" y="2984500"/>
                </a:lnTo>
                <a:lnTo>
                  <a:pt x="887260" y="2984500"/>
                </a:lnTo>
                <a:lnTo>
                  <a:pt x="895540" y="2971800"/>
                </a:lnTo>
                <a:close/>
              </a:path>
              <a:path w="4498975" h="3797300">
                <a:moveTo>
                  <a:pt x="913638" y="2971800"/>
                </a:moveTo>
                <a:lnTo>
                  <a:pt x="906373" y="2971800"/>
                </a:lnTo>
                <a:lnTo>
                  <a:pt x="905459" y="2984500"/>
                </a:lnTo>
                <a:lnTo>
                  <a:pt x="912406" y="2984500"/>
                </a:lnTo>
                <a:lnTo>
                  <a:pt x="913638" y="2971800"/>
                </a:lnTo>
                <a:close/>
              </a:path>
              <a:path w="4498975" h="3797300">
                <a:moveTo>
                  <a:pt x="814247" y="2971800"/>
                </a:moveTo>
                <a:lnTo>
                  <a:pt x="809383" y="2971800"/>
                </a:lnTo>
                <a:lnTo>
                  <a:pt x="815198" y="2984145"/>
                </a:lnTo>
                <a:lnTo>
                  <a:pt x="814247" y="2971800"/>
                </a:lnTo>
                <a:close/>
              </a:path>
              <a:path w="4498975" h="3797300">
                <a:moveTo>
                  <a:pt x="786090" y="2971777"/>
                </a:moveTo>
                <a:close/>
              </a:path>
              <a:path w="4498975" h="3797300">
                <a:moveTo>
                  <a:pt x="843533" y="2959100"/>
                </a:moveTo>
                <a:lnTo>
                  <a:pt x="787984" y="2959100"/>
                </a:lnTo>
                <a:lnTo>
                  <a:pt x="791108" y="2971800"/>
                </a:lnTo>
                <a:lnTo>
                  <a:pt x="844816" y="2971800"/>
                </a:lnTo>
                <a:lnTo>
                  <a:pt x="843533" y="2959100"/>
                </a:lnTo>
                <a:close/>
              </a:path>
              <a:path w="4498975" h="3797300">
                <a:moveTo>
                  <a:pt x="856805" y="2959100"/>
                </a:moveTo>
                <a:lnTo>
                  <a:pt x="847115" y="2959100"/>
                </a:lnTo>
                <a:lnTo>
                  <a:pt x="844816" y="2971800"/>
                </a:lnTo>
                <a:lnTo>
                  <a:pt x="865987" y="2971800"/>
                </a:lnTo>
                <a:lnTo>
                  <a:pt x="856805" y="2959100"/>
                </a:lnTo>
                <a:close/>
              </a:path>
              <a:path w="4498975" h="3797300">
                <a:moveTo>
                  <a:pt x="878890" y="2959100"/>
                </a:moveTo>
                <a:lnTo>
                  <a:pt x="869378" y="2959100"/>
                </a:lnTo>
                <a:lnTo>
                  <a:pt x="874902" y="2971800"/>
                </a:lnTo>
                <a:lnTo>
                  <a:pt x="879563" y="2971800"/>
                </a:lnTo>
                <a:lnTo>
                  <a:pt x="878890" y="2959100"/>
                </a:lnTo>
                <a:close/>
              </a:path>
              <a:path w="4498975" h="3797300">
                <a:moveTo>
                  <a:pt x="889063" y="2959100"/>
                </a:moveTo>
                <a:lnTo>
                  <a:pt x="882434" y="2959100"/>
                </a:lnTo>
                <a:lnTo>
                  <a:pt x="885164" y="2971800"/>
                </a:lnTo>
                <a:lnTo>
                  <a:pt x="889063" y="2959100"/>
                </a:lnTo>
                <a:close/>
              </a:path>
              <a:path w="4498975" h="3797300">
                <a:moveTo>
                  <a:pt x="785190" y="2959100"/>
                </a:moveTo>
                <a:lnTo>
                  <a:pt x="778526" y="2959100"/>
                </a:lnTo>
                <a:lnTo>
                  <a:pt x="786090" y="2971777"/>
                </a:lnTo>
                <a:lnTo>
                  <a:pt x="785190" y="2959100"/>
                </a:lnTo>
                <a:close/>
              </a:path>
              <a:path w="4498975" h="3797300">
                <a:moveTo>
                  <a:pt x="783374" y="2946400"/>
                </a:moveTo>
                <a:lnTo>
                  <a:pt x="762774" y="2946400"/>
                </a:lnTo>
                <a:lnTo>
                  <a:pt x="767212" y="2959100"/>
                </a:lnTo>
                <a:lnTo>
                  <a:pt x="781456" y="2959100"/>
                </a:lnTo>
                <a:lnTo>
                  <a:pt x="783374" y="2946400"/>
                </a:lnTo>
                <a:close/>
              </a:path>
              <a:path w="4498975" h="3797300">
                <a:moveTo>
                  <a:pt x="839304" y="2946400"/>
                </a:moveTo>
                <a:lnTo>
                  <a:pt x="783374" y="2946400"/>
                </a:lnTo>
                <a:lnTo>
                  <a:pt x="784923" y="2959100"/>
                </a:lnTo>
                <a:lnTo>
                  <a:pt x="844511" y="2959100"/>
                </a:lnTo>
                <a:lnTo>
                  <a:pt x="839304" y="2946400"/>
                </a:lnTo>
                <a:close/>
              </a:path>
              <a:path w="4498975" h="3797300">
                <a:moveTo>
                  <a:pt x="862368" y="2946400"/>
                </a:moveTo>
                <a:lnTo>
                  <a:pt x="843711" y="2946400"/>
                </a:lnTo>
                <a:lnTo>
                  <a:pt x="844511" y="2959100"/>
                </a:lnTo>
                <a:lnTo>
                  <a:pt x="863092" y="2959100"/>
                </a:lnTo>
                <a:lnTo>
                  <a:pt x="862368" y="2946400"/>
                </a:lnTo>
                <a:close/>
              </a:path>
              <a:path w="4498975" h="3797300">
                <a:moveTo>
                  <a:pt x="758990" y="2933700"/>
                </a:moveTo>
                <a:lnTo>
                  <a:pt x="746442" y="2933700"/>
                </a:lnTo>
                <a:lnTo>
                  <a:pt x="747154" y="2946400"/>
                </a:lnTo>
                <a:lnTo>
                  <a:pt x="756335" y="2946400"/>
                </a:lnTo>
                <a:lnTo>
                  <a:pt x="758990" y="2933700"/>
                </a:lnTo>
                <a:close/>
              </a:path>
              <a:path w="4498975" h="3797300">
                <a:moveTo>
                  <a:pt x="827011" y="2933700"/>
                </a:moveTo>
                <a:lnTo>
                  <a:pt x="769162" y="2933700"/>
                </a:lnTo>
                <a:lnTo>
                  <a:pt x="768934" y="2946400"/>
                </a:lnTo>
                <a:lnTo>
                  <a:pt x="829068" y="2946400"/>
                </a:lnTo>
                <a:lnTo>
                  <a:pt x="827011" y="2933700"/>
                </a:lnTo>
                <a:close/>
              </a:path>
              <a:path w="4498975" h="3797300">
                <a:moveTo>
                  <a:pt x="854913" y="2933700"/>
                </a:moveTo>
                <a:lnTo>
                  <a:pt x="851382" y="2933700"/>
                </a:lnTo>
                <a:lnTo>
                  <a:pt x="846378" y="2946400"/>
                </a:lnTo>
                <a:lnTo>
                  <a:pt x="853287" y="2946400"/>
                </a:lnTo>
                <a:lnTo>
                  <a:pt x="854913" y="2933700"/>
                </a:lnTo>
                <a:close/>
              </a:path>
              <a:path w="4498975" h="3797300">
                <a:moveTo>
                  <a:pt x="861136" y="2933700"/>
                </a:moveTo>
                <a:lnTo>
                  <a:pt x="854913" y="2933700"/>
                </a:lnTo>
                <a:lnTo>
                  <a:pt x="859345" y="2946400"/>
                </a:lnTo>
                <a:lnTo>
                  <a:pt x="859586" y="2946400"/>
                </a:lnTo>
                <a:lnTo>
                  <a:pt x="861136" y="2933700"/>
                </a:lnTo>
                <a:close/>
              </a:path>
              <a:path w="4498975" h="3797300">
                <a:moveTo>
                  <a:pt x="809521" y="2921000"/>
                </a:moveTo>
                <a:lnTo>
                  <a:pt x="745744" y="2921000"/>
                </a:lnTo>
                <a:lnTo>
                  <a:pt x="747915" y="2933700"/>
                </a:lnTo>
                <a:lnTo>
                  <a:pt x="810826" y="2933700"/>
                </a:lnTo>
                <a:lnTo>
                  <a:pt x="809521" y="2921000"/>
                </a:lnTo>
                <a:close/>
              </a:path>
              <a:path w="4498975" h="3797300">
                <a:moveTo>
                  <a:pt x="821194" y="2908300"/>
                </a:moveTo>
                <a:lnTo>
                  <a:pt x="816521" y="2908300"/>
                </a:lnTo>
                <a:lnTo>
                  <a:pt x="817257" y="2921000"/>
                </a:lnTo>
                <a:lnTo>
                  <a:pt x="822067" y="2921000"/>
                </a:lnTo>
                <a:lnTo>
                  <a:pt x="819010" y="2933700"/>
                </a:lnTo>
                <a:lnTo>
                  <a:pt x="835444" y="2933700"/>
                </a:lnTo>
                <a:lnTo>
                  <a:pt x="821194" y="2908300"/>
                </a:lnTo>
                <a:close/>
              </a:path>
              <a:path w="4498975" h="3797300">
                <a:moveTo>
                  <a:pt x="762126" y="2908300"/>
                </a:moveTo>
                <a:lnTo>
                  <a:pt x="719175" y="2908300"/>
                </a:lnTo>
                <a:lnTo>
                  <a:pt x="717308" y="2921000"/>
                </a:lnTo>
                <a:lnTo>
                  <a:pt x="749744" y="2921000"/>
                </a:lnTo>
                <a:lnTo>
                  <a:pt x="761457" y="2909402"/>
                </a:lnTo>
                <a:lnTo>
                  <a:pt x="762126" y="2908300"/>
                </a:lnTo>
                <a:close/>
              </a:path>
              <a:path w="4498975" h="3797300">
                <a:moveTo>
                  <a:pt x="761457" y="2909402"/>
                </a:moveTo>
                <a:lnTo>
                  <a:pt x="749744" y="2921000"/>
                </a:lnTo>
                <a:lnTo>
                  <a:pt x="754418" y="2921000"/>
                </a:lnTo>
                <a:lnTo>
                  <a:pt x="761457" y="2909402"/>
                </a:lnTo>
                <a:close/>
              </a:path>
              <a:path w="4498975" h="3797300">
                <a:moveTo>
                  <a:pt x="785698" y="2908300"/>
                </a:moveTo>
                <a:lnTo>
                  <a:pt x="762571" y="2908300"/>
                </a:lnTo>
                <a:lnTo>
                  <a:pt x="761457" y="2909402"/>
                </a:lnTo>
                <a:lnTo>
                  <a:pt x="754418" y="2921000"/>
                </a:lnTo>
                <a:lnTo>
                  <a:pt x="799947" y="2921000"/>
                </a:lnTo>
                <a:lnTo>
                  <a:pt x="785698" y="2908300"/>
                </a:lnTo>
                <a:close/>
              </a:path>
              <a:path w="4498975" h="3797300">
                <a:moveTo>
                  <a:pt x="812101" y="2908300"/>
                </a:moveTo>
                <a:lnTo>
                  <a:pt x="807059" y="2908300"/>
                </a:lnTo>
                <a:lnTo>
                  <a:pt x="804176" y="2921000"/>
                </a:lnTo>
                <a:lnTo>
                  <a:pt x="814006" y="2921000"/>
                </a:lnTo>
                <a:lnTo>
                  <a:pt x="812101" y="2908300"/>
                </a:lnTo>
                <a:close/>
              </a:path>
              <a:path w="4498975" h="3797300">
                <a:moveTo>
                  <a:pt x="831088" y="2908300"/>
                </a:moveTo>
                <a:lnTo>
                  <a:pt x="826681" y="2908300"/>
                </a:lnTo>
                <a:lnTo>
                  <a:pt x="830135" y="2921000"/>
                </a:lnTo>
                <a:lnTo>
                  <a:pt x="831862" y="2921000"/>
                </a:lnTo>
                <a:lnTo>
                  <a:pt x="831088" y="2908300"/>
                </a:lnTo>
                <a:close/>
              </a:path>
              <a:path w="4498975" h="3797300">
                <a:moveTo>
                  <a:pt x="716076" y="2895600"/>
                </a:moveTo>
                <a:lnTo>
                  <a:pt x="697584" y="2895600"/>
                </a:lnTo>
                <a:lnTo>
                  <a:pt x="704164" y="2908300"/>
                </a:lnTo>
                <a:lnTo>
                  <a:pt x="707567" y="2908300"/>
                </a:lnTo>
                <a:lnTo>
                  <a:pt x="716076" y="2895600"/>
                </a:lnTo>
                <a:close/>
              </a:path>
              <a:path w="4498975" h="3797300">
                <a:moveTo>
                  <a:pt x="760285" y="2895600"/>
                </a:moveTo>
                <a:lnTo>
                  <a:pt x="716076" y="2895600"/>
                </a:lnTo>
                <a:lnTo>
                  <a:pt x="718057" y="2908300"/>
                </a:lnTo>
                <a:lnTo>
                  <a:pt x="758431" y="2908300"/>
                </a:lnTo>
                <a:lnTo>
                  <a:pt x="760285" y="2895600"/>
                </a:lnTo>
                <a:close/>
              </a:path>
              <a:path w="4498975" h="3797300">
                <a:moveTo>
                  <a:pt x="760285" y="2895600"/>
                </a:moveTo>
                <a:lnTo>
                  <a:pt x="758431" y="2908300"/>
                </a:lnTo>
                <a:lnTo>
                  <a:pt x="764895" y="2908300"/>
                </a:lnTo>
                <a:lnTo>
                  <a:pt x="765033" y="2903715"/>
                </a:lnTo>
                <a:lnTo>
                  <a:pt x="760285" y="2895600"/>
                </a:lnTo>
                <a:close/>
              </a:path>
              <a:path w="4498975" h="3797300">
                <a:moveTo>
                  <a:pt x="765033" y="2903715"/>
                </a:moveTo>
                <a:lnTo>
                  <a:pt x="764895" y="2908300"/>
                </a:lnTo>
                <a:lnTo>
                  <a:pt x="767714" y="2908300"/>
                </a:lnTo>
                <a:lnTo>
                  <a:pt x="765033" y="2903715"/>
                </a:lnTo>
                <a:close/>
              </a:path>
              <a:path w="4498975" h="3797300">
                <a:moveTo>
                  <a:pt x="782193" y="2895600"/>
                </a:moveTo>
                <a:lnTo>
                  <a:pt x="765289" y="2895600"/>
                </a:lnTo>
                <a:lnTo>
                  <a:pt x="770127" y="2908300"/>
                </a:lnTo>
                <a:lnTo>
                  <a:pt x="790092" y="2908300"/>
                </a:lnTo>
                <a:lnTo>
                  <a:pt x="782193" y="2895600"/>
                </a:lnTo>
                <a:close/>
              </a:path>
              <a:path w="4498975" h="3797300">
                <a:moveTo>
                  <a:pt x="801103" y="2895600"/>
                </a:moveTo>
                <a:lnTo>
                  <a:pt x="794740" y="2895600"/>
                </a:lnTo>
                <a:lnTo>
                  <a:pt x="799338" y="2908300"/>
                </a:lnTo>
                <a:lnTo>
                  <a:pt x="801560" y="2908300"/>
                </a:lnTo>
                <a:lnTo>
                  <a:pt x="801103" y="2895600"/>
                </a:lnTo>
                <a:close/>
              </a:path>
              <a:path w="4498975" h="3797300">
                <a:moveTo>
                  <a:pt x="765276" y="2895600"/>
                </a:moveTo>
                <a:lnTo>
                  <a:pt x="760285" y="2895600"/>
                </a:lnTo>
                <a:lnTo>
                  <a:pt x="765033" y="2903715"/>
                </a:lnTo>
                <a:lnTo>
                  <a:pt x="765276" y="2895600"/>
                </a:lnTo>
                <a:close/>
              </a:path>
              <a:path w="4498975" h="3797300">
                <a:moveTo>
                  <a:pt x="694004" y="2870200"/>
                </a:moveTo>
                <a:lnTo>
                  <a:pt x="676541" y="2870200"/>
                </a:lnTo>
                <a:lnTo>
                  <a:pt x="674922" y="2882900"/>
                </a:lnTo>
                <a:lnTo>
                  <a:pt x="679121" y="2882900"/>
                </a:lnTo>
                <a:lnTo>
                  <a:pt x="685094" y="2895600"/>
                </a:lnTo>
                <a:lnTo>
                  <a:pt x="688797" y="2895600"/>
                </a:lnTo>
                <a:lnTo>
                  <a:pt x="694334" y="2882900"/>
                </a:lnTo>
                <a:lnTo>
                  <a:pt x="694004" y="2870200"/>
                </a:lnTo>
                <a:close/>
              </a:path>
              <a:path w="4498975" h="3797300">
                <a:moveTo>
                  <a:pt x="700392" y="2882900"/>
                </a:moveTo>
                <a:lnTo>
                  <a:pt x="698779" y="2882900"/>
                </a:lnTo>
                <a:lnTo>
                  <a:pt x="699376" y="2895600"/>
                </a:lnTo>
                <a:lnTo>
                  <a:pt x="700392" y="2882900"/>
                </a:lnTo>
                <a:close/>
              </a:path>
              <a:path w="4498975" h="3797300">
                <a:moveTo>
                  <a:pt x="753110" y="2882900"/>
                </a:moveTo>
                <a:lnTo>
                  <a:pt x="709498" y="2882900"/>
                </a:lnTo>
                <a:lnTo>
                  <a:pt x="706141" y="2895600"/>
                </a:lnTo>
                <a:lnTo>
                  <a:pt x="756704" y="2895600"/>
                </a:lnTo>
                <a:lnTo>
                  <a:pt x="753110" y="2882900"/>
                </a:lnTo>
                <a:close/>
              </a:path>
              <a:path w="4498975" h="3797300">
                <a:moveTo>
                  <a:pt x="767143" y="2882900"/>
                </a:moveTo>
                <a:lnTo>
                  <a:pt x="757021" y="2882900"/>
                </a:lnTo>
                <a:lnTo>
                  <a:pt x="756704" y="2895600"/>
                </a:lnTo>
                <a:lnTo>
                  <a:pt x="770127" y="2895600"/>
                </a:lnTo>
                <a:lnTo>
                  <a:pt x="767143" y="2882900"/>
                </a:lnTo>
                <a:close/>
              </a:path>
              <a:path w="4498975" h="3797300">
                <a:moveTo>
                  <a:pt x="778230" y="2882900"/>
                </a:moveTo>
                <a:lnTo>
                  <a:pt x="774522" y="2882900"/>
                </a:lnTo>
                <a:lnTo>
                  <a:pt x="776897" y="2895600"/>
                </a:lnTo>
                <a:lnTo>
                  <a:pt x="777786" y="2895600"/>
                </a:lnTo>
                <a:lnTo>
                  <a:pt x="778230" y="2882900"/>
                </a:lnTo>
                <a:close/>
              </a:path>
              <a:path w="4498975" h="3797300">
                <a:moveTo>
                  <a:pt x="793838" y="2882900"/>
                </a:moveTo>
                <a:lnTo>
                  <a:pt x="792327" y="2882900"/>
                </a:lnTo>
                <a:lnTo>
                  <a:pt x="792810" y="2895600"/>
                </a:lnTo>
                <a:lnTo>
                  <a:pt x="793724" y="2895600"/>
                </a:lnTo>
                <a:lnTo>
                  <a:pt x="793838" y="2882900"/>
                </a:lnTo>
                <a:close/>
              </a:path>
              <a:path w="4498975" h="3797300">
                <a:moveTo>
                  <a:pt x="663701" y="2870200"/>
                </a:moveTo>
                <a:lnTo>
                  <a:pt x="660857" y="2870200"/>
                </a:lnTo>
                <a:lnTo>
                  <a:pt x="661123" y="2882900"/>
                </a:lnTo>
                <a:lnTo>
                  <a:pt x="663701" y="2870200"/>
                </a:lnTo>
                <a:close/>
              </a:path>
              <a:path w="4498975" h="3797300">
                <a:moveTo>
                  <a:pt x="734631" y="2870200"/>
                </a:moveTo>
                <a:lnTo>
                  <a:pt x="694004" y="2870200"/>
                </a:lnTo>
                <a:lnTo>
                  <a:pt x="701713" y="2882900"/>
                </a:lnTo>
                <a:lnTo>
                  <a:pt x="736752" y="2882900"/>
                </a:lnTo>
                <a:lnTo>
                  <a:pt x="734631" y="2870200"/>
                </a:lnTo>
                <a:close/>
              </a:path>
              <a:path w="4498975" h="3797300">
                <a:moveTo>
                  <a:pt x="764489" y="2870200"/>
                </a:moveTo>
                <a:lnTo>
                  <a:pt x="746493" y="2870200"/>
                </a:lnTo>
                <a:lnTo>
                  <a:pt x="736752" y="2882900"/>
                </a:lnTo>
                <a:lnTo>
                  <a:pt x="759479" y="2882900"/>
                </a:lnTo>
                <a:lnTo>
                  <a:pt x="764489" y="2870200"/>
                </a:lnTo>
                <a:close/>
              </a:path>
              <a:path w="4498975" h="3797300">
                <a:moveTo>
                  <a:pt x="769581" y="2870200"/>
                </a:moveTo>
                <a:lnTo>
                  <a:pt x="766483" y="2882900"/>
                </a:lnTo>
                <a:lnTo>
                  <a:pt x="774293" y="2882900"/>
                </a:lnTo>
                <a:lnTo>
                  <a:pt x="769581" y="2870200"/>
                </a:lnTo>
                <a:close/>
              </a:path>
              <a:path w="4498975" h="3797300">
                <a:moveTo>
                  <a:pt x="654316" y="2857500"/>
                </a:moveTo>
                <a:lnTo>
                  <a:pt x="650036" y="2857500"/>
                </a:lnTo>
                <a:lnTo>
                  <a:pt x="656666" y="2870200"/>
                </a:lnTo>
                <a:lnTo>
                  <a:pt x="654316" y="2857500"/>
                </a:lnTo>
                <a:close/>
              </a:path>
              <a:path w="4498975" h="3797300">
                <a:moveTo>
                  <a:pt x="724166" y="2857500"/>
                </a:moveTo>
                <a:lnTo>
                  <a:pt x="654316" y="2857500"/>
                </a:lnTo>
                <a:lnTo>
                  <a:pt x="663054" y="2870200"/>
                </a:lnTo>
                <a:lnTo>
                  <a:pt x="735025" y="2870200"/>
                </a:lnTo>
                <a:lnTo>
                  <a:pt x="724166" y="2857500"/>
                </a:lnTo>
                <a:close/>
              </a:path>
              <a:path w="4498975" h="3797300">
                <a:moveTo>
                  <a:pt x="735610" y="2865766"/>
                </a:moveTo>
                <a:lnTo>
                  <a:pt x="735025" y="2870200"/>
                </a:lnTo>
                <a:lnTo>
                  <a:pt x="737184" y="2870200"/>
                </a:lnTo>
                <a:lnTo>
                  <a:pt x="735610" y="2865766"/>
                </a:lnTo>
                <a:close/>
              </a:path>
              <a:path w="4498975" h="3797300">
                <a:moveTo>
                  <a:pt x="751941" y="2857500"/>
                </a:moveTo>
                <a:lnTo>
                  <a:pt x="736701" y="2857500"/>
                </a:lnTo>
                <a:lnTo>
                  <a:pt x="736429" y="2859564"/>
                </a:lnTo>
                <a:lnTo>
                  <a:pt x="737184" y="2870200"/>
                </a:lnTo>
                <a:lnTo>
                  <a:pt x="747013" y="2870200"/>
                </a:lnTo>
                <a:lnTo>
                  <a:pt x="751941" y="2857500"/>
                </a:lnTo>
                <a:close/>
              </a:path>
              <a:path w="4498975" h="3797300">
                <a:moveTo>
                  <a:pt x="756412" y="2857500"/>
                </a:moveTo>
                <a:lnTo>
                  <a:pt x="751941" y="2857500"/>
                </a:lnTo>
                <a:lnTo>
                  <a:pt x="757085" y="2870200"/>
                </a:lnTo>
                <a:lnTo>
                  <a:pt x="763143" y="2870200"/>
                </a:lnTo>
                <a:lnTo>
                  <a:pt x="756412" y="2857500"/>
                </a:lnTo>
                <a:close/>
              </a:path>
              <a:path w="4498975" h="3797300">
                <a:moveTo>
                  <a:pt x="736282" y="2857500"/>
                </a:moveTo>
                <a:lnTo>
                  <a:pt x="732675" y="2857500"/>
                </a:lnTo>
                <a:lnTo>
                  <a:pt x="735610" y="2865766"/>
                </a:lnTo>
                <a:lnTo>
                  <a:pt x="736429" y="2859564"/>
                </a:lnTo>
                <a:lnTo>
                  <a:pt x="736282" y="2857500"/>
                </a:lnTo>
                <a:close/>
              </a:path>
              <a:path w="4498975" h="3797300">
                <a:moveTo>
                  <a:pt x="668413" y="2844800"/>
                </a:moveTo>
                <a:lnTo>
                  <a:pt x="649211" y="2844800"/>
                </a:lnTo>
                <a:lnTo>
                  <a:pt x="648576" y="2857500"/>
                </a:lnTo>
                <a:lnTo>
                  <a:pt x="669569" y="2857500"/>
                </a:lnTo>
                <a:lnTo>
                  <a:pt x="668413" y="2844800"/>
                </a:lnTo>
                <a:close/>
              </a:path>
              <a:path w="4498975" h="3797300">
                <a:moveTo>
                  <a:pt x="724395" y="2844800"/>
                </a:moveTo>
                <a:lnTo>
                  <a:pt x="672426" y="2844800"/>
                </a:lnTo>
                <a:lnTo>
                  <a:pt x="676452" y="2857500"/>
                </a:lnTo>
                <a:lnTo>
                  <a:pt x="723061" y="2857500"/>
                </a:lnTo>
                <a:lnTo>
                  <a:pt x="724395" y="2844800"/>
                </a:lnTo>
                <a:close/>
              </a:path>
              <a:path w="4498975" h="3797300">
                <a:moveTo>
                  <a:pt x="728409" y="2852115"/>
                </a:moveTo>
                <a:lnTo>
                  <a:pt x="724166" y="2857500"/>
                </a:lnTo>
                <a:lnTo>
                  <a:pt x="730821" y="2857500"/>
                </a:lnTo>
                <a:lnTo>
                  <a:pt x="728409" y="2852115"/>
                </a:lnTo>
                <a:close/>
              </a:path>
              <a:path w="4498975" h="3797300">
                <a:moveTo>
                  <a:pt x="734174" y="2844800"/>
                </a:moveTo>
                <a:lnTo>
                  <a:pt x="725131" y="2844800"/>
                </a:lnTo>
                <a:lnTo>
                  <a:pt x="728409" y="2852115"/>
                </a:lnTo>
                <a:lnTo>
                  <a:pt x="734174" y="2844800"/>
                </a:lnTo>
                <a:close/>
              </a:path>
              <a:path w="4498975" h="3797300">
                <a:moveTo>
                  <a:pt x="621588" y="2832100"/>
                </a:moveTo>
                <a:lnTo>
                  <a:pt x="614324" y="2832100"/>
                </a:lnTo>
                <a:lnTo>
                  <a:pt x="617740" y="2844800"/>
                </a:lnTo>
                <a:lnTo>
                  <a:pt x="619506" y="2844800"/>
                </a:lnTo>
                <a:lnTo>
                  <a:pt x="621588" y="2832100"/>
                </a:lnTo>
                <a:close/>
              </a:path>
              <a:path w="4498975" h="3797300">
                <a:moveTo>
                  <a:pt x="636105" y="2832100"/>
                </a:moveTo>
                <a:lnTo>
                  <a:pt x="622682" y="2832100"/>
                </a:lnTo>
                <a:lnTo>
                  <a:pt x="625361" y="2844800"/>
                </a:lnTo>
                <a:lnTo>
                  <a:pt x="634630" y="2844800"/>
                </a:lnTo>
                <a:lnTo>
                  <a:pt x="636105" y="2832100"/>
                </a:lnTo>
                <a:close/>
              </a:path>
              <a:path w="4498975" h="3797300">
                <a:moveTo>
                  <a:pt x="697761" y="2832100"/>
                </a:moveTo>
                <a:lnTo>
                  <a:pt x="636105" y="2832100"/>
                </a:lnTo>
                <a:lnTo>
                  <a:pt x="642099" y="2844800"/>
                </a:lnTo>
                <a:lnTo>
                  <a:pt x="696455" y="2844800"/>
                </a:lnTo>
                <a:lnTo>
                  <a:pt x="697761" y="2832100"/>
                </a:lnTo>
                <a:close/>
              </a:path>
              <a:path w="4498975" h="3797300">
                <a:moveTo>
                  <a:pt x="702729" y="2832100"/>
                </a:moveTo>
                <a:lnTo>
                  <a:pt x="699985" y="2832100"/>
                </a:lnTo>
                <a:lnTo>
                  <a:pt x="700189" y="2844800"/>
                </a:lnTo>
                <a:lnTo>
                  <a:pt x="702729" y="2832100"/>
                </a:lnTo>
                <a:close/>
              </a:path>
              <a:path w="4498975" h="3797300">
                <a:moveTo>
                  <a:pt x="710488" y="2832100"/>
                </a:moveTo>
                <a:lnTo>
                  <a:pt x="704494" y="2832100"/>
                </a:lnTo>
                <a:lnTo>
                  <a:pt x="704938" y="2844800"/>
                </a:lnTo>
                <a:lnTo>
                  <a:pt x="709764" y="2844800"/>
                </a:lnTo>
                <a:lnTo>
                  <a:pt x="710488" y="2832100"/>
                </a:lnTo>
                <a:close/>
              </a:path>
              <a:path w="4498975" h="3797300">
                <a:moveTo>
                  <a:pt x="725347" y="2832100"/>
                </a:moveTo>
                <a:lnTo>
                  <a:pt x="725335" y="2844800"/>
                </a:lnTo>
                <a:lnTo>
                  <a:pt x="730745" y="2844800"/>
                </a:lnTo>
                <a:lnTo>
                  <a:pt x="725347" y="2832100"/>
                </a:lnTo>
                <a:close/>
              </a:path>
              <a:path w="4498975" h="3797300">
                <a:moveTo>
                  <a:pt x="681037" y="2819400"/>
                </a:moveTo>
                <a:lnTo>
                  <a:pt x="617423" y="2819400"/>
                </a:lnTo>
                <a:lnTo>
                  <a:pt x="621339" y="2832100"/>
                </a:lnTo>
                <a:lnTo>
                  <a:pt x="689089" y="2832100"/>
                </a:lnTo>
                <a:lnTo>
                  <a:pt x="681037" y="2819400"/>
                </a:lnTo>
                <a:close/>
              </a:path>
              <a:path w="4498975" h="3797300">
                <a:moveTo>
                  <a:pt x="698744" y="2819400"/>
                </a:moveTo>
                <a:lnTo>
                  <a:pt x="694550" y="2819400"/>
                </a:lnTo>
                <a:lnTo>
                  <a:pt x="689089" y="2832100"/>
                </a:lnTo>
                <a:lnTo>
                  <a:pt x="699169" y="2832100"/>
                </a:lnTo>
                <a:lnTo>
                  <a:pt x="698744" y="2819400"/>
                </a:lnTo>
                <a:close/>
              </a:path>
              <a:path w="4498975" h="3797300">
                <a:moveTo>
                  <a:pt x="712914" y="2819400"/>
                </a:moveTo>
                <a:lnTo>
                  <a:pt x="709625" y="2832100"/>
                </a:lnTo>
                <a:lnTo>
                  <a:pt x="711365" y="2832100"/>
                </a:lnTo>
                <a:lnTo>
                  <a:pt x="712914" y="2819400"/>
                </a:lnTo>
                <a:close/>
              </a:path>
              <a:path w="4498975" h="3797300">
                <a:moveTo>
                  <a:pt x="594868" y="2806700"/>
                </a:moveTo>
                <a:lnTo>
                  <a:pt x="594410" y="2819400"/>
                </a:lnTo>
                <a:lnTo>
                  <a:pt x="594868" y="2806700"/>
                </a:lnTo>
                <a:close/>
              </a:path>
              <a:path w="4498975" h="3797300">
                <a:moveTo>
                  <a:pt x="609155" y="2806700"/>
                </a:moveTo>
                <a:lnTo>
                  <a:pt x="600882" y="2806700"/>
                </a:lnTo>
                <a:lnTo>
                  <a:pt x="601230" y="2819400"/>
                </a:lnTo>
                <a:lnTo>
                  <a:pt x="607910" y="2819400"/>
                </a:lnTo>
                <a:lnTo>
                  <a:pt x="609155" y="2806700"/>
                </a:lnTo>
                <a:close/>
              </a:path>
              <a:path w="4498975" h="3797300">
                <a:moveTo>
                  <a:pt x="656539" y="2806700"/>
                </a:moveTo>
                <a:lnTo>
                  <a:pt x="609155" y="2806700"/>
                </a:lnTo>
                <a:lnTo>
                  <a:pt x="618502" y="2819400"/>
                </a:lnTo>
                <a:lnTo>
                  <a:pt x="663320" y="2819400"/>
                </a:lnTo>
                <a:lnTo>
                  <a:pt x="656539" y="2806700"/>
                </a:lnTo>
                <a:close/>
              </a:path>
              <a:path w="4498975" h="3797300">
                <a:moveTo>
                  <a:pt x="688129" y="2806700"/>
                </a:moveTo>
                <a:lnTo>
                  <a:pt x="672477" y="2806700"/>
                </a:lnTo>
                <a:lnTo>
                  <a:pt x="674357" y="2819400"/>
                </a:lnTo>
                <a:lnTo>
                  <a:pt x="683194" y="2819400"/>
                </a:lnTo>
                <a:lnTo>
                  <a:pt x="688129" y="2806700"/>
                </a:lnTo>
                <a:close/>
              </a:path>
              <a:path w="4498975" h="3797300">
                <a:moveTo>
                  <a:pt x="693242" y="2806700"/>
                </a:moveTo>
                <a:lnTo>
                  <a:pt x="691578" y="2806700"/>
                </a:lnTo>
                <a:lnTo>
                  <a:pt x="691794" y="2819400"/>
                </a:lnTo>
                <a:lnTo>
                  <a:pt x="694931" y="2819400"/>
                </a:lnTo>
                <a:lnTo>
                  <a:pt x="693242" y="2806700"/>
                </a:lnTo>
                <a:close/>
              </a:path>
              <a:path w="4498975" h="3797300">
                <a:moveTo>
                  <a:pt x="620382" y="2794000"/>
                </a:moveTo>
                <a:lnTo>
                  <a:pt x="577926" y="2794000"/>
                </a:lnTo>
                <a:lnTo>
                  <a:pt x="582104" y="2806700"/>
                </a:lnTo>
                <a:lnTo>
                  <a:pt x="625919" y="2806700"/>
                </a:lnTo>
                <a:lnTo>
                  <a:pt x="620382" y="2794000"/>
                </a:lnTo>
                <a:close/>
              </a:path>
              <a:path w="4498975" h="3797300">
                <a:moveTo>
                  <a:pt x="637324" y="2794000"/>
                </a:moveTo>
                <a:lnTo>
                  <a:pt x="627265" y="2794000"/>
                </a:lnTo>
                <a:lnTo>
                  <a:pt x="626110" y="2806700"/>
                </a:lnTo>
                <a:lnTo>
                  <a:pt x="639343" y="2806700"/>
                </a:lnTo>
                <a:lnTo>
                  <a:pt x="637324" y="2794000"/>
                </a:lnTo>
                <a:close/>
              </a:path>
              <a:path w="4498975" h="3797300">
                <a:moveTo>
                  <a:pt x="646963" y="2794000"/>
                </a:moveTo>
                <a:lnTo>
                  <a:pt x="645312" y="2794000"/>
                </a:lnTo>
                <a:lnTo>
                  <a:pt x="639343" y="2806700"/>
                </a:lnTo>
                <a:lnTo>
                  <a:pt x="649262" y="2806700"/>
                </a:lnTo>
                <a:lnTo>
                  <a:pt x="646963" y="2794000"/>
                </a:lnTo>
                <a:close/>
              </a:path>
              <a:path w="4498975" h="3797300">
                <a:moveTo>
                  <a:pt x="664146" y="2794000"/>
                </a:moveTo>
                <a:lnTo>
                  <a:pt x="652081" y="2794000"/>
                </a:lnTo>
                <a:lnTo>
                  <a:pt x="653732" y="2806700"/>
                </a:lnTo>
                <a:lnTo>
                  <a:pt x="655027" y="2806700"/>
                </a:lnTo>
                <a:lnTo>
                  <a:pt x="664146" y="2794000"/>
                </a:lnTo>
                <a:close/>
              </a:path>
              <a:path w="4498975" h="3797300">
                <a:moveTo>
                  <a:pt x="669340" y="2794000"/>
                </a:moveTo>
                <a:lnTo>
                  <a:pt x="665733" y="2806700"/>
                </a:lnTo>
                <a:lnTo>
                  <a:pt x="670687" y="2806700"/>
                </a:lnTo>
                <a:lnTo>
                  <a:pt x="669340" y="2794000"/>
                </a:lnTo>
                <a:close/>
              </a:path>
              <a:path w="4498975" h="3797300">
                <a:moveTo>
                  <a:pt x="581812" y="2781300"/>
                </a:moveTo>
                <a:lnTo>
                  <a:pt x="560044" y="2781300"/>
                </a:lnTo>
                <a:lnTo>
                  <a:pt x="565200" y="2794000"/>
                </a:lnTo>
                <a:lnTo>
                  <a:pt x="584784" y="2794000"/>
                </a:lnTo>
                <a:lnTo>
                  <a:pt x="581812" y="2781300"/>
                </a:lnTo>
                <a:close/>
              </a:path>
              <a:path w="4498975" h="3797300">
                <a:moveTo>
                  <a:pt x="593393" y="2781300"/>
                </a:moveTo>
                <a:lnTo>
                  <a:pt x="586422" y="2781300"/>
                </a:lnTo>
                <a:lnTo>
                  <a:pt x="587260" y="2794000"/>
                </a:lnTo>
                <a:lnTo>
                  <a:pt x="593030" y="2794000"/>
                </a:lnTo>
                <a:lnTo>
                  <a:pt x="593393" y="2781300"/>
                </a:lnTo>
                <a:close/>
              </a:path>
              <a:path w="4498975" h="3797300">
                <a:moveTo>
                  <a:pt x="636435" y="2781300"/>
                </a:moveTo>
                <a:lnTo>
                  <a:pt x="597509" y="2781300"/>
                </a:lnTo>
                <a:lnTo>
                  <a:pt x="598970" y="2794000"/>
                </a:lnTo>
                <a:lnTo>
                  <a:pt x="643115" y="2794000"/>
                </a:lnTo>
                <a:lnTo>
                  <a:pt x="636435" y="2781300"/>
                </a:lnTo>
                <a:close/>
              </a:path>
              <a:path w="4498975" h="3797300">
                <a:moveTo>
                  <a:pt x="656805" y="2781300"/>
                </a:moveTo>
                <a:lnTo>
                  <a:pt x="650689" y="2781300"/>
                </a:lnTo>
                <a:lnTo>
                  <a:pt x="645045" y="2794000"/>
                </a:lnTo>
                <a:lnTo>
                  <a:pt x="652754" y="2794000"/>
                </a:lnTo>
                <a:lnTo>
                  <a:pt x="656805" y="2781300"/>
                </a:lnTo>
                <a:close/>
              </a:path>
              <a:path w="4498975" h="3797300">
                <a:moveTo>
                  <a:pt x="665530" y="2781300"/>
                </a:moveTo>
                <a:lnTo>
                  <a:pt x="659320" y="2781300"/>
                </a:lnTo>
                <a:lnTo>
                  <a:pt x="660387" y="2794000"/>
                </a:lnTo>
                <a:lnTo>
                  <a:pt x="665530" y="2781300"/>
                </a:lnTo>
                <a:close/>
              </a:path>
              <a:path w="4498975" h="3797300">
                <a:moveTo>
                  <a:pt x="589152" y="2768600"/>
                </a:moveTo>
                <a:lnTo>
                  <a:pt x="554901" y="2768600"/>
                </a:lnTo>
                <a:lnTo>
                  <a:pt x="559982" y="2781300"/>
                </a:lnTo>
                <a:lnTo>
                  <a:pt x="595655" y="2781300"/>
                </a:lnTo>
                <a:lnTo>
                  <a:pt x="589152" y="2768600"/>
                </a:lnTo>
                <a:close/>
              </a:path>
              <a:path w="4498975" h="3797300">
                <a:moveTo>
                  <a:pt x="614514" y="2768600"/>
                </a:moveTo>
                <a:lnTo>
                  <a:pt x="593229" y="2768600"/>
                </a:lnTo>
                <a:lnTo>
                  <a:pt x="605447" y="2781300"/>
                </a:lnTo>
                <a:lnTo>
                  <a:pt x="621601" y="2781300"/>
                </a:lnTo>
                <a:lnTo>
                  <a:pt x="614514" y="2768600"/>
                </a:lnTo>
                <a:close/>
              </a:path>
              <a:path w="4498975" h="3797300">
                <a:moveTo>
                  <a:pt x="622731" y="2768600"/>
                </a:moveTo>
                <a:lnTo>
                  <a:pt x="621131" y="2768600"/>
                </a:lnTo>
                <a:lnTo>
                  <a:pt x="622363" y="2781300"/>
                </a:lnTo>
                <a:lnTo>
                  <a:pt x="623138" y="2781300"/>
                </a:lnTo>
                <a:lnTo>
                  <a:pt x="623724" y="2771010"/>
                </a:lnTo>
                <a:lnTo>
                  <a:pt x="622731" y="2768600"/>
                </a:lnTo>
                <a:close/>
              </a:path>
              <a:path w="4498975" h="3797300">
                <a:moveTo>
                  <a:pt x="635365" y="2768600"/>
                </a:moveTo>
                <a:lnTo>
                  <a:pt x="623862" y="2768600"/>
                </a:lnTo>
                <a:lnTo>
                  <a:pt x="623724" y="2771010"/>
                </a:lnTo>
                <a:lnTo>
                  <a:pt x="627964" y="2781300"/>
                </a:lnTo>
                <a:lnTo>
                  <a:pt x="633828" y="2781300"/>
                </a:lnTo>
                <a:lnTo>
                  <a:pt x="635365" y="2768600"/>
                </a:lnTo>
                <a:close/>
              </a:path>
              <a:path w="4498975" h="3797300">
                <a:moveTo>
                  <a:pt x="647131" y="2768600"/>
                </a:moveTo>
                <a:lnTo>
                  <a:pt x="641540" y="2768600"/>
                </a:lnTo>
                <a:lnTo>
                  <a:pt x="645452" y="2781300"/>
                </a:lnTo>
                <a:lnTo>
                  <a:pt x="650822" y="2781300"/>
                </a:lnTo>
                <a:lnTo>
                  <a:pt x="647131" y="2768600"/>
                </a:lnTo>
                <a:close/>
              </a:path>
              <a:path w="4498975" h="3797300">
                <a:moveTo>
                  <a:pt x="543547" y="2755900"/>
                </a:moveTo>
                <a:lnTo>
                  <a:pt x="538518" y="2755900"/>
                </a:lnTo>
                <a:lnTo>
                  <a:pt x="541947" y="2768600"/>
                </a:lnTo>
                <a:lnTo>
                  <a:pt x="543547" y="2755900"/>
                </a:lnTo>
                <a:close/>
              </a:path>
              <a:path w="4498975" h="3797300">
                <a:moveTo>
                  <a:pt x="606577" y="2755900"/>
                </a:moveTo>
                <a:lnTo>
                  <a:pt x="546344" y="2755900"/>
                </a:lnTo>
                <a:lnTo>
                  <a:pt x="550537" y="2768600"/>
                </a:lnTo>
                <a:lnTo>
                  <a:pt x="610323" y="2768600"/>
                </a:lnTo>
                <a:lnTo>
                  <a:pt x="606577" y="2755900"/>
                </a:lnTo>
                <a:close/>
              </a:path>
              <a:path w="4498975" h="3797300">
                <a:moveTo>
                  <a:pt x="625043" y="2755900"/>
                </a:moveTo>
                <a:lnTo>
                  <a:pt x="610946" y="2755900"/>
                </a:lnTo>
                <a:lnTo>
                  <a:pt x="612597" y="2768600"/>
                </a:lnTo>
                <a:lnTo>
                  <a:pt x="614819" y="2768600"/>
                </a:lnTo>
                <a:lnTo>
                  <a:pt x="625043" y="2755900"/>
                </a:lnTo>
                <a:close/>
              </a:path>
              <a:path w="4498975" h="3797300">
                <a:moveTo>
                  <a:pt x="629780" y="2755900"/>
                </a:moveTo>
                <a:lnTo>
                  <a:pt x="625195" y="2755900"/>
                </a:lnTo>
                <a:lnTo>
                  <a:pt x="629564" y="2768600"/>
                </a:lnTo>
                <a:lnTo>
                  <a:pt x="629780" y="2755900"/>
                </a:lnTo>
                <a:close/>
              </a:path>
              <a:path w="4498975" h="3797300">
                <a:moveTo>
                  <a:pt x="535647" y="2743200"/>
                </a:moveTo>
                <a:lnTo>
                  <a:pt x="525195" y="2743200"/>
                </a:lnTo>
                <a:lnTo>
                  <a:pt x="536829" y="2755900"/>
                </a:lnTo>
                <a:lnTo>
                  <a:pt x="535647" y="2743200"/>
                </a:lnTo>
                <a:close/>
              </a:path>
              <a:path w="4498975" h="3797300">
                <a:moveTo>
                  <a:pt x="575056" y="2743200"/>
                </a:moveTo>
                <a:lnTo>
                  <a:pt x="537806" y="2743200"/>
                </a:lnTo>
                <a:lnTo>
                  <a:pt x="542156" y="2755900"/>
                </a:lnTo>
                <a:lnTo>
                  <a:pt x="577634" y="2755900"/>
                </a:lnTo>
                <a:lnTo>
                  <a:pt x="575056" y="2743200"/>
                </a:lnTo>
                <a:close/>
              </a:path>
              <a:path w="4498975" h="3797300">
                <a:moveTo>
                  <a:pt x="588010" y="2743200"/>
                </a:moveTo>
                <a:lnTo>
                  <a:pt x="577862" y="2743200"/>
                </a:lnTo>
                <a:lnTo>
                  <a:pt x="585647" y="2755900"/>
                </a:lnTo>
                <a:lnTo>
                  <a:pt x="594067" y="2755900"/>
                </a:lnTo>
                <a:lnTo>
                  <a:pt x="588010" y="2743200"/>
                </a:lnTo>
                <a:close/>
              </a:path>
              <a:path w="4498975" h="3797300">
                <a:moveTo>
                  <a:pt x="608761" y="2743200"/>
                </a:moveTo>
                <a:lnTo>
                  <a:pt x="597052" y="2743200"/>
                </a:lnTo>
                <a:lnTo>
                  <a:pt x="594067" y="2755900"/>
                </a:lnTo>
                <a:lnTo>
                  <a:pt x="601357" y="2755900"/>
                </a:lnTo>
                <a:lnTo>
                  <a:pt x="608845" y="2744415"/>
                </a:lnTo>
                <a:lnTo>
                  <a:pt x="608761" y="2743200"/>
                </a:lnTo>
                <a:close/>
              </a:path>
              <a:path w="4498975" h="3797300">
                <a:moveTo>
                  <a:pt x="618426" y="2743200"/>
                </a:moveTo>
                <a:lnTo>
                  <a:pt x="609638" y="2743200"/>
                </a:lnTo>
                <a:lnTo>
                  <a:pt x="608845" y="2744415"/>
                </a:lnTo>
                <a:lnTo>
                  <a:pt x="609638" y="2755900"/>
                </a:lnTo>
                <a:lnTo>
                  <a:pt x="617778" y="2755900"/>
                </a:lnTo>
                <a:lnTo>
                  <a:pt x="618426" y="2743200"/>
                </a:lnTo>
                <a:close/>
              </a:path>
              <a:path w="4498975" h="3797300">
                <a:moveTo>
                  <a:pt x="609638" y="2743200"/>
                </a:moveTo>
                <a:lnTo>
                  <a:pt x="608761" y="2743200"/>
                </a:lnTo>
                <a:lnTo>
                  <a:pt x="608845" y="2744415"/>
                </a:lnTo>
                <a:lnTo>
                  <a:pt x="609638" y="2743200"/>
                </a:lnTo>
                <a:close/>
              </a:path>
              <a:path w="4498975" h="3797300">
                <a:moveTo>
                  <a:pt x="585093" y="2730500"/>
                </a:moveTo>
                <a:lnTo>
                  <a:pt x="511534" y="2730500"/>
                </a:lnTo>
                <a:lnTo>
                  <a:pt x="516750" y="2743200"/>
                </a:lnTo>
                <a:lnTo>
                  <a:pt x="586974" y="2743200"/>
                </a:lnTo>
                <a:lnTo>
                  <a:pt x="585093" y="2730500"/>
                </a:lnTo>
                <a:close/>
              </a:path>
              <a:path w="4498975" h="3797300">
                <a:moveTo>
                  <a:pt x="596214" y="2730500"/>
                </a:moveTo>
                <a:lnTo>
                  <a:pt x="591413" y="2730500"/>
                </a:lnTo>
                <a:lnTo>
                  <a:pt x="586974" y="2743200"/>
                </a:lnTo>
                <a:lnTo>
                  <a:pt x="590994" y="2743200"/>
                </a:lnTo>
                <a:lnTo>
                  <a:pt x="596214" y="2730500"/>
                </a:lnTo>
                <a:close/>
              </a:path>
              <a:path w="4498975" h="3797300">
                <a:moveTo>
                  <a:pt x="610387" y="2730500"/>
                </a:moveTo>
                <a:lnTo>
                  <a:pt x="602551" y="2743200"/>
                </a:lnTo>
                <a:lnTo>
                  <a:pt x="609600" y="2743200"/>
                </a:lnTo>
                <a:lnTo>
                  <a:pt x="610387" y="2730500"/>
                </a:lnTo>
                <a:close/>
              </a:path>
              <a:path w="4498975" h="3797300">
                <a:moveTo>
                  <a:pt x="540664" y="2717800"/>
                </a:moveTo>
                <a:lnTo>
                  <a:pt x="500799" y="2717800"/>
                </a:lnTo>
                <a:lnTo>
                  <a:pt x="503961" y="2730500"/>
                </a:lnTo>
                <a:lnTo>
                  <a:pt x="537591" y="2730500"/>
                </a:lnTo>
                <a:lnTo>
                  <a:pt x="540664" y="2717800"/>
                </a:lnTo>
                <a:close/>
              </a:path>
              <a:path w="4498975" h="3797300">
                <a:moveTo>
                  <a:pt x="564540" y="2717800"/>
                </a:moveTo>
                <a:lnTo>
                  <a:pt x="540664" y="2717800"/>
                </a:lnTo>
                <a:lnTo>
                  <a:pt x="542289" y="2730500"/>
                </a:lnTo>
                <a:lnTo>
                  <a:pt x="573532" y="2730500"/>
                </a:lnTo>
                <a:lnTo>
                  <a:pt x="564540" y="2717800"/>
                </a:lnTo>
                <a:close/>
              </a:path>
              <a:path w="4498975" h="3797300">
                <a:moveTo>
                  <a:pt x="579805" y="2717800"/>
                </a:moveTo>
                <a:lnTo>
                  <a:pt x="574103" y="2717800"/>
                </a:lnTo>
                <a:lnTo>
                  <a:pt x="574039" y="2730500"/>
                </a:lnTo>
                <a:lnTo>
                  <a:pt x="578357" y="2730500"/>
                </a:lnTo>
                <a:lnTo>
                  <a:pt x="579805" y="2717800"/>
                </a:lnTo>
                <a:close/>
              </a:path>
              <a:path w="4498975" h="3797300">
                <a:moveTo>
                  <a:pt x="588302" y="2717800"/>
                </a:moveTo>
                <a:lnTo>
                  <a:pt x="585533" y="2730500"/>
                </a:lnTo>
                <a:lnTo>
                  <a:pt x="589851" y="2730500"/>
                </a:lnTo>
                <a:lnTo>
                  <a:pt x="588302" y="2717800"/>
                </a:lnTo>
                <a:close/>
              </a:path>
              <a:path w="4498975" h="3797300">
                <a:moveTo>
                  <a:pt x="485559" y="2705100"/>
                </a:moveTo>
                <a:lnTo>
                  <a:pt x="485495" y="2717800"/>
                </a:lnTo>
                <a:lnTo>
                  <a:pt x="491451" y="2717800"/>
                </a:lnTo>
                <a:lnTo>
                  <a:pt x="485559" y="2705100"/>
                </a:lnTo>
                <a:close/>
              </a:path>
              <a:path w="4498975" h="3797300">
                <a:moveTo>
                  <a:pt x="496531" y="2705100"/>
                </a:moveTo>
                <a:lnTo>
                  <a:pt x="489800" y="2705100"/>
                </a:lnTo>
                <a:lnTo>
                  <a:pt x="495604" y="2717800"/>
                </a:lnTo>
                <a:lnTo>
                  <a:pt x="503275" y="2717800"/>
                </a:lnTo>
                <a:lnTo>
                  <a:pt x="496531" y="2705100"/>
                </a:lnTo>
                <a:close/>
              </a:path>
              <a:path w="4498975" h="3797300">
                <a:moveTo>
                  <a:pt x="508914" y="2705100"/>
                </a:moveTo>
                <a:lnTo>
                  <a:pt x="507009" y="2705100"/>
                </a:lnTo>
                <a:lnTo>
                  <a:pt x="504888" y="2717800"/>
                </a:lnTo>
                <a:lnTo>
                  <a:pt x="518718" y="2717800"/>
                </a:lnTo>
                <a:lnTo>
                  <a:pt x="508914" y="2705100"/>
                </a:lnTo>
                <a:close/>
              </a:path>
              <a:path w="4498975" h="3797300">
                <a:moveTo>
                  <a:pt x="538429" y="2705100"/>
                </a:moveTo>
                <a:lnTo>
                  <a:pt x="520928" y="2705100"/>
                </a:lnTo>
                <a:lnTo>
                  <a:pt x="518972" y="2717800"/>
                </a:lnTo>
                <a:lnTo>
                  <a:pt x="539724" y="2717800"/>
                </a:lnTo>
                <a:lnTo>
                  <a:pt x="538429" y="2705100"/>
                </a:lnTo>
                <a:close/>
              </a:path>
              <a:path w="4498975" h="3797300">
                <a:moveTo>
                  <a:pt x="573189" y="2705100"/>
                </a:moveTo>
                <a:lnTo>
                  <a:pt x="545363" y="2705100"/>
                </a:lnTo>
                <a:lnTo>
                  <a:pt x="545922" y="2717800"/>
                </a:lnTo>
                <a:lnTo>
                  <a:pt x="570077" y="2717800"/>
                </a:lnTo>
                <a:lnTo>
                  <a:pt x="573189" y="2705100"/>
                </a:lnTo>
                <a:close/>
              </a:path>
              <a:path w="4498975" h="3797300">
                <a:moveTo>
                  <a:pt x="480098" y="2692400"/>
                </a:moveTo>
                <a:lnTo>
                  <a:pt x="477202" y="2692400"/>
                </a:lnTo>
                <a:lnTo>
                  <a:pt x="483235" y="2705100"/>
                </a:lnTo>
                <a:lnTo>
                  <a:pt x="483400" y="2705100"/>
                </a:lnTo>
                <a:lnTo>
                  <a:pt x="480098" y="2692400"/>
                </a:lnTo>
                <a:close/>
              </a:path>
              <a:path w="4498975" h="3797300">
                <a:moveTo>
                  <a:pt x="490880" y="2692400"/>
                </a:moveTo>
                <a:lnTo>
                  <a:pt x="490245" y="2692400"/>
                </a:lnTo>
                <a:lnTo>
                  <a:pt x="484911" y="2705100"/>
                </a:lnTo>
                <a:lnTo>
                  <a:pt x="493966" y="2705100"/>
                </a:lnTo>
                <a:lnTo>
                  <a:pt x="490880" y="2692400"/>
                </a:lnTo>
                <a:close/>
              </a:path>
              <a:path w="4498975" h="3797300">
                <a:moveTo>
                  <a:pt x="532536" y="2692400"/>
                </a:moveTo>
                <a:lnTo>
                  <a:pt x="494030" y="2692400"/>
                </a:lnTo>
                <a:lnTo>
                  <a:pt x="504456" y="2705100"/>
                </a:lnTo>
                <a:lnTo>
                  <a:pt x="538111" y="2705100"/>
                </a:lnTo>
                <a:lnTo>
                  <a:pt x="532536" y="2692400"/>
                </a:lnTo>
                <a:close/>
              </a:path>
              <a:path w="4498975" h="3797300">
                <a:moveTo>
                  <a:pt x="559625" y="2692400"/>
                </a:moveTo>
                <a:lnTo>
                  <a:pt x="554304" y="2692400"/>
                </a:lnTo>
                <a:lnTo>
                  <a:pt x="555002" y="2705100"/>
                </a:lnTo>
                <a:lnTo>
                  <a:pt x="566077" y="2705100"/>
                </a:lnTo>
                <a:lnTo>
                  <a:pt x="559625" y="2692400"/>
                </a:lnTo>
                <a:close/>
              </a:path>
              <a:path w="4498975" h="3797300">
                <a:moveTo>
                  <a:pt x="464756" y="2679700"/>
                </a:moveTo>
                <a:lnTo>
                  <a:pt x="460377" y="2679700"/>
                </a:lnTo>
                <a:lnTo>
                  <a:pt x="467855" y="2692400"/>
                </a:lnTo>
                <a:lnTo>
                  <a:pt x="468896" y="2692400"/>
                </a:lnTo>
                <a:lnTo>
                  <a:pt x="464756" y="2679700"/>
                </a:lnTo>
                <a:close/>
              </a:path>
              <a:path w="4498975" h="3797300">
                <a:moveTo>
                  <a:pt x="487527" y="2679700"/>
                </a:moveTo>
                <a:lnTo>
                  <a:pt x="471169" y="2679700"/>
                </a:lnTo>
                <a:lnTo>
                  <a:pt x="473760" y="2692400"/>
                </a:lnTo>
                <a:lnTo>
                  <a:pt x="487070" y="2692400"/>
                </a:lnTo>
                <a:lnTo>
                  <a:pt x="487527" y="2679700"/>
                </a:lnTo>
                <a:close/>
              </a:path>
              <a:path w="4498975" h="3797300">
                <a:moveTo>
                  <a:pt x="517321" y="2679700"/>
                </a:moveTo>
                <a:lnTo>
                  <a:pt x="496670" y="2679700"/>
                </a:lnTo>
                <a:lnTo>
                  <a:pt x="501927" y="2692400"/>
                </a:lnTo>
                <a:lnTo>
                  <a:pt x="516851" y="2692400"/>
                </a:lnTo>
                <a:lnTo>
                  <a:pt x="517321" y="2679700"/>
                </a:lnTo>
                <a:close/>
              </a:path>
              <a:path w="4498975" h="3797300">
                <a:moveTo>
                  <a:pt x="520839" y="2679700"/>
                </a:moveTo>
                <a:lnTo>
                  <a:pt x="518109" y="2679700"/>
                </a:lnTo>
                <a:lnTo>
                  <a:pt x="516851" y="2692400"/>
                </a:lnTo>
                <a:lnTo>
                  <a:pt x="527596" y="2692400"/>
                </a:lnTo>
                <a:lnTo>
                  <a:pt x="520839" y="2679700"/>
                </a:lnTo>
                <a:close/>
              </a:path>
              <a:path w="4498975" h="3797300">
                <a:moveTo>
                  <a:pt x="536498" y="2679700"/>
                </a:moveTo>
                <a:lnTo>
                  <a:pt x="528777" y="2679700"/>
                </a:lnTo>
                <a:lnTo>
                  <a:pt x="530301" y="2692400"/>
                </a:lnTo>
                <a:lnTo>
                  <a:pt x="535266" y="2692400"/>
                </a:lnTo>
                <a:lnTo>
                  <a:pt x="536498" y="2679700"/>
                </a:lnTo>
                <a:close/>
              </a:path>
              <a:path w="4498975" h="3797300">
                <a:moveTo>
                  <a:pt x="458685" y="2667000"/>
                </a:moveTo>
                <a:lnTo>
                  <a:pt x="454198" y="2667000"/>
                </a:lnTo>
                <a:lnTo>
                  <a:pt x="456455" y="2679700"/>
                </a:lnTo>
                <a:lnTo>
                  <a:pt x="462445" y="2679700"/>
                </a:lnTo>
                <a:lnTo>
                  <a:pt x="458685" y="2667000"/>
                </a:lnTo>
                <a:close/>
              </a:path>
              <a:path w="4498975" h="3797300">
                <a:moveTo>
                  <a:pt x="480123" y="2667000"/>
                </a:moveTo>
                <a:lnTo>
                  <a:pt x="463181" y="2667000"/>
                </a:lnTo>
                <a:lnTo>
                  <a:pt x="468096" y="2679700"/>
                </a:lnTo>
                <a:lnTo>
                  <a:pt x="480288" y="2679700"/>
                </a:lnTo>
                <a:lnTo>
                  <a:pt x="480123" y="2667000"/>
                </a:lnTo>
                <a:close/>
              </a:path>
              <a:path w="4498975" h="3797300">
                <a:moveTo>
                  <a:pt x="519823" y="2667000"/>
                </a:moveTo>
                <a:lnTo>
                  <a:pt x="484670" y="2667000"/>
                </a:lnTo>
                <a:lnTo>
                  <a:pt x="480288" y="2679700"/>
                </a:lnTo>
                <a:lnTo>
                  <a:pt x="524598" y="2679700"/>
                </a:lnTo>
                <a:lnTo>
                  <a:pt x="519823" y="2667000"/>
                </a:lnTo>
                <a:close/>
              </a:path>
              <a:path w="4498975" h="3797300">
                <a:moveTo>
                  <a:pt x="530606" y="2667000"/>
                </a:moveTo>
                <a:lnTo>
                  <a:pt x="523862" y="2667000"/>
                </a:lnTo>
                <a:lnTo>
                  <a:pt x="524992" y="2679700"/>
                </a:lnTo>
                <a:lnTo>
                  <a:pt x="531126" y="2679700"/>
                </a:lnTo>
                <a:lnTo>
                  <a:pt x="530606" y="2667000"/>
                </a:lnTo>
                <a:close/>
              </a:path>
              <a:path w="4498975" h="3797300">
                <a:moveTo>
                  <a:pt x="532752" y="2667000"/>
                </a:moveTo>
                <a:lnTo>
                  <a:pt x="532130" y="2679700"/>
                </a:lnTo>
                <a:lnTo>
                  <a:pt x="534149" y="2679700"/>
                </a:lnTo>
                <a:lnTo>
                  <a:pt x="532752" y="2667000"/>
                </a:lnTo>
                <a:close/>
              </a:path>
              <a:path w="4498975" h="3797300">
                <a:moveTo>
                  <a:pt x="517220" y="2654300"/>
                </a:moveTo>
                <a:lnTo>
                  <a:pt x="440448" y="2654300"/>
                </a:lnTo>
                <a:lnTo>
                  <a:pt x="442836" y="2667000"/>
                </a:lnTo>
                <a:lnTo>
                  <a:pt x="523328" y="2667000"/>
                </a:lnTo>
                <a:lnTo>
                  <a:pt x="517220" y="2654300"/>
                </a:lnTo>
                <a:close/>
              </a:path>
              <a:path w="4498975" h="3797300">
                <a:moveTo>
                  <a:pt x="527696" y="2654300"/>
                </a:moveTo>
                <a:lnTo>
                  <a:pt x="524141" y="2654300"/>
                </a:lnTo>
                <a:lnTo>
                  <a:pt x="523328" y="2667000"/>
                </a:lnTo>
                <a:lnTo>
                  <a:pt x="529487" y="2667000"/>
                </a:lnTo>
                <a:lnTo>
                  <a:pt x="527696" y="2654300"/>
                </a:lnTo>
                <a:close/>
              </a:path>
              <a:path w="4498975" h="3797300">
                <a:moveTo>
                  <a:pt x="455612" y="2628900"/>
                </a:moveTo>
                <a:lnTo>
                  <a:pt x="449478" y="2628900"/>
                </a:lnTo>
                <a:lnTo>
                  <a:pt x="445173" y="2641600"/>
                </a:lnTo>
                <a:lnTo>
                  <a:pt x="441515" y="2654300"/>
                </a:lnTo>
                <a:lnTo>
                  <a:pt x="506349" y="2654300"/>
                </a:lnTo>
                <a:lnTo>
                  <a:pt x="509104" y="2641600"/>
                </a:lnTo>
                <a:lnTo>
                  <a:pt x="449478" y="2641600"/>
                </a:lnTo>
                <a:lnTo>
                  <a:pt x="455612" y="2628900"/>
                </a:lnTo>
                <a:close/>
              </a:path>
              <a:path w="4498975" h="3797300">
                <a:moveTo>
                  <a:pt x="461479" y="2616200"/>
                </a:moveTo>
                <a:lnTo>
                  <a:pt x="426542" y="2616200"/>
                </a:lnTo>
                <a:lnTo>
                  <a:pt x="419125" y="2641600"/>
                </a:lnTo>
                <a:lnTo>
                  <a:pt x="445173" y="2641600"/>
                </a:lnTo>
                <a:lnTo>
                  <a:pt x="449478" y="2628900"/>
                </a:lnTo>
                <a:lnTo>
                  <a:pt x="458050" y="2628900"/>
                </a:lnTo>
                <a:lnTo>
                  <a:pt x="461479" y="2616200"/>
                </a:lnTo>
                <a:close/>
              </a:path>
              <a:path w="4498975" h="3797300">
                <a:moveTo>
                  <a:pt x="484250" y="2628900"/>
                </a:moveTo>
                <a:lnTo>
                  <a:pt x="455612" y="2628900"/>
                </a:lnTo>
                <a:lnTo>
                  <a:pt x="449478" y="2641600"/>
                </a:lnTo>
                <a:lnTo>
                  <a:pt x="489038" y="2641600"/>
                </a:lnTo>
                <a:lnTo>
                  <a:pt x="484250" y="2628900"/>
                </a:lnTo>
                <a:close/>
              </a:path>
              <a:path w="4498975" h="3797300">
                <a:moveTo>
                  <a:pt x="499960" y="2628900"/>
                </a:moveTo>
                <a:lnTo>
                  <a:pt x="495896" y="2628900"/>
                </a:lnTo>
                <a:lnTo>
                  <a:pt x="497497" y="2641600"/>
                </a:lnTo>
                <a:lnTo>
                  <a:pt x="504494" y="2641600"/>
                </a:lnTo>
                <a:lnTo>
                  <a:pt x="499960" y="2628900"/>
                </a:lnTo>
                <a:close/>
              </a:path>
              <a:path w="4498975" h="3797300">
                <a:moveTo>
                  <a:pt x="467271" y="2616200"/>
                </a:moveTo>
                <a:lnTo>
                  <a:pt x="461479" y="2616200"/>
                </a:lnTo>
                <a:lnTo>
                  <a:pt x="458050" y="2628900"/>
                </a:lnTo>
                <a:lnTo>
                  <a:pt x="468447" y="2628900"/>
                </a:lnTo>
                <a:lnTo>
                  <a:pt x="467271" y="2616200"/>
                </a:lnTo>
                <a:close/>
              </a:path>
              <a:path w="4498975" h="3797300">
                <a:moveTo>
                  <a:pt x="492417" y="2616200"/>
                </a:moveTo>
                <a:lnTo>
                  <a:pt x="467271" y="2616200"/>
                </a:lnTo>
                <a:lnTo>
                  <a:pt x="468447" y="2628900"/>
                </a:lnTo>
                <a:lnTo>
                  <a:pt x="484949" y="2628900"/>
                </a:lnTo>
                <a:lnTo>
                  <a:pt x="492417" y="2616200"/>
                </a:lnTo>
                <a:close/>
              </a:path>
              <a:path w="4498975" h="3797300">
                <a:moveTo>
                  <a:pt x="495681" y="2616200"/>
                </a:moveTo>
                <a:lnTo>
                  <a:pt x="492861" y="2616200"/>
                </a:lnTo>
                <a:lnTo>
                  <a:pt x="492150" y="2628900"/>
                </a:lnTo>
                <a:lnTo>
                  <a:pt x="494677" y="2628900"/>
                </a:lnTo>
                <a:lnTo>
                  <a:pt x="495681" y="2616200"/>
                </a:lnTo>
                <a:close/>
              </a:path>
              <a:path w="4498975" h="3797300">
                <a:moveTo>
                  <a:pt x="466572" y="2603500"/>
                </a:moveTo>
                <a:lnTo>
                  <a:pt x="402018" y="2603500"/>
                </a:lnTo>
                <a:lnTo>
                  <a:pt x="404609" y="2616200"/>
                </a:lnTo>
                <a:lnTo>
                  <a:pt x="465808" y="2616200"/>
                </a:lnTo>
                <a:lnTo>
                  <a:pt x="466572" y="2603500"/>
                </a:lnTo>
                <a:close/>
              </a:path>
              <a:path w="4498975" h="3797300">
                <a:moveTo>
                  <a:pt x="475018" y="2603500"/>
                </a:moveTo>
                <a:lnTo>
                  <a:pt x="475259" y="2616200"/>
                </a:lnTo>
                <a:lnTo>
                  <a:pt x="487552" y="2616200"/>
                </a:lnTo>
                <a:lnTo>
                  <a:pt x="475018" y="2603500"/>
                </a:lnTo>
                <a:close/>
              </a:path>
              <a:path w="4498975" h="3797300">
                <a:moveTo>
                  <a:pt x="380720" y="2590800"/>
                </a:moveTo>
                <a:lnTo>
                  <a:pt x="377482" y="2590800"/>
                </a:lnTo>
                <a:lnTo>
                  <a:pt x="378536" y="2603500"/>
                </a:lnTo>
                <a:lnTo>
                  <a:pt x="379196" y="2603500"/>
                </a:lnTo>
                <a:lnTo>
                  <a:pt x="380720" y="2590800"/>
                </a:lnTo>
                <a:close/>
              </a:path>
              <a:path w="4498975" h="3797300">
                <a:moveTo>
                  <a:pt x="394863" y="2590800"/>
                </a:moveTo>
                <a:lnTo>
                  <a:pt x="387260" y="2590800"/>
                </a:lnTo>
                <a:lnTo>
                  <a:pt x="389858" y="2603500"/>
                </a:lnTo>
                <a:lnTo>
                  <a:pt x="394665" y="2603500"/>
                </a:lnTo>
                <a:lnTo>
                  <a:pt x="394863" y="2590800"/>
                </a:lnTo>
                <a:close/>
              </a:path>
              <a:path w="4498975" h="3797300">
                <a:moveTo>
                  <a:pt x="453034" y="2590800"/>
                </a:moveTo>
                <a:lnTo>
                  <a:pt x="401955" y="2590800"/>
                </a:lnTo>
                <a:lnTo>
                  <a:pt x="397535" y="2603500"/>
                </a:lnTo>
                <a:lnTo>
                  <a:pt x="458393" y="2603500"/>
                </a:lnTo>
                <a:lnTo>
                  <a:pt x="453034" y="2590800"/>
                </a:lnTo>
                <a:close/>
              </a:path>
              <a:path w="4498975" h="3797300">
                <a:moveTo>
                  <a:pt x="468477" y="2590800"/>
                </a:moveTo>
                <a:lnTo>
                  <a:pt x="464845" y="2590800"/>
                </a:lnTo>
                <a:lnTo>
                  <a:pt x="464667" y="2603500"/>
                </a:lnTo>
                <a:lnTo>
                  <a:pt x="468261" y="2603500"/>
                </a:lnTo>
                <a:lnTo>
                  <a:pt x="468477" y="2590800"/>
                </a:lnTo>
                <a:close/>
              </a:path>
              <a:path w="4498975" h="3797300">
                <a:moveTo>
                  <a:pt x="428470" y="2565400"/>
                </a:moveTo>
                <a:lnTo>
                  <a:pt x="373951" y="2565400"/>
                </a:lnTo>
                <a:lnTo>
                  <a:pt x="375272" y="2578100"/>
                </a:lnTo>
                <a:lnTo>
                  <a:pt x="380682" y="2590800"/>
                </a:lnTo>
                <a:lnTo>
                  <a:pt x="427075" y="2590800"/>
                </a:lnTo>
                <a:lnTo>
                  <a:pt x="427786" y="2578100"/>
                </a:lnTo>
                <a:lnTo>
                  <a:pt x="430563" y="2578100"/>
                </a:lnTo>
                <a:lnTo>
                  <a:pt x="428470" y="2565400"/>
                </a:lnTo>
                <a:close/>
              </a:path>
              <a:path w="4498975" h="3797300">
                <a:moveTo>
                  <a:pt x="454050" y="2578100"/>
                </a:moveTo>
                <a:lnTo>
                  <a:pt x="429882" y="2578100"/>
                </a:lnTo>
                <a:lnTo>
                  <a:pt x="436613" y="2590800"/>
                </a:lnTo>
                <a:lnTo>
                  <a:pt x="443204" y="2590800"/>
                </a:lnTo>
                <a:lnTo>
                  <a:pt x="454050" y="2578100"/>
                </a:lnTo>
                <a:close/>
              </a:path>
              <a:path w="4498975" h="3797300">
                <a:moveTo>
                  <a:pt x="456895" y="2578100"/>
                </a:moveTo>
                <a:lnTo>
                  <a:pt x="456438" y="2590800"/>
                </a:lnTo>
                <a:lnTo>
                  <a:pt x="460717" y="2590800"/>
                </a:lnTo>
                <a:lnTo>
                  <a:pt x="456895" y="2578100"/>
                </a:lnTo>
                <a:close/>
              </a:path>
              <a:path w="4498975" h="3797300">
                <a:moveTo>
                  <a:pt x="445316" y="2575139"/>
                </a:moveTo>
                <a:lnTo>
                  <a:pt x="441947" y="2578100"/>
                </a:lnTo>
                <a:lnTo>
                  <a:pt x="446328" y="2578100"/>
                </a:lnTo>
                <a:lnTo>
                  <a:pt x="445316" y="2575139"/>
                </a:lnTo>
                <a:close/>
              </a:path>
              <a:path w="4498975" h="3797300">
                <a:moveTo>
                  <a:pt x="456399" y="2565400"/>
                </a:moveTo>
                <a:lnTo>
                  <a:pt x="446283" y="2574290"/>
                </a:lnTo>
                <a:lnTo>
                  <a:pt x="446328" y="2578100"/>
                </a:lnTo>
                <a:lnTo>
                  <a:pt x="454660" y="2578100"/>
                </a:lnTo>
                <a:lnTo>
                  <a:pt x="456399" y="2565400"/>
                </a:lnTo>
                <a:close/>
              </a:path>
              <a:path w="4498975" h="3797300">
                <a:moveTo>
                  <a:pt x="446176" y="2565400"/>
                </a:moveTo>
                <a:lnTo>
                  <a:pt x="441985" y="2565400"/>
                </a:lnTo>
                <a:lnTo>
                  <a:pt x="445316" y="2575139"/>
                </a:lnTo>
                <a:lnTo>
                  <a:pt x="446283" y="2574290"/>
                </a:lnTo>
                <a:lnTo>
                  <a:pt x="446176" y="2565400"/>
                </a:lnTo>
                <a:close/>
              </a:path>
              <a:path w="4498975" h="3797300">
                <a:moveTo>
                  <a:pt x="377206" y="2552700"/>
                </a:moveTo>
                <a:lnTo>
                  <a:pt x="352691" y="2552700"/>
                </a:lnTo>
                <a:lnTo>
                  <a:pt x="357708" y="2565400"/>
                </a:lnTo>
                <a:lnTo>
                  <a:pt x="373330" y="2565400"/>
                </a:lnTo>
                <a:lnTo>
                  <a:pt x="377206" y="2552700"/>
                </a:lnTo>
                <a:close/>
              </a:path>
              <a:path w="4498975" h="3797300">
                <a:moveTo>
                  <a:pt x="399859" y="2552700"/>
                </a:moveTo>
                <a:lnTo>
                  <a:pt x="377206" y="2552700"/>
                </a:lnTo>
                <a:lnTo>
                  <a:pt x="382409" y="2565400"/>
                </a:lnTo>
                <a:lnTo>
                  <a:pt x="395516" y="2565400"/>
                </a:lnTo>
                <a:lnTo>
                  <a:pt x="399859" y="2552700"/>
                </a:lnTo>
                <a:close/>
              </a:path>
              <a:path w="4498975" h="3797300">
                <a:moveTo>
                  <a:pt x="428091" y="2552700"/>
                </a:moveTo>
                <a:lnTo>
                  <a:pt x="401929" y="2552700"/>
                </a:lnTo>
                <a:lnTo>
                  <a:pt x="405345" y="2565400"/>
                </a:lnTo>
                <a:lnTo>
                  <a:pt x="431063" y="2565400"/>
                </a:lnTo>
                <a:lnTo>
                  <a:pt x="431677" y="2559815"/>
                </a:lnTo>
                <a:lnTo>
                  <a:pt x="428091" y="2552700"/>
                </a:lnTo>
                <a:close/>
              </a:path>
              <a:path w="4498975" h="3797300">
                <a:moveTo>
                  <a:pt x="433603" y="2552700"/>
                </a:moveTo>
                <a:lnTo>
                  <a:pt x="432460" y="2552700"/>
                </a:lnTo>
                <a:lnTo>
                  <a:pt x="431677" y="2559815"/>
                </a:lnTo>
                <a:lnTo>
                  <a:pt x="434492" y="2565400"/>
                </a:lnTo>
                <a:lnTo>
                  <a:pt x="433603" y="2552700"/>
                </a:lnTo>
                <a:close/>
              </a:path>
              <a:path w="4498975" h="3797300">
                <a:moveTo>
                  <a:pt x="422440" y="2540000"/>
                </a:moveTo>
                <a:lnTo>
                  <a:pt x="355866" y="2540000"/>
                </a:lnTo>
                <a:lnTo>
                  <a:pt x="355142" y="2552700"/>
                </a:lnTo>
                <a:lnTo>
                  <a:pt x="410006" y="2552700"/>
                </a:lnTo>
                <a:lnTo>
                  <a:pt x="422440" y="2540000"/>
                </a:lnTo>
                <a:close/>
              </a:path>
              <a:path w="4498975" h="3797300">
                <a:moveTo>
                  <a:pt x="428993" y="2540000"/>
                </a:moveTo>
                <a:lnTo>
                  <a:pt x="426110" y="2540000"/>
                </a:lnTo>
                <a:lnTo>
                  <a:pt x="425640" y="2552700"/>
                </a:lnTo>
                <a:lnTo>
                  <a:pt x="431431" y="2552700"/>
                </a:lnTo>
                <a:lnTo>
                  <a:pt x="428993" y="2540000"/>
                </a:lnTo>
                <a:close/>
              </a:path>
              <a:path w="4498975" h="3797300">
                <a:moveTo>
                  <a:pt x="337388" y="2527300"/>
                </a:moveTo>
                <a:lnTo>
                  <a:pt x="334594" y="2527300"/>
                </a:lnTo>
                <a:lnTo>
                  <a:pt x="338861" y="2540000"/>
                </a:lnTo>
                <a:lnTo>
                  <a:pt x="343154" y="2540000"/>
                </a:lnTo>
                <a:lnTo>
                  <a:pt x="337388" y="2527300"/>
                </a:lnTo>
                <a:close/>
              </a:path>
              <a:path w="4498975" h="3797300">
                <a:moveTo>
                  <a:pt x="344652" y="2527300"/>
                </a:moveTo>
                <a:lnTo>
                  <a:pt x="343369" y="2527300"/>
                </a:lnTo>
                <a:lnTo>
                  <a:pt x="343154" y="2540000"/>
                </a:lnTo>
                <a:lnTo>
                  <a:pt x="347662" y="2540000"/>
                </a:lnTo>
                <a:lnTo>
                  <a:pt x="344652" y="2527300"/>
                </a:lnTo>
                <a:close/>
              </a:path>
              <a:path w="4498975" h="3797300">
                <a:moveTo>
                  <a:pt x="397808" y="2527300"/>
                </a:moveTo>
                <a:lnTo>
                  <a:pt x="348284" y="2527300"/>
                </a:lnTo>
                <a:lnTo>
                  <a:pt x="347662" y="2540000"/>
                </a:lnTo>
                <a:lnTo>
                  <a:pt x="400587" y="2540000"/>
                </a:lnTo>
                <a:lnTo>
                  <a:pt x="397808" y="2527300"/>
                </a:lnTo>
                <a:close/>
              </a:path>
              <a:path w="4498975" h="3797300">
                <a:moveTo>
                  <a:pt x="409079" y="2527300"/>
                </a:moveTo>
                <a:lnTo>
                  <a:pt x="401053" y="2527300"/>
                </a:lnTo>
                <a:lnTo>
                  <a:pt x="405815" y="2540000"/>
                </a:lnTo>
                <a:lnTo>
                  <a:pt x="414083" y="2540000"/>
                </a:lnTo>
                <a:lnTo>
                  <a:pt x="409079" y="2527300"/>
                </a:lnTo>
                <a:close/>
              </a:path>
              <a:path w="4498975" h="3797300">
                <a:moveTo>
                  <a:pt x="423532" y="2527300"/>
                </a:moveTo>
                <a:lnTo>
                  <a:pt x="415836" y="2527300"/>
                </a:lnTo>
                <a:lnTo>
                  <a:pt x="414083" y="2540000"/>
                </a:lnTo>
                <a:lnTo>
                  <a:pt x="418452" y="2540000"/>
                </a:lnTo>
                <a:lnTo>
                  <a:pt x="423532" y="2527300"/>
                </a:lnTo>
                <a:close/>
              </a:path>
              <a:path w="4498975" h="3797300">
                <a:moveTo>
                  <a:pt x="387654" y="2514600"/>
                </a:moveTo>
                <a:lnTo>
                  <a:pt x="334225" y="2514600"/>
                </a:lnTo>
                <a:lnTo>
                  <a:pt x="333630" y="2527300"/>
                </a:lnTo>
                <a:lnTo>
                  <a:pt x="393636" y="2527300"/>
                </a:lnTo>
                <a:lnTo>
                  <a:pt x="387654" y="2514600"/>
                </a:lnTo>
                <a:close/>
              </a:path>
              <a:path w="4498975" h="3797300">
                <a:moveTo>
                  <a:pt x="399973" y="2514600"/>
                </a:moveTo>
                <a:lnTo>
                  <a:pt x="398411" y="2527300"/>
                </a:lnTo>
                <a:lnTo>
                  <a:pt x="401015" y="2527300"/>
                </a:lnTo>
                <a:lnTo>
                  <a:pt x="399973" y="2514600"/>
                </a:lnTo>
                <a:close/>
              </a:path>
              <a:path w="4498975" h="3797300">
                <a:moveTo>
                  <a:pt x="410903" y="2514600"/>
                </a:moveTo>
                <a:lnTo>
                  <a:pt x="403618" y="2514600"/>
                </a:lnTo>
                <a:lnTo>
                  <a:pt x="406220" y="2527300"/>
                </a:lnTo>
                <a:lnTo>
                  <a:pt x="409474" y="2527300"/>
                </a:lnTo>
                <a:lnTo>
                  <a:pt x="410903" y="2514600"/>
                </a:lnTo>
                <a:close/>
              </a:path>
              <a:path w="4498975" h="3797300">
                <a:moveTo>
                  <a:pt x="313550" y="2501900"/>
                </a:moveTo>
                <a:lnTo>
                  <a:pt x="309841" y="2501900"/>
                </a:lnTo>
                <a:lnTo>
                  <a:pt x="311531" y="2514600"/>
                </a:lnTo>
                <a:lnTo>
                  <a:pt x="313550" y="2501900"/>
                </a:lnTo>
                <a:close/>
              </a:path>
              <a:path w="4498975" h="3797300">
                <a:moveTo>
                  <a:pt x="384086" y="2501900"/>
                </a:moveTo>
                <a:lnTo>
                  <a:pt x="330669" y="2501900"/>
                </a:lnTo>
                <a:lnTo>
                  <a:pt x="329171" y="2514600"/>
                </a:lnTo>
                <a:lnTo>
                  <a:pt x="382930" y="2514600"/>
                </a:lnTo>
                <a:lnTo>
                  <a:pt x="384086" y="2501900"/>
                </a:lnTo>
                <a:close/>
              </a:path>
              <a:path w="4498975" h="3797300">
                <a:moveTo>
                  <a:pt x="389086" y="2511425"/>
                </a:moveTo>
                <a:lnTo>
                  <a:pt x="389026" y="2514600"/>
                </a:lnTo>
                <a:lnTo>
                  <a:pt x="390753" y="2514600"/>
                </a:lnTo>
                <a:lnTo>
                  <a:pt x="389086" y="2511425"/>
                </a:lnTo>
                <a:close/>
              </a:path>
              <a:path w="4498975" h="3797300">
                <a:moveTo>
                  <a:pt x="392887" y="2501900"/>
                </a:moveTo>
                <a:lnTo>
                  <a:pt x="389267" y="2501900"/>
                </a:lnTo>
                <a:lnTo>
                  <a:pt x="389096" y="2510909"/>
                </a:lnTo>
                <a:lnTo>
                  <a:pt x="390753" y="2514600"/>
                </a:lnTo>
                <a:lnTo>
                  <a:pt x="392582" y="2514600"/>
                </a:lnTo>
                <a:lnTo>
                  <a:pt x="392887" y="2501900"/>
                </a:lnTo>
                <a:close/>
              </a:path>
              <a:path w="4498975" h="3797300">
                <a:moveTo>
                  <a:pt x="400088" y="2501900"/>
                </a:moveTo>
                <a:lnTo>
                  <a:pt x="400519" y="2514600"/>
                </a:lnTo>
                <a:lnTo>
                  <a:pt x="402145" y="2514600"/>
                </a:lnTo>
                <a:lnTo>
                  <a:pt x="400088" y="2501900"/>
                </a:lnTo>
                <a:close/>
              </a:path>
              <a:path w="4498975" h="3797300">
                <a:moveTo>
                  <a:pt x="385051" y="2501900"/>
                </a:moveTo>
                <a:lnTo>
                  <a:pt x="384086" y="2501900"/>
                </a:lnTo>
                <a:lnTo>
                  <a:pt x="389086" y="2511425"/>
                </a:lnTo>
                <a:lnTo>
                  <a:pt x="389096" y="2510909"/>
                </a:lnTo>
                <a:lnTo>
                  <a:pt x="385051" y="2501900"/>
                </a:lnTo>
                <a:close/>
              </a:path>
              <a:path w="4498975" h="3797300">
                <a:moveTo>
                  <a:pt x="330225" y="2476500"/>
                </a:moveTo>
                <a:lnTo>
                  <a:pt x="300477" y="2476500"/>
                </a:lnTo>
                <a:lnTo>
                  <a:pt x="306317" y="2489200"/>
                </a:lnTo>
                <a:lnTo>
                  <a:pt x="312833" y="2501900"/>
                </a:lnTo>
                <a:lnTo>
                  <a:pt x="365785" y="2501900"/>
                </a:lnTo>
                <a:lnTo>
                  <a:pt x="366052" y="2489200"/>
                </a:lnTo>
                <a:lnTo>
                  <a:pt x="330695" y="2489200"/>
                </a:lnTo>
                <a:lnTo>
                  <a:pt x="330225" y="2476500"/>
                </a:lnTo>
                <a:close/>
              </a:path>
              <a:path w="4498975" h="3797300">
                <a:moveTo>
                  <a:pt x="372046" y="2489200"/>
                </a:moveTo>
                <a:lnTo>
                  <a:pt x="370573" y="2489200"/>
                </a:lnTo>
                <a:lnTo>
                  <a:pt x="374383" y="2501900"/>
                </a:lnTo>
                <a:lnTo>
                  <a:pt x="377977" y="2501900"/>
                </a:lnTo>
                <a:lnTo>
                  <a:pt x="372046" y="2489200"/>
                </a:lnTo>
                <a:close/>
              </a:path>
              <a:path w="4498975" h="3797300">
                <a:moveTo>
                  <a:pt x="388975" y="2489200"/>
                </a:moveTo>
                <a:lnTo>
                  <a:pt x="386372" y="2489200"/>
                </a:lnTo>
                <a:lnTo>
                  <a:pt x="381647" y="2501900"/>
                </a:lnTo>
                <a:lnTo>
                  <a:pt x="391553" y="2501900"/>
                </a:lnTo>
                <a:lnTo>
                  <a:pt x="388975" y="2489200"/>
                </a:lnTo>
                <a:close/>
              </a:path>
              <a:path w="4498975" h="3797300">
                <a:moveTo>
                  <a:pt x="377151" y="2476500"/>
                </a:moveTo>
                <a:lnTo>
                  <a:pt x="335445" y="2476500"/>
                </a:lnTo>
                <a:lnTo>
                  <a:pt x="335013" y="2489200"/>
                </a:lnTo>
                <a:lnTo>
                  <a:pt x="374510" y="2489200"/>
                </a:lnTo>
                <a:lnTo>
                  <a:pt x="377151" y="2476500"/>
                </a:lnTo>
                <a:close/>
              </a:path>
              <a:path w="4498975" h="3797300">
                <a:moveTo>
                  <a:pt x="295757" y="2463800"/>
                </a:moveTo>
                <a:lnTo>
                  <a:pt x="289306" y="2463800"/>
                </a:lnTo>
                <a:lnTo>
                  <a:pt x="296011" y="2476500"/>
                </a:lnTo>
                <a:lnTo>
                  <a:pt x="295757" y="2463800"/>
                </a:lnTo>
                <a:close/>
              </a:path>
              <a:path w="4498975" h="3797300">
                <a:moveTo>
                  <a:pt x="331977" y="2451100"/>
                </a:moveTo>
                <a:lnTo>
                  <a:pt x="312585" y="2451100"/>
                </a:lnTo>
                <a:lnTo>
                  <a:pt x="312458" y="2463800"/>
                </a:lnTo>
                <a:lnTo>
                  <a:pt x="300240" y="2463800"/>
                </a:lnTo>
                <a:lnTo>
                  <a:pt x="307822" y="2476500"/>
                </a:lnTo>
                <a:lnTo>
                  <a:pt x="336867" y="2476500"/>
                </a:lnTo>
                <a:lnTo>
                  <a:pt x="329742" y="2463800"/>
                </a:lnTo>
                <a:lnTo>
                  <a:pt x="331571" y="2462385"/>
                </a:lnTo>
                <a:lnTo>
                  <a:pt x="331977" y="2451100"/>
                </a:lnTo>
                <a:close/>
              </a:path>
              <a:path w="4498975" h="3797300">
                <a:moveTo>
                  <a:pt x="345795" y="2463800"/>
                </a:moveTo>
                <a:lnTo>
                  <a:pt x="340766" y="2463800"/>
                </a:lnTo>
                <a:lnTo>
                  <a:pt x="340550" y="2476500"/>
                </a:lnTo>
                <a:lnTo>
                  <a:pt x="351612" y="2476500"/>
                </a:lnTo>
                <a:lnTo>
                  <a:pt x="345795" y="2463800"/>
                </a:lnTo>
                <a:close/>
              </a:path>
              <a:path w="4498975" h="3797300">
                <a:moveTo>
                  <a:pt x="360387" y="2451100"/>
                </a:moveTo>
                <a:lnTo>
                  <a:pt x="351866" y="2451100"/>
                </a:lnTo>
                <a:lnTo>
                  <a:pt x="356527" y="2476500"/>
                </a:lnTo>
                <a:lnTo>
                  <a:pt x="358508" y="2476500"/>
                </a:lnTo>
                <a:lnTo>
                  <a:pt x="358127" y="2463800"/>
                </a:lnTo>
                <a:lnTo>
                  <a:pt x="358660" y="2463800"/>
                </a:lnTo>
                <a:lnTo>
                  <a:pt x="360387" y="2451100"/>
                </a:lnTo>
                <a:close/>
              </a:path>
              <a:path w="4498975" h="3797300">
                <a:moveTo>
                  <a:pt x="366052" y="2463800"/>
                </a:moveTo>
                <a:lnTo>
                  <a:pt x="358127" y="2463800"/>
                </a:lnTo>
                <a:lnTo>
                  <a:pt x="363486" y="2476500"/>
                </a:lnTo>
                <a:lnTo>
                  <a:pt x="366052" y="2463800"/>
                </a:lnTo>
                <a:close/>
              </a:path>
              <a:path w="4498975" h="3797300">
                <a:moveTo>
                  <a:pt x="370433" y="2463800"/>
                </a:moveTo>
                <a:lnTo>
                  <a:pt x="366852" y="2463800"/>
                </a:lnTo>
                <a:lnTo>
                  <a:pt x="368439" y="2476500"/>
                </a:lnTo>
                <a:lnTo>
                  <a:pt x="370433" y="2463800"/>
                </a:lnTo>
                <a:close/>
              </a:path>
              <a:path w="4498975" h="3797300">
                <a:moveTo>
                  <a:pt x="373214" y="2463800"/>
                </a:moveTo>
                <a:lnTo>
                  <a:pt x="378066" y="2476500"/>
                </a:lnTo>
                <a:lnTo>
                  <a:pt x="373214" y="2463800"/>
                </a:lnTo>
                <a:close/>
              </a:path>
              <a:path w="4498975" h="3797300">
                <a:moveTo>
                  <a:pt x="283324" y="2451100"/>
                </a:moveTo>
                <a:lnTo>
                  <a:pt x="278777" y="2451100"/>
                </a:lnTo>
                <a:lnTo>
                  <a:pt x="280466" y="2463800"/>
                </a:lnTo>
                <a:lnTo>
                  <a:pt x="282638" y="2463800"/>
                </a:lnTo>
                <a:lnTo>
                  <a:pt x="283324" y="2451100"/>
                </a:lnTo>
                <a:close/>
              </a:path>
              <a:path w="4498975" h="3797300">
                <a:moveTo>
                  <a:pt x="311276" y="2451100"/>
                </a:moveTo>
                <a:lnTo>
                  <a:pt x="286651" y="2451100"/>
                </a:lnTo>
                <a:lnTo>
                  <a:pt x="286677" y="2463800"/>
                </a:lnTo>
                <a:lnTo>
                  <a:pt x="312458" y="2463800"/>
                </a:lnTo>
                <a:lnTo>
                  <a:pt x="311276" y="2451100"/>
                </a:lnTo>
                <a:close/>
              </a:path>
              <a:path w="4498975" h="3797300">
                <a:moveTo>
                  <a:pt x="331944" y="2462096"/>
                </a:moveTo>
                <a:lnTo>
                  <a:pt x="331571" y="2462385"/>
                </a:lnTo>
                <a:lnTo>
                  <a:pt x="331520" y="2463800"/>
                </a:lnTo>
                <a:lnTo>
                  <a:pt x="331944" y="2462096"/>
                </a:lnTo>
                <a:close/>
              </a:path>
              <a:path w="4498975" h="3797300">
                <a:moveTo>
                  <a:pt x="345603" y="2451533"/>
                </a:moveTo>
                <a:lnTo>
                  <a:pt x="344064" y="2452723"/>
                </a:lnTo>
                <a:lnTo>
                  <a:pt x="344297" y="2463800"/>
                </a:lnTo>
                <a:lnTo>
                  <a:pt x="345186" y="2463800"/>
                </a:lnTo>
                <a:lnTo>
                  <a:pt x="345603" y="2451533"/>
                </a:lnTo>
                <a:close/>
              </a:path>
              <a:path w="4498975" h="3797300">
                <a:moveTo>
                  <a:pt x="344030" y="2451100"/>
                </a:moveTo>
                <a:lnTo>
                  <a:pt x="334683" y="2451100"/>
                </a:lnTo>
                <a:lnTo>
                  <a:pt x="331944" y="2462096"/>
                </a:lnTo>
                <a:lnTo>
                  <a:pt x="344064" y="2452723"/>
                </a:lnTo>
                <a:lnTo>
                  <a:pt x="344030" y="2451100"/>
                </a:lnTo>
                <a:close/>
              </a:path>
              <a:path w="4498975" h="3797300">
                <a:moveTo>
                  <a:pt x="346163" y="2451100"/>
                </a:moveTo>
                <a:lnTo>
                  <a:pt x="345617" y="2451100"/>
                </a:lnTo>
                <a:lnTo>
                  <a:pt x="345603" y="2451533"/>
                </a:lnTo>
                <a:lnTo>
                  <a:pt x="346163" y="2451100"/>
                </a:lnTo>
                <a:close/>
              </a:path>
              <a:path w="4498975" h="3797300">
                <a:moveTo>
                  <a:pt x="289179" y="2438400"/>
                </a:moveTo>
                <a:lnTo>
                  <a:pt x="275208" y="2438400"/>
                </a:lnTo>
                <a:lnTo>
                  <a:pt x="277850" y="2451100"/>
                </a:lnTo>
                <a:lnTo>
                  <a:pt x="288747" y="2451100"/>
                </a:lnTo>
                <a:lnTo>
                  <a:pt x="289179" y="2438400"/>
                </a:lnTo>
                <a:close/>
              </a:path>
              <a:path w="4498975" h="3797300">
                <a:moveTo>
                  <a:pt x="317487" y="2438400"/>
                </a:moveTo>
                <a:lnTo>
                  <a:pt x="289179" y="2438400"/>
                </a:lnTo>
                <a:lnTo>
                  <a:pt x="291363" y="2451100"/>
                </a:lnTo>
                <a:lnTo>
                  <a:pt x="316395" y="2451100"/>
                </a:lnTo>
                <a:lnTo>
                  <a:pt x="317487" y="2438400"/>
                </a:lnTo>
                <a:close/>
              </a:path>
              <a:path w="4498975" h="3797300">
                <a:moveTo>
                  <a:pt x="351091" y="2438400"/>
                </a:moveTo>
                <a:lnTo>
                  <a:pt x="328828" y="2438400"/>
                </a:lnTo>
                <a:lnTo>
                  <a:pt x="326301" y="2451100"/>
                </a:lnTo>
                <a:lnTo>
                  <a:pt x="350075" y="2451100"/>
                </a:lnTo>
                <a:lnTo>
                  <a:pt x="351091" y="2438400"/>
                </a:lnTo>
                <a:close/>
              </a:path>
              <a:path w="4498975" h="3797300">
                <a:moveTo>
                  <a:pt x="273265" y="2425700"/>
                </a:moveTo>
                <a:lnTo>
                  <a:pt x="270078" y="2425700"/>
                </a:lnTo>
                <a:lnTo>
                  <a:pt x="271411" y="2438400"/>
                </a:lnTo>
                <a:lnTo>
                  <a:pt x="279145" y="2438400"/>
                </a:lnTo>
                <a:lnTo>
                  <a:pt x="273265" y="2425700"/>
                </a:lnTo>
                <a:close/>
              </a:path>
              <a:path w="4498975" h="3797300">
                <a:moveTo>
                  <a:pt x="330263" y="2425700"/>
                </a:moveTo>
                <a:lnTo>
                  <a:pt x="273265" y="2425700"/>
                </a:lnTo>
                <a:lnTo>
                  <a:pt x="280581" y="2438400"/>
                </a:lnTo>
                <a:lnTo>
                  <a:pt x="339496" y="2438400"/>
                </a:lnTo>
                <a:lnTo>
                  <a:pt x="330263" y="2425700"/>
                </a:lnTo>
                <a:close/>
              </a:path>
              <a:path w="4498975" h="3797300">
                <a:moveTo>
                  <a:pt x="345859" y="2425700"/>
                </a:moveTo>
                <a:lnTo>
                  <a:pt x="335661" y="2425700"/>
                </a:lnTo>
                <a:lnTo>
                  <a:pt x="339496" y="2438400"/>
                </a:lnTo>
                <a:lnTo>
                  <a:pt x="347319" y="2438400"/>
                </a:lnTo>
                <a:lnTo>
                  <a:pt x="345859" y="2425700"/>
                </a:lnTo>
                <a:close/>
              </a:path>
              <a:path w="4498975" h="3797300">
                <a:moveTo>
                  <a:pt x="267436" y="2413000"/>
                </a:moveTo>
                <a:lnTo>
                  <a:pt x="267855" y="2425700"/>
                </a:lnTo>
                <a:lnTo>
                  <a:pt x="269633" y="2425700"/>
                </a:lnTo>
                <a:lnTo>
                  <a:pt x="267436" y="2413000"/>
                </a:lnTo>
                <a:close/>
              </a:path>
              <a:path w="4498975" h="3797300">
                <a:moveTo>
                  <a:pt x="313143" y="2413000"/>
                </a:moveTo>
                <a:lnTo>
                  <a:pt x="272300" y="2413000"/>
                </a:lnTo>
                <a:lnTo>
                  <a:pt x="276339" y="2425700"/>
                </a:lnTo>
                <a:lnTo>
                  <a:pt x="317639" y="2425700"/>
                </a:lnTo>
                <a:lnTo>
                  <a:pt x="313143" y="2413000"/>
                </a:lnTo>
                <a:close/>
              </a:path>
              <a:path w="4498975" h="3797300">
                <a:moveTo>
                  <a:pt x="336638" y="2413000"/>
                </a:moveTo>
                <a:lnTo>
                  <a:pt x="329298" y="2413000"/>
                </a:lnTo>
                <a:lnTo>
                  <a:pt x="334378" y="2425700"/>
                </a:lnTo>
                <a:lnTo>
                  <a:pt x="336638" y="2413000"/>
                </a:lnTo>
                <a:close/>
              </a:path>
              <a:path w="4498975" h="3797300">
                <a:moveTo>
                  <a:pt x="340893" y="2413000"/>
                </a:moveTo>
                <a:lnTo>
                  <a:pt x="339940" y="2413000"/>
                </a:lnTo>
                <a:lnTo>
                  <a:pt x="340436" y="2425700"/>
                </a:lnTo>
                <a:lnTo>
                  <a:pt x="340893" y="2413000"/>
                </a:lnTo>
                <a:close/>
              </a:path>
              <a:path w="4498975" h="3797300">
                <a:moveTo>
                  <a:pt x="246532" y="2387600"/>
                </a:moveTo>
                <a:lnTo>
                  <a:pt x="248805" y="2400300"/>
                </a:lnTo>
                <a:lnTo>
                  <a:pt x="255143" y="2413000"/>
                </a:lnTo>
                <a:lnTo>
                  <a:pt x="292304" y="2413000"/>
                </a:lnTo>
                <a:lnTo>
                  <a:pt x="287134" y="2400300"/>
                </a:lnTo>
                <a:lnTo>
                  <a:pt x="253974" y="2400300"/>
                </a:lnTo>
                <a:lnTo>
                  <a:pt x="246532" y="2387600"/>
                </a:lnTo>
                <a:close/>
              </a:path>
              <a:path w="4498975" h="3797300">
                <a:moveTo>
                  <a:pt x="295490" y="2400300"/>
                </a:moveTo>
                <a:lnTo>
                  <a:pt x="292696" y="2400300"/>
                </a:lnTo>
                <a:lnTo>
                  <a:pt x="293141" y="2413000"/>
                </a:lnTo>
                <a:lnTo>
                  <a:pt x="294805" y="2413000"/>
                </a:lnTo>
                <a:lnTo>
                  <a:pt x="295490" y="2400300"/>
                </a:lnTo>
                <a:close/>
              </a:path>
              <a:path w="4498975" h="3797300">
                <a:moveTo>
                  <a:pt x="303580" y="2400300"/>
                </a:moveTo>
                <a:lnTo>
                  <a:pt x="296339" y="2400300"/>
                </a:lnTo>
                <a:lnTo>
                  <a:pt x="295938" y="2413000"/>
                </a:lnTo>
                <a:lnTo>
                  <a:pt x="301853" y="2413000"/>
                </a:lnTo>
                <a:lnTo>
                  <a:pt x="303580" y="2400300"/>
                </a:lnTo>
                <a:close/>
              </a:path>
              <a:path w="4498975" h="3797300">
                <a:moveTo>
                  <a:pt x="305038" y="2411921"/>
                </a:moveTo>
                <a:lnTo>
                  <a:pt x="303885" y="2413000"/>
                </a:lnTo>
                <a:lnTo>
                  <a:pt x="305130" y="2413000"/>
                </a:lnTo>
                <a:lnTo>
                  <a:pt x="305038" y="2411921"/>
                </a:lnTo>
                <a:close/>
              </a:path>
              <a:path w="4498975" h="3797300">
                <a:moveTo>
                  <a:pt x="317461" y="2400300"/>
                </a:moveTo>
                <a:lnTo>
                  <a:pt x="306917" y="2410163"/>
                </a:lnTo>
                <a:lnTo>
                  <a:pt x="306781" y="2413000"/>
                </a:lnTo>
                <a:lnTo>
                  <a:pt x="323723" y="2413000"/>
                </a:lnTo>
                <a:lnTo>
                  <a:pt x="317461" y="2400300"/>
                </a:lnTo>
                <a:close/>
              </a:path>
              <a:path w="4498975" h="3797300">
                <a:moveTo>
                  <a:pt x="307390" y="2400300"/>
                </a:moveTo>
                <a:lnTo>
                  <a:pt x="304050" y="2400300"/>
                </a:lnTo>
                <a:lnTo>
                  <a:pt x="305038" y="2411921"/>
                </a:lnTo>
                <a:lnTo>
                  <a:pt x="306917" y="2410163"/>
                </a:lnTo>
                <a:lnTo>
                  <a:pt x="307390" y="2400300"/>
                </a:lnTo>
                <a:close/>
              </a:path>
              <a:path w="4498975" h="3797300">
                <a:moveTo>
                  <a:pt x="295452" y="2387600"/>
                </a:moveTo>
                <a:lnTo>
                  <a:pt x="254558" y="2387600"/>
                </a:lnTo>
                <a:lnTo>
                  <a:pt x="254165" y="2400300"/>
                </a:lnTo>
                <a:lnTo>
                  <a:pt x="301066" y="2400300"/>
                </a:lnTo>
                <a:lnTo>
                  <a:pt x="295452" y="2387600"/>
                </a:lnTo>
                <a:close/>
              </a:path>
              <a:path w="4498975" h="3797300">
                <a:moveTo>
                  <a:pt x="309029" y="2387600"/>
                </a:moveTo>
                <a:lnTo>
                  <a:pt x="304495" y="2387600"/>
                </a:lnTo>
                <a:lnTo>
                  <a:pt x="305028" y="2400300"/>
                </a:lnTo>
                <a:lnTo>
                  <a:pt x="314413" y="2400300"/>
                </a:lnTo>
                <a:lnTo>
                  <a:pt x="309029" y="2387600"/>
                </a:lnTo>
                <a:close/>
              </a:path>
              <a:path w="4498975" h="3797300">
                <a:moveTo>
                  <a:pt x="321843" y="2387600"/>
                </a:moveTo>
                <a:lnTo>
                  <a:pt x="317538" y="2387600"/>
                </a:lnTo>
                <a:lnTo>
                  <a:pt x="317360" y="2400300"/>
                </a:lnTo>
                <a:lnTo>
                  <a:pt x="323075" y="2400300"/>
                </a:lnTo>
                <a:lnTo>
                  <a:pt x="321843" y="2387600"/>
                </a:lnTo>
                <a:close/>
              </a:path>
              <a:path w="4498975" h="3797300">
                <a:moveTo>
                  <a:pt x="304965" y="2374900"/>
                </a:moveTo>
                <a:lnTo>
                  <a:pt x="244373" y="2374900"/>
                </a:lnTo>
                <a:lnTo>
                  <a:pt x="242374" y="2387600"/>
                </a:lnTo>
                <a:lnTo>
                  <a:pt x="302132" y="2387600"/>
                </a:lnTo>
                <a:lnTo>
                  <a:pt x="305513" y="2376102"/>
                </a:lnTo>
                <a:lnTo>
                  <a:pt x="304965" y="2374900"/>
                </a:lnTo>
                <a:close/>
              </a:path>
              <a:path w="4498975" h="3797300">
                <a:moveTo>
                  <a:pt x="309397" y="2374900"/>
                </a:moveTo>
                <a:lnTo>
                  <a:pt x="305866" y="2374900"/>
                </a:lnTo>
                <a:lnTo>
                  <a:pt x="305513" y="2376102"/>
                </a:lnTo>
                <a:lnTo>
                  <a:pt x="310756" y="2387600"/>
                </a:lnTo>
                <a:lnTo>
                  <a:pt x="311048" y="2387600"/>
                </a:lnTo>
                <a:lnTo>
                  <a:pt x="309397" y="2374900"/>
                </a:lnTo>
                <a:close/>
              </a:path>
              <a:path w="4498975" h="3797300">
                <a:moveTo>
                  <a:pt x="233210" y="2362200"/>
                </a:moveTo>
                <a:lnTo>
                  <a:pt x="230505" y="2362200"/>
                </a:lnTo>
                <a:lnTo>
                  <a:pt x="229730" y="2374900"/>
                </a:lnTo>
                <a:lnTo>
                  <a:pt x="232714" y="2374900"/>
                </a:lnTo>
                <a:lnTo>
                  <a:pt x="233210" y="2362200"/>
                </a:lnTo>
                <a:close/>
              </a:path>
              <a:path w="4498975" h="3797300">
                <a:moveTo>
                  <a:pt x="282930" y="2362200"/>
                </a:moveTo>
                <a:lnTo>
                  <a:pt x="235534" y="2362200"/>
                </a:lnTo>
                <a:lnTo>
                  <a:pt x="236816" y="2374900"/>
                </a:lnTo>
                <a:lnTo>
                  <a:pt x="293077" y="2374900"/>
                </a:lnTo>
                <a:lnTo>
                  <a:pt x="282930" y="2362200"/>
                </a:lnTo>
                <a:close/>
              </a:path>
              <a:path w="4498975" h="3797300">
                <a:moveTo>
                  <a:pt x="303771" y="2362200"/>
                </a:moveTo>
                <a:lnTo>
                  <a:pt x="300583" y="2362200"/>
                </a:lnTo>
                <a:lnTo>
                  <a:pt x="293077" y="2374900"/>
                </a:lnTo>
                <a:lnTo>
                  <a:pt x="302018" y="2374900"/>
                </a:lnTo>
                <a:lnTo>
                  <a:pt x="303771" y="2362200"/>
                </a:lnTo>
                <a:close/>
              </a:path>
              <a:path w="4498975" h="3797300">
                <a:moveTo>
                  <a:pt x="312521" y="2362200"/>
                </a:moveTo>
                <a:lnTo>
                  <a:pt x="303771" y="2362200"/>
                </a:lnTo>
                <a:lnTo>
                  <a:pt x="306450" y="2374900"/>
                </a:lnTo>
                <a:lnTo>
                  <a:pt x="307225" y="2374900"/>
                </a:lnTo>
                <a:lnTo>
                  <a:pt x="312521" y="2362200"/>
                </a:lnTo>
                <a:close/>
              </a:path>
              <a:path w="4498975" h="3797300">
                <a:moveTo>
                  <a:pt x="217563" y="2336800"/>
                </a:moveTo>
                <a:lnTo>
                  <a:pt x="217247" y="2336800"/>
                </a:lnTo>
                <a:lnTo>
                  <a:pt x="219481" y="2349500"/>
                </a:lnTo>
                <a:lnTo>
                  <a:pt x="219519" y="2362200"/>
                </a:lnTo>
                <a:lnTo>
                  <a:pt x="275336" y="2362200"/>
                </a:lnTo>
                <a:lnTo>
                  <a:pt x="279946" y="2349500"/>
                </a:lnTo>
                <a:lnTo>
                  <a:pt x="220268" y="2349500"/>
                </a:lnTo>
                <a:lnTo>
                  <a:pt x="217563" y="2336800"/>
                </a:lnTo>
                <a:close/>
              </a:path>
              <a:path w="4498975" h="3797300">
                <a:moveTo>
                  <a:pt x="222173" y="2336800"/>
                </a:moveTo>
                <a:lnTo>
                  <a:pt x="221475" y="2336800"/>
                </a:lnTo>
                <a:lnTo>
                  <a:pt x="220268" y="2349500"/>
                </a:lnTo>
                <a:lnTo>
                  <a:pt x="227711" y="2349500"/>
                </a:lnTo>
                <a:lnTo>
                  <a:pt x="222173" y="2336800"/>
                </a:lnTo>
                <a:close/>
              </a:path>
              <a:path w="4498975" h="3797300">
                <a:moveTo>
                  <a:pt x="254254" y="2336800"/>
                </a:moveTo>
                <a:lnTo>
                  <a:pt x="228561" y="2336800"/>
                </a:lnTo>
                <a:lnTo>
                  <a:pt x="227711" y="2349500"/>
                </a:lnTo>
                <a:lnTo>
                  <a:pt x="256552" y="2349500"/>
                </a:lnTo>
                <a:lnTo>
                  <a:pt x="254254" y="2336800"/>
                </a:lnTo>
                <a:close/>
              </a:path>
              <a:path w="4498975" h="3797300">
                <a:moveTo>
                  <a:pt x="271754" y="2336800"/>
                </a:moveTo>
                <a:lnTo>
                  <a:pt x="254254" y="2336800"/>
                </a:lnTo>
                <a:lnTo>
                  <a:pt x="258991" y="2349500"/>
                </a:lnTo>
                <a:lnTo>
                  <a:pt x="269933" y="2349500"/>
                </a:lnTo>
                <a:lnTo>
                  <a:pt x="271754" y="2336800"/>
                </a:lnTo>
                <a:close/>
              </a:path>
              <a:path w="4498975" h="3797300">
                <a:moveTo>
                  <a:pt x="279526" y="2336800"/>
                </a:moveTo>
                <a:lnTo>
                  <a:pt x="275970" y="2336800"/>
                </a:lnTo>
                <a:lnTo>
                  <a:pt x="277291" y="2349500"/>
                </a:lnTo>
                <a:lnTo>
                  <a:pt x="279057" y="2349500"/>
                </a:lnTo>
                <a:lnTo>
                  <a:pt x="279526" y="2336800"/>
                </a:lnTo>
                <a:close/>
              </a:path>
              <a:path w="4498975" h="3797300">
                <a:moveTo>
                  <a:pt x="286778" y="2336800"/>
                </a:moveTo>
                <a:lnTo>
                  <a:pt x="283011" y="2336800"/>
                </a:lnTo>
                <a:lnTo>
                  <a:pt x="281431" y="2349500"/>
                </a:lnTo>
                <a:lnTo>
                  <a:pt x="292582" y="2349500"/>
                </a:lnTo>
                <a:lnTo>
                  <a:pt x="286778" y="2336800"/>
                </a:lnTo>
                <a:close/>
              </a:path>
              <a:path w="4498975" h="3797300">
                <a:moveTo>
                  <a:pt x="258889" y="2324100"/>
                </a:moveTo>
                <a:lnTo>
                  <a:pt x="212077" y="2324100"/>
                </a:lnTo>
                <a:lnTo>
                  <a:pt x="210017" y="2336800"/>
                </a:lnTo>
                <a:lnTo>
                  <a:pt x="266458" y="2336800"/>
                </a:lnTo>
                <a:lnTo>
                  <a:pt x="258889" y="2324100"/>
                </a:lnTo>
                <a:close/>
              </a:path>
              <a:path w="4498975" h="3797300">
                <a:moveTo>
                  <a:pt x="281152" y="2324100"/>
                </a:moveTo>
                <a:lnTo>
                  <a:pt x="276948" y="2324100"/>
                </a:lnTo>
                <a:lnTo>
                  <a:pt x="270878" y="2336800"/>
                </a:lnTo>
                <a:lnTo>
                  <a:pt x="278472" y="2336800"/>
                </a:lnTo>
                <a:lnTo>
                  <a:pt x="281152" y="2324100"/>
                </a:lnTo>
                <a:close/>
              </a:path>
              <a:path w="4498975" h="3797300">
                <a:moveTo>
                  <a:pt x="217716" y="2311400"/>
                </a:moveTo>
                <a:lnTo>
                  <a:pt x="199834" y="2311400"/>
                </a:lnTo>
                <a:lnTo>
                  <a:pt x="200469" y="2324100"/>
                </a:lnTo>
                <a:lnTo>
                  <a:pt x="203047" y="2324100"/>
                </a:lnTo>
                <a:lnTo>
                  <a:pt x="217495" y="2312705"/>
                </a:lnTo>
                <a:lnTo>
                  <a:pt x="217716" y="2311400"/>
                </a:lnTo>
                <a:close/>
              </a:path>
              <a:path w="4498975" h="3797300">
                <a:moveTo>
                  <a:pt x="261124" y="2311400"/>
                </a:moveTo>
                <a:lnTo>
                  <a:pt x="219151" y="2311400"/>
                </a:lnTo>
                <a:lnTo>
                  <a:pt x="217495" y="2312705"/>
                </a:lnTo>
                <a:lnTo>
                  <a:pt x="215569" y="2324100"/>
                </a:lnTo>
                <a:lnTo>
                  <a:pt x="259435" y="2324100"/>
                </a:lnTo>
                <a:lnTo>
                  <a:pt x="261124" y="2311400"/>
                </a:lnTo>
                <a:close/>
              </a:path>
              <a:path w="4498975" h="3797300">
                <a:moveTo>
                  <a:pt x="270408" y="2311400"/>
                </a:moveTo>
                <a:lnTo>
                  <a:pt x="270789" y="2324100"/>
                </a:lnTo>
                <a:lnTo>
                  <a:pt x="274840" y="2324100"/>
                </a:lnTo>
                <a:lnTo>
                  <a:pt x="270408" y="2311400"/>
                </a:lnTo>
                <a:close/>
              </a:path>
              <a:path w="4498975" h="3797300">
                <a:moveTo>
                  <a:pt x="219151" y="2311400"/>
                </a:moveTo>
                <a:lnTo>
                  <a:pt x="217716" y="2311400"/>
                </a:lnTo>
                <a:lnTo>
                  <a:pt x="217495" y="2312705"/>
                </a:lnTo>
                <a:lnTo>
                  <a:pt x="219151" y="2311400"/>
                </a:lnTo>
                <a:close/>
              </a:path>
              <a:path w="4498975" h="3797300">
                <a:moveTo>
                  <a:pt x="204609" y="2298700"/>
                </a:moveTo>
                <a:lnTo>
                  <a:pt x="202171" y="2298700"/>
                </a:lnTo>
                <a:lnTo>
                  <a:pt x="203593" y="2311400"/>
                </a:lnTo>
                <a:lnTo>
                  <a:pt x="205397" y="2311400"/>
                </a:lnTo>
                <a:lnTo>
                  <a:pt x="204609" y="2298700"/>
                </a:lnTo>
                <a:close/>
              </a:path>
              <a:path w="4498975" h="3797300">
                <a:moveTo>
                  <a:pt x="228879" y="2286000"/>
                </a:moveTo>
                <a:lnTo>
                  <a:pt x="203847" y="2286000"/>
                </a:lnTo>
                <a:lnTo>
                  <a:pt x="211556" y="2298700"/>
                </a:lnTo>
                <a:lnTo>
                  <a:pt x="206260" y="2311400"/>
                </a:lnTo>
                <a:lnTo>
                  <a:pt x="219087" y="2311400"/>
                </a:lnTo>
                <a:lnTo>
                  <a:pt x="225691" y="2298700"/>
                </a:lnTo>
                <a:lnTo>
                  <a:pt x="231952" y="2298700"/>
                </a:lnTo>
                <a:lnTo>
                  <a:pt x="228879" y="2286000"/>
                </a:lnTo>
                <a:close/>
              </a:path>
              <a:path w="4498975" h="3797300">
                <a:moveTo>
                  <a:pt x="239890" y="2298700"/>
                </a:moveTo>
                <a:lnTo>
                  <a:pt x="225691" y="2298700"/>
                </a:lnTo>
                <a:lnTo>
                  <a:pt x="225780" y="2311400"/>
                </a:lnTo>
                <a:lnTo>
                  <a:pt x="243230" y="2311400"/>
                </a:lnTo>
                <a:lnTo>
                  <a:pt x="239890" y="2298700"/>
                </a:lnTo>
                <a:close/>
              </a:path>
              <a:path w="4498975" h="3797300">
                <a:moveTo>
                  <a:pt x="249389" y="2298700"/>
                </a:moveTo>
                <a:lnTo>
                  <a:pt x="246887" y="2298700"/>
                </a:lnTo>
                <a:lnTo>
                  <a:pt x="247256" y="2311400"/>
                </a:lnTo>
                <a:lnTo>
                  <a:pt x="248678" y="2311400"/>
                </a:lnTo>
                <a:lnTo>
                  <a:pt x="249389" y="2298700"/>
                </a:lnTo>
                <a:close/>
              </a:path>
              <a:path w="4498975" h="3797300">
                <a:moveTo>
                  <a:pt x="249605" y="2298700"/>
                </a:moveTo>
                <a:lnTo>
                  <a:pt x="249389" y="2298700"/>
                </a:lnTo>
                <a:lnTo>
                  <a:pt x="248678" y="2311400"/>
                </a:lnTo>
                <a:lnTo>
                  <a:pt x="254152" y="2311400"/>
                </a:lnTo>
                <a:lnTo>
                  <a:pt x="254793" y="2305410"/>
                </a:lnTo>
                <a:lnTo>
                  <a:pt x="249605" y="2298700"/>
                </a:lnTo>
                <a:close/>
              </a:path>
              <a:path w="4498975" h="3797300">
                <a:moveTo>
                  <a:pt x="254793" y="2305410"/>
                </a:moveTo>
                <a:lnTo>
                  <a:pt x="254152" y="2311400"/>
                </a:lnTo>
                <a:lnTo>
                  <a:pt x="259422" y="2311400"/>
                </a:lnTo>
                <a:lnTo>
                  <a:pt x="254793" y="2305410"/>
                </a:lnTo>
                <a:close/>
              </a:path>
              <a:path w="4498975" h="3797300">
                <a:moveTo>
                  <a:pt x="268350" y="2298700"/>
                </a:moveTo>
                <a:lnTo>
                  <a:pt x="259422" y="2311400"/>
                </a:lnTo>
                <a:lnTo>
                  <a:pt x="272923" y="2311400"/>
                </a:lnTo>
                <a:lnTo>
                  <a:pt x="268350" y="2298700"/>
                </a:lnTo>
                <a:close/>
              </a:path>
              <a:path w="4498975" h="3797300">
                <a:moveTo>
                  <a:pt x="272554" y="2298700"/>
                </a:moveTo>
                <a:lnTo>
                  <a:pt x="272920" y="2311323"/>
                </a:lnTo>
                <a:lnTo>
                  <a:pt x="274434" y="2311400"/>
                </a:lnTo>
                <a:lnTo>
                  <a:pt x="272554" y="2298700"/>
                </a:lnTo>
                <a:close/>
              </a:path>
              <a:path w="4498975" h="3797300">
                <a:moveTo>
                  <a:pt x="260553" y="2286000"/>
                </a:moveTo>
                <a:lnTo>
                  <a:pt x="234137" y="2286000"/>
                </a:lnTo>
                <a:lnTo>
                  <a:pt x="235229" y="2298700"/>
                </a:lnTo>
                <a:lnTo>
                  <a:pt x="249605" y="2298700"/>
                </a:lnTo>
                <a:lnTo>
                  <a:pt x="254793" y="2305410"/>
                </a:lnTo>
                <a:lnTo>
                  <a:pt x="255511" y="2298700"/>
                </a:lnTo>
                <a:lnTo>
                  <a:pt x="260553" y="2286000"/>
                </a:lnTo>
                <a:close/>
              </a:path>
              <a:path w="4498975" h="3797300">
                <a:moveTo>
                  <a:pt x="203847" y="2286000"/>
                </a:moveTo>
                <a:lnTo>
                  <a:pt x="195618" y="2286000"/>
                </a:lnTo>
                <a:lnTo>
                  <a:pt x="194538" y="2298700"/>
                </a:lnTo>
                <a:lnTo>
                  <a:pt x="200431" y="2298700"/>
                </a:lnTo>
                <a:lnTo>
                  <a:pt x="203847" y="2286000"/>
                </a:lnTo>
                <a:close/>
              </a:path>
              <a:path w="4498975" h="3797300">
                <a:moveTo>
                  <a:pt x="261137" y="2286000"/>
                </a:moveTo>
                <a:lnTo>
                  <a:pt x="260553" y="2286000"/>
                </a:lnTo>
                <a:lnTo>
                  <a:pt x="264261" y="2298700"/>
                </a:lnTo>
                <a:lnTo>
                  <a:pt x="261137" y="2286000"/>
                </a:lnTo>
                <a:close/>
              </a:path>
              <a:path w="4498975" h="3797300">
                <a:moveTo>
                  <a:pt x="235737" y="2273300"/>
                </a:moveTo>
                <a:lnTo>
                  <a:pt x="184229" y="2273300"/>
                </a:lnTo>
                <a:lnTo>
                  <a:pt x="189465" y="2286000"/>
                </a:lnTo>
                <a:lnTo>
                  <a:pt x="235475" y="2286000"/>
                </a:lnTo>
                <a:lnTo>
                  <a:pt x="235737" y="2273300"/>
                </a:lnTo>
                <a:close/>
              </a:path>
              <a:path w="4498975" h="3797300">
                <a:moveTo>
                  <a:pt x="251002" y="2273300"/>
                </a:moveTo>
                <a:lnTo>
                  <a:pt x="238506" y="2273300"/>
                </a:lnTo>
                <a:lnTo>
                  <a:pt x="240893" y="2286000"/>
                </a:lnTo>
                <a:lnTo>
                  <a:pt x="246291" y="2286000"/>
                </a:lnTo>
                <a:lnTo>
                  <a:pt x="251266" y="2274069"/>
                </a:lnTo>
                <a:lnTo>
                  <a:pt x="251002" y="2273300"/>
                </a:lnTo>
                <a:close/>
              </a:path>
              <a:path w="4498975" h="3797300">
                <a:moveTo>
                  <a:pt x="257035" y="2273300"/>
                </a:moveTo>
                <a:lnTo>
                  <a:pt x="251587" y="2273300"/>
                </a:lnTo>
                <a:lnTo>
                  <a:pt x="251266" y="2274069"/>
                </a:lnTo>
                <a:lnTo>
                  <a:pt x="255346" y="2286000"/>
                </a:lnTo>
                <a:lnTo>
                  <a:pt x="257378" y="2286000"/>
                </a:lnTo>
                <a:lnTo>
                  <a:pt x="257035" y="2273300"/>
                </a:lnTo>
                <a:close/>
              </a:path>
              <a:path w="4498975" h="3797300">
                <a:moveTo>
                  <a:pt x="183121" y="2260600"/>
                </a:moveTo>
                <a:lnTo>
                  <a:pt x="177899" y="2260600"/>
                </a:lnTo>
                <a:lnTo>
                  <a:pt x="176656" y="2273300"/>
                </a:lnTo>
                <a:lnTo>
                  <a:pt x="179755" y="2273300"/>
                </a:lnTo>
                <a:lnTo>
                  <a:pt x="183121" y="2260600"/>
                </a:lnTo>
                <a:close/>
              </a:path>
              <a:path w="4498975" h="3797300">
                <a:moveTo>
                  <a:pt x="229466" y="2260600"/>
                </a:moveTo>
                <a:lnTo>
                  <a:pt x="183121" y="2260600"/>
                </a:lnTo>
                <a:lnTo>
                  <a:pt x="182549" y="2273300"/>
                </a:lnTo>
                <a:lnTo>
                  <a:pt x="234347" y="2273300"/>
                </a:lnTo>
                <a:lnTo>
                  <a:pt x="229466" y="2260600"/>
                </a:lnTo>
                <a:close/>
              </a:path>
              <a:path w="4498975" h="3797300">
                <a:moveTo>
                  <a:pt x="240626" y="2260600"/>
                </a:moveTo>
                <a:lnTo>
                  <a:pt x="234347" y="2273300"/>
                </a:lnTo>
                <a:lnTo>
                  <a:pt x="244348" y="2273300"/>
                </a:lnTo>
                <a:lnTo>
                  <a:pt x="240626" y="2260600"/>
                </a:lnTo>
                <a:close/>
              </a:path>
              <a:path w="4498975" h="3797300">
                <a:moveTo>
                  <a:pt x="252590" y="2260600"/>
                </a:moveTo>
                <a:lnTo>
                  <a:pt x="244830" y="2260600"/>
                </a:lnTo>
                <a:lnTo>
                  <a:pt x="254038" y="2273300"/>
                </a:lnTo>
                <a:lnTo>
                  <a:pt x="252590" y="2260600"/>
                </a:lnTo>
                <a:close/>
              </a:path>
              <a:path w="4498975" h="3797300">
                <a:moveTo>
                  <a:pt x="223100" y="2247900"/>
                </a:moveTo>
                <a:lnTo>
                  <a:pt x="172059" y="2247900"/>
                </a:lnTo>
                <a:lnTo>
                  <a:pt x="173520" y="2260600"/>
                </a:lnTo>
                <a:lnTo>
                  <a:pt x="224307" y="2260600"/>
                </a:lnTo>
                <a:lnTo>
                  <a:pt x="223100" y="2247900"/>
                </a:lnTo>
                <a:close/>
              </a:path>
              <a:path w="4498975" h="3797300">
                <a:moveTo>
                  <a:pt x="195503" y="2235200"/>
                </a:moveTo>
                <a:lnTo>
                  <a:pt x="171310" y="2235200"/>
                </a:lnTo>
                <a:lnTo>
                  <a:pt x="167424" y="2247900"/>
                </a:lnTo>
                <a:lnTo>
                  <a:pt x="202920" y="2247900"/>
                </a:lnTo>
                <a:lnTo>
                  <a:pt x="195503" y="2235200"/>
                </a:lnTo>
                <a:close/>
              </a:path>
              <a:path w="4498975" h="3797300">
                <a:moveTo>
                  <a:pt x="211162" y="2235200"/>
                </a:moveTo>
                <a:lnTo>
                  <a:pt x="207060" y="2235200"/>
                </a:lnTo>
                <a:lnTo>
                  <a:pt x="207060" y="2247900"/>
                </a:lnTo>
                <a:lnTo>
                  <a:pt x="220014" y="2247900"/>
                </a:lnTo>
                <a:lnTo>
                  <a:pt x="211162" y="2235200"/>
                </a:lnTo>
                <a:close/>
              </a:path>
              <a:path w="4498975" h="3797300">
                <a:moveTo>
                  <a:pt x="216534" y="2222500"/>
                </a:moveTo>
                <a:lnTo>
                  <a:pt x="155473" y="2222500"/>
                </a:lnTo>
                <a:lnTo>
                  <a:pt x="156273" y="2235200"/>
                </a:lnTo>
                <a:lnTo>
                  <a:pt x="213398" y="2235200"/>
                </a:lnTo>
                <a:lnTo>
                  <a:pt x="216534" y="2222500"/>
                </a:lnTo>
                <a:close/>
              </a:path>
              <a:path w="4498975" h="3797300">
                <a:moveTo>
                  <a:pt x="222262" y="2222500"/>
                </a:moveTo>
                <a:lnTo>
                  <a:pt x="216534" y="2222500"/>
                </a:lnTo>
                <a:lnTo>
                  <a:pt x="218732" y="2235200"/>
                </a:lnTo>
                <a:lnTo>
                  <a:pt x="223494" y="2235200"/>
                </a:lnTo>
                <a:lnTo>
                  <a:pt x="222262" y="2222500"/>
                </a:lnTo>
                <a:close/>
              </a:path>
              <a:path w="4498975" h="3797300">
                <a:moveTo>
                  <a:pt x="203695" y="2209800"/>
                </a:moveTo>
                <a:lnTo>
                  <a:pt x="151041" y="2209800"/>
                </a:lnTo>
                <a:lnTo>
                  <a:pt x="157911" y="2222500"/>
                </a:lnTo>
                <a:lnTo>
                  <a:pt x="204698" y="2222500"/>
                </a:lnTo>
                <a:lnTo>
                  <a:pt x="203695" y="2209800"/>
                </a:lnTo>
                <a:close/>
              </a:path>
              <a:path w="4498975" h="3797300">
                <a:moveTo>
                  <a:pt x="214782" y="2209800"/>
                </a:moveTo>
                <a:lnTo>
                  <a:pt x="214858" y="2222500"/>
                </a:lnTo>
                <a:lnTo>
                  <a:pt x="216509" y="2222500"/>
                </a:lnTo>
                <a:lnTo>
                  <a:pt x="214782" y="2209800"/>
                </a:lnTo>
                <a:close/>
              </a:path>
              <a:path w="4498975" h="3797300">
                <a:moveTo>
                  <a:pt x="152315" y="2199663"/>
                </a:moveTo>
                <a:lnTo>
                  <a:pt x="152031" y="2209800"/>
                </a:lnTo>
                <a:lnTo>
                  <a:pt x="153136" y="2209800"/>
                </a:lnTo>
                <a:lnTo>
                  <a:pt x="152315" y="2199663"/>
                </a:lnTo>
                <a:close/>
              </a:path>
              <a:path w="4498975" h="3797300">
                <a:moveTo>
                  <a:pt x="199618" y="2197100"/>
                </a:moveTo>
                <a:lnTo>
                  <a:pt x="162064" y="2197100"/>
                </a:lnTo>
                <a:lnTo>
                  <a:pt x="162979" y="2209800"/>
                </a:lnTo>
                <a:lnTo>
                  <a:pt x="200583" y="2209800"/>
                </a:lnTo>
                <a:lnTo>
                  <a:pt x="199618" y="2197100"/>
                </a:lnTo>
                <a:close/>
              </a:path>
              <a:path w="4498975" h="3797300">
                <a:moveTo>
                  <a:pt x="152387" y="2197100"/>
                </a:moveTo>
                <a:lnTo>
                  <a:pt x="152107" y="2197100"/>
                </a:lnTo>
                <a:lnTo>
                  <a:pt x="152315" y="2199663"/>
                </a:lnTo>
                <a:lnTo>
                  <a:pt x="152387" y="2197100"/>
                </a:lnTo>
                <a:close/>
              </a:path>
              <a:path w="4498975" h="3797300">
                <a:moveTo>
                  <a:pt x="152605" y="2184400"/>
                </a:moveTo>
                <a:lnTo>
                  <a:pt x="140576" y="2184400"/>
                </a:lnTo>
                <a:lnTo>
                  <a:pt x="145173" y="2197100"/>
                </a:lnTo>
                <a:lnTo>
                  <a:pt x="154659" y="2197100"/>
                </a:lnTo>
                <a:lnTo>
                  <a:pt x="152605" y="2184400"/>
                </a:lnTo>
                <a:close/>
              </a:path>
              <a:path w="4498975" h="3797300">
                <a:moveTo>
                  <a:pt x="198681" y="2184400"/>
                </a:moveTo>
                <a:lnTo>
                  <a:pt x="157314" y="2184400"/>
                </a:lnTo>
                <a:lnTo>
                  <a:pt x="157653" y="2197100"/>
                </a:lnTo>
                <a:lnTo>
                  <a:pt x="200621" y="2197100"/>
                </a:lnTo>
                <a:lnTo>
                  <a:pt x="198681" y="2184400"/>
                </a:lnTo>
                <a:close/>
              </a:path>
              <a:path w="4498975" h="3797300">
                <a:moveTo>
                  <a:pt x="211429" y="2184400"/>
                </a:moveTo>
                <a:lnTo>
                  <a:pt x="210261" y="2184400"/>
                </a:lnTo>
                <a:lnTo>
                  <a:pt x="212013" y="2197100"/>
                </a:lnTo>
                <a:lnTo>
                  <a:pt x="221259" y="2197100"/>
                </a:lnTo>
                <a:lnTo>
                  <a:pt x="211429" y="2184400"/>
                </a:lnTo>
                <a:close/>
              </a:path>
              <a:path w="4498975" h="3797300">
                <a:moveTo>
                  <a:pt x="187197" y="2171700"/>
                </a:moveTo>
                <a:lnTo>
                  <a:pt x="140106" y="2171700"/>
                </a:lnTo>
                <a:lnTo>
                  <a:pt x="140436" y="2184400"/>
                </a:lnTo>
                <a:lnTo>
                  <a:pt x="192138" y="2184400"/>
                </a:lnTo>
                <a:lnTo>
                  <a:pt x="187197" y="2171700"/>
                </a:lnTo>
                <a:close/>
              </a:path>
              <a:path w="4498975" h="3797300">
                <a:moveTo>
                  <a:pt x="193347" y="2182801"/>
                </a:moveTo>
                <a:lnTo>
                  <a:pt x="192138" y="2184400"/>
                </a:lnTo>
                <a:lnTo>
                  <a:pt x="192379" y="2184400"/>
                </a:lnTo>
                <a:lnTo>
                  <a:pt x="193347" y="2182801"/>
                </a:lnTo>
                <a:close/>
              </a:path>
              <a:path w="4498975" h="3797300">
                <a:moveTo>
                  <a:pt x="207960" y="2171700"/>
                </a:moveTo>
                <a:lnTo>
                  <a:pt x="201752" y="2171700"/>
                </a:lnTo>
                <a:lnTo>
                  <a:pt x="200187" y="2173767"/>
                </a:lnTo>
                <a:lnTo>
                  <a:pt x="200761" y="2184400"/>
                </a:lnTo>
                <a:lnTo>
                  <a:pt x="208694" y="2184400"/>
                </a:lnTo>
                <a:lnTo>
                  <a:pt x="207960" y="2171700"/>
                </a:lnTo>
                <a:close/>
              </a:path>
              <a:path w="4498975" h="3797300">
                <a:moveTo>
                  <a:pt x="200075" y="2171700"/>
                </a:moveTo>
                <a:lnTo>
                  <a:pt x="193347" y="2182801"/>
                </a:lnTo>
                <a:lnTo>
                  <a:pt x="200187" y="2173767"/>
                </a:lnTo>
                <a:lnTo>
                  <a:pt x="200075" y="2171700"/>
                </a:lnTo>
                <a:close/>
              </a:path>
              <a:path w="4498975" h="3797300">
                <a:moveTo>
                  <a:pt x="186702" y="2159000"/>
                </a:moveTo>
                <a:lnTo>
                  <a:pt x="126923" y="2159000"/>
                </a:lnTo>
                <a:lnTo>
                  <a:pt x="130860" y="2171700"/>
                </a:lnTo>
                <a:lnTo>
                  <a:pt x="185623" y="2171700"/>
                </a:lnTo>
                <a:lnTo>
                  <a:pt x="186955" y="2160014"/>
                </a:lnTo>
                <a:lnTo>
                  <a:pt x="186702" y="2159000"/>
                </a:lnTo>
                <a:close/>
              </a:path>
              <a:path w="4498975" h="3797300">
                <a:moveTo>
                  <a:pt x="191833" y="2159000"/>
                </a:moveTo>
                <a:lnTo>
                  <a:pt x="187071" y="2159000"/>
                </a:lnTo>
                <a:lnTo>
                  <a:pt x="186955" y="2160014"/>
                </a:lnTo>
                <a:lnTo>
                  <a:pt x="189865" y="2171700"/>
                </a:lnTo>
                <a:lnTo>
                  <a:pt x="193509" y="2171700"/>
                </a:lnTo>
                <a:lnTo>
                  <a:pt x="191833" y="2159000"/>
                </a:lnTo>
                <a:close/>
              </a:path>
              <a:path w="4498975" h="3797300">
                <a:moveTo>
                  <a:pt x="134480" y="2133600"/>
                </a:moveTo>
                <a:lnTo>
                  <a:pt x="123151" y="2133600"/>
                </a:lnTo>
                <a:lnTo>
                  <a:pt x="127711" y="2159000"/>
                </a:lnTo>
                <a:lnTo>
                  <a:pt x="130809" y="2146300"/>
                </a:lnTo>
                <a:lnTo>
                  <a:pt x="134480" y="2133600"/>
                </a:lnTo>
                <a:close/>
              </a:path>
              <a:path w="4498975" h="3797300">
                <a:moveTo>
                  <a:pt x="189598" y="2146300"/>
                </a:moveTo>
                <a:lnTo>
                  <a:pt x="136245" y="2146300"/>
                </a:lnTo>
                <a:lnTo>
                  <a:pt x="137723" y="2159000"/>
                </a:lnTo>
                <a:lnTo>
                  <a:pt x="190246" y="2159000"/>
                </a:lnTo>
                <a:lnTo>
                  <a:pt x="189598" y="2146300"/>
                </a:lnTo>
                <a:close/>
              </a:path>
              <a:path w="4498975" h="3797300">
                <a:moveTo>
                  <a:pt x="174993" y="2133600"/>
                </a:moveTo>
                <a:lnTo>
                  <a:pt x="139572" y="2133600"/>
                </a:lnTo>
                <a:lnTo>
                  <a:pt x="134137" y="2146300"/>
                </a:lnTo>
                <a:lnTo>
                  <a:pt x="176771" y="2146300"/>
                </a:lnTo>
                <a:lnTo>
                  <a:pt x="174993" y="2133600"/>
                </a:lnTo>
                <a:close/>
              </a:path>
              <a:path w="4498975" h="3797300">
                <a:moveTo>
                  <a:pt x="188429" y="2133600"/>
                </a:moveTo>
                <a:lnTo>
                  <a:pt x="179679" y="2133600"/>
                </a:lnTo>
                <a:lnTo>
                  <a:pt x="182537" y="2146300"/>
                </a:lnTo>
                <a:lnTo>
                  <a:pt x="184937" y="2146300"/>
                </a:lnTo>
                <a:lnTo>
                  <a:pt x="188429" y="2133600"/>
                </a:lnTo>
                <a:close/>
              </a:path>
              <a:path w="4498975" h="3797300">
                <a:moveTo>
                  <a:pt x="133007" y="2120900"/>
                </a:moveTo>
                <a:lnTo>
                  <a:pt x="117068" y="2120900"/>
                </a:lnTo>
                <a:lnTo>
                  <a:pt x="118465" y="2133600"/>
                </a:lnTo>
                <a:lnTo>
                  <a:pt x="132727" y="2133600"/>
                </a:lnTo>
                <a:lnTo>
                  <a:pt x="133007" y="2120900"/>
                </a:lnTo>
                <a:close/>
              </a:path>
              <a:path w="4498975" h="3797300">
                <a:moveTo>
                  <a:pt x="161124" y="2120900"/>
                </a:moveTo>
                <a:lnTo>
                  <a:pt x="133007" y="2120900"/>
                </a:lnTo>
                <a:lnTo>
                  <a:pt x="136778" y="2133600"/>
                </a:lnTo>
                <a:lnTo>
                  <a:pt x="163360" y="2133600"/>
                </a:lnTo>
                <a:lnTo>
                  <a:pt x="161124" y="2120900"/>
                </a:lnTo>
                <a:close/>
              </a:path>
              <a:path w="4498975" h="3797300">
                <a:moveTo>
                  <a:pt x="177444" y="2120900"/>
                </a:moveTo>
                <a:lnTo>
                  <a:pt x="172300" y="2120900"/>
                </a:lnTo>
                <a:lnTo>
                  <a:pt x="173062" y="2133600"/>
                </a:lnTo>
                <a:lnTo>
                  <a:pt x="175336" y="2133600"/>
                </a:lnTo>
                <a:lnTo>
                  <a:pt x="177444" y="2120900"/>
                </a:lnTo>
                <a:close/>
              </a:path>
              <a:path w="4498975" h="3797300">
                <a:moveTo>
                  <a:pt x="187241" y="2120900"/>
                </a:moveTo>
                <a:lnTo>
                  <a:pt x="182206" y="2120900"/>
                </a:lnTo>
                <a:lnTo>
                  <a:pt x="185813" y="2133600"/>
                </a:lnTo>
                <a:lnTo>
                  <a:pt x="186956" y="2133600"/>
                </a:lnTo>
                <a:lnTo>
                  <a:pt x="187241" y="2120900"/>
                </a:lnTo>
                <a:close/>
              </a:path>
              <a:path w="4498975" h="3797300">
                <a:moveTo>
                  <a:pt x="132664" y="2108200"/>
                </a:moveTo>
                <a:lnTo>
                  <a:pt x="120599" y="2108200"/>
                </a:lnTo>
                <a:lnTo>
                  <a:pt x="114274" y="2120900"/>
                </a:lnTo>
                <a:lnTo>
                  <a:pt x="131724" y="2120900"/>
                </a:lnTo>
                <a:lnTo>
                  <a:pt x="132664" y="2108200"/>
                </a:lnTo>
                <a:close/>
              </a:path>
              <a:path w="4498975" h="3797300">
                <a:moveTo>
                  <a:pt x="164795" y="2108200"/>
                </a:moveTo>
                <a:lnTo>
                  <a:pt x="133578" y="2108200"/>
                </a:lnTo>
                <a:lnTo>
                  <a:pt x="135470" y="2120900"/>
                </a:lnTo>
                <a:lnTo>
                  <a:pt x="163969" y="2120900"/>
                </a:lnTo>
                <a:lnTo>
                  <a:pt x="164795" y="2108200"/>
                </a:lnTo>
                <a:close/>
              </a:path>
              <a:path w="4498975" h="3797300">
                <a:moveTo>
                  <a:pt x="173977" y="2108200"/>
                </a:moveTo>
                <a:lnTo>
                  <a:pt x="172719" y="2120900"/>
                </a:lnTo>
                <a:lnTo>
                  <a:pt x="176911" y="2120900"/>
                </a:lnTo>
                <a:lnTo>
                  <a:pt x="173977" y="2108200"/>
                </a:lnTo>
                <a:close/>
              </a:path>
              <a:path w="4498975" h="3797300">
                <a:moveTo>
                  <a:pt x="119799" y="2082800"/>
                </a:moveTo>
                <a:lnTo>
                  <a:pt x="114477" y="2082800"/>
                </a:lnTo>
                <a:lnTo>
                  <a:pt x="110718" y="2108200"/>
                </a:lnTo>
                <a:lnTo>
                  <a:pt x="116522" y="2108200"/>
                </a:lnTo>
                <a:lnTo>
                  <a:pt x="115684" y="2095500"/>
                </a:lnTo>
                <a:lnTo>
                  <a:pt x="120250" y="2085307"/>
                </a:lnTo>
                <a:lnTo>
                  <a:pt x="119799" y="2082800"/>
                </a:lnTo>
                <a:close/>
              </a:path>
              <a:path w="4498975" h="3797300">
                <a:moveTo>
                  <a:pt x="155600" y="2095500"/>
                </a:moveTo>
                <a:lnTo>
                  <a:pt x="119989" y="2095500"/>
                </a:lnTo>
                <a:lnTo>
                  <a:pt x="116522" y="2108200"/>
                </a:lnTo>
                <a:lnTo>
                  <a:pt x="159351" y="2108200"/>
                </a:lnTo>
                <a:lnTo>
                  <a:pt x="155600" y="2095500"/>
                </a:lnTo>
                <a:close/>
              </a:path>
              <a:path w="4498975" h="3797300">
                <a:moveTo>
                  <a:pt x="175723" y="2095500"/>
                </a:moveTo>
                <a:lnTo>
                  <a:pt x="163804" y="2095500"/>
                </a:lnTo>
                <a:lnTo>
                  <a:pt x="159351" y="2108200"/>
                </a:lnTo>
                <a:lnTo>
                  <a:pt x="178006" y="2108200"/>
                </a:lnTo>
                <a:lnTo>
                  <a:pt x="175723" y="2095500"/>
                </a:lnTo>
                <a:close/>
              </a:path>
              <a:path w="4498975" h="3797300">
                <a:moveTo>
                  <a:pt x="98907" y="2082800"/>
                </a:moveTo>
                <a:lnTo>
                  <a:pt x="95275" y="2082800"/>
                </a:lnTo>
                <a:lnTo>
                  <a:pt x="99174" y="2095500"/>
                </a:lnTo>
                <a:lnTo>
                  <a:pt x="98907" y="2082800"/>
                </a:lnTo>
                <a:close/>
              </a:path>
              <a:path w="4498975" h="3797300">
                <a:moveTo>
                  <a:pt x="121351" y="2082850"/>
                </a:moveTo>
                <a:lnTo>
                  <a:pt x="120250" y="2085307"/>
                </a:lnTo>
                <a:lnTo>
                  <a:pt x="122085" y="2095500"/>
                </a:lnTo>
                <a:lnTo>
                  <a:pt x="121351" y="2082850"/>
                </a:lnTo>
                <a:close/>
              </a:path>
              <a:path w="4498975" h="3797300">
                <a:moveTo>
                  <a:pt x="141439" y="2082800"/>
                </a:moveTo>
                <a:lnTo>
                  <a:pt x="124929" y="2082800"/>
                </a:lnTo>
                <a:lnTo>
                  <a:pt x="129235" y="2095500"/>
                </a:lnTo>
                <a:lnTo>
                  <a:pt x="139763" y="2095500"/>
                </a:lnTo>
                <a:lnTo>
                  <a:pt x="141439" y="2082800"/>
                </a:lnTo>
                <a:close/>
              </a:path>
              <a:path w="4498975" h="3797300">
                <a:moveTo>
                  <a:pt x="153339" y="2070100"/>
                </a:moveTo>
                <a:lnTo>
                  <a:pt x="125374" y="2070100"/>
                </a:lnTo>
                <a:lnTo>
                  <a:pt x="129247" y="2082800"/>
                </a:lnTo>
                <a:lnTo>
                  <a:pt x="141439" y="2082800"/>
                </a:lnTo>
                <a:lnTo>
                  <a:pt x="145097" y="2095500"/>
                </a:lnTo>
                <a:lnTo>
                  <a:pt x="153949" y="2095500"/>
                </a:lnTo>
                <a:lnTo>
                  <a:pt x="157094" y="2092251"/>
                </a:lnTo>
                <a:lnTo>
                  <a:pt x="153339" y="2070100"/>
                </a:lnTo>
                <a:close/>
              </a:path>
              <a:path w="4498975" h="3797300">
                <a:moveTo>
                  <a:pt x="159710" y="2089548"/>
                </a:moveTo>
                <a:lnTo>
                  <a:pt x="157094" y="2092251"/>
                </a:lnTo>
                <a:lnTo>
                  <a:pt x="157645" y="2095500"/>
                </a:lnTo>
                <a:lnTo>
                  <a:pt x="159710" y="2089548"/>
                </a:lnTo>
                <a:close/>
              </a:path>
              <a:path w="4498975" h="3797300">
                <a:moveTo>
                  <a:pt x="167601" y="2082800"/>
                </a:moveTo>
                <a:lnTo>
                  <a:pt x="166243" y="2082800"/>
                </a:lnTo>
                <a:lnTo>
                  <a:pt x="167970" y="2095500"/>
                </a:lnTo>
                <a:lnTo>
                  <a:pt x="172743" y="2095500"/>
                </a:lnTo>
                <a:lnTo>
                  <a:pt x="167601" y="2082800"/>
                </a:lnTo>
                <a:close/>
              </a:path>
              <a:path w="4498975" h="3797300">
                <a:moveTo>
                  <a:pt x="166243" y="2082800"/>
                </a:moveTo>
                <a:lnTo>
                  <a:pt x="162052" y="2082800"/>
                </a:lnTo>
                <a:lnTo>
                  <a:pt x="159710" y="2089548"/>
                </a:lnTo>
                <a:lnTo>
                  <a:pt x="166243" y="2082800"/>
                </a:lnTo>
                <a:close/>
              </a:path>
              <a:path w="4498975" h="3797300">
                <a:moveTo>
                  <a:pt x="121373" y="2082800"/>
                </a:moveTo>
                <a:close/>
              </a:path>
              <a:path w="4498975" h="3797300">
                <a:moveTo>
                  <a:pt x="103543" y="2070100"/>
                </a:moveTo>
                <a:lnTo>
                  <a:pt x="103403" y="2082800"/>
                </a:lnTo>
                <a:lnTo>
                  <a:pt x="105143" y="2082800"/>
                </a:lnTo>
                <a:lnTo>
                  <a:pt x="103543" y="2070100"/>
                </a:lnTo>
                <a:close/>
              </a:path>
              <a:path w="4498975" h="3797300">
                <a:moveTo>
                  <a:pt x="153885" y="2057400"/>
                </a:moveTo>
                <a:lnTo>
                  <a:pt x="106565" y="2057400"/>
                </a:lnTo>
                <a:lnTo>
                  <a:pt x="105841" y="2070100"/>
                </a:lnTo>
                <a:lnTo>
                  <a:pt x="108730" y="2082800"/>
                </a:lnTo>
                <a:lnTo>
                  <a:pt x="121196" y="2082800"/>
                </a:lnTo>
                <a:lnTo>
                  <a:pt x="122206" y="2070100"/>
                </a:lnTo>
                <a:lnTo>
                  <a:pt x="158635" y="2070100"/>
                </a:lnTo>
                <a:lnTo>
                  <a:pt x="153885" y="2057400"/>
                </a:lnTo>
                <a:close/>
              </a:path>
              <a:path w="4498975" h="3797300">
                <a:moveTo>
                  <a:pt x="157035" y="2070100"/>
                </a:moveTo>
                <a:lnTo>
                  <a:pt x="156844" y="2070100"/>
                </a:lnTo>
                <a:lnTo>
                  <a:pt x="156718" y="2082800"/>
                </a:lnTo>
                <a:lnTo>
                  <a:pt x="161823" y="2082800"/>
                </a:lnTo>
                <a:lnTo>
                  <a:pt x="161980" y="2081288"/>
                </a:lnTo>
                <a:lnTo>
                  <a:pt x="157035" y="2070100"/>
                </a:lnTo>
                <a:close/>
              </a:path>
              <a:path w="4498975" h="3797300">
                <a:moveTo>
                  <a:pt x="161980" y="2081288"/>
                </a:moveTo>
                <a:lnTo>
                  <a:pt x="161823" y="2082800"/>
                </a:lnTo>
                <a:lnTo>
                  <a:pt x="162648" y="2082800"/>
                </a:lnTo>
                <a:lnTo>
                  <a:pt x="161980" y="2081288"/>
                </a:lnTo>
                <a:close/>
              </a:path>
              <a:path w="4498975" h="3797300">
                <a:moveTo>
                  <a:pt x="164719" y="2070100"/>
                </a:moveTo>
                <a:lnTo>
                  <a:pt x="163144" y="2070100"/>
                </a:lnTo>
                <a:lnTo>
                  <a:pt x="161980" y="2081288"/>
                </a:lnTo>
                <a:lnTo>
                  <a:pt x="162648" y="2082800"/>
                </a:lnTo>
                <a:lnTo>
                  <a:pt x="165392" y="2082800"/>
                </a:lnTo>
                <a:lnTo>
                  <a:pt x="164719" y="2070100"/>
                </a:lnTo>
                <a:close/>
              </a:path>
              <a:path w="4498975" h="3797300">
                <a:moveTo>
                  <a:pt x="100304" y="2057400"/>
                </a:moveTo>
                <a:lnTo>
                  <a:pt x="94691" y="2057400"/>
                </a:lnTo>
                <a:lnTo>
                  <a:pt x="97637" y="2070100"/>
                </a:lnTo>
                <a:lnTo>
                  <a:pt x="101612" y="2070100"/>
                </a:lnTo>
                <a:lnTo>
                  <a:pt x="100304" y="2057400"/>
                </a:lnTo>
                <a:close/>
              </a:path>
              <a:path w="4498975" h="3797300">
                <a:moveTo>
                  <a:pt x="139522" y="2044700"/>
                </a:moveTo>
                <a:lnTo>
                  <a:pt x="95643" y="2044700"/>
                </a:lnTo>
                <a:lnTo>
                  <a:pt x="95034" y="2057400"/>
                </a:lnTo>
                <a:lnTo>
                  <a:pt x="138036" y="2057400"/>
                </a:lnTo>
                <a:lnTo>
                  <a:pt x="139522" y="2044700"/>
                </a:lnTo>
                <a:close/>
              </a:path>
              <a:path w="4498975" h="3797300">
                <a:moveTo>
                  <a:pt x="156578" y="2044700"/>
                </a:moveTo>
                <a:lnTo>
                  <a:pt x="155054" y="2044700"/>
                </a:lnTo>
                <a:lnTo>
                  <a:pt x="155447" y="2057400"/>
                </a:lnTo>
                <a:lnTo>
                  <a:pt x="158102" y="2057400"/>
                </a:lnTo>
                <a:lnTo>
                  <a:pt x="156578" y="2044700"/>
                </a:lnTo>
                <a:close/>
              </a:path>
              <a:path w="4498975" h="3797300">
                <a:moveTo>
                  <a:pt x="101079" y="2032000"/>
                </a:moveTo>
                <a:lnTo>
                  <a:pt x="91300" y="2032000"/>
                </a:lnTo>
                <a:lnTo>
                  <a:pt x="96850" y="2044700"/>
                </a:lnTo>
                <a:lnTo>
                  <a:pt x="105905" y="2044700"/>
                </a:lnTo>
                <a:lnTo>
                  <a:pt x="101079" y="2032000"/>
                </a:lnTo>
                <a:close/>
              </a:path>
              <a:path w="4498975" h="3797300">
                <a:moveTo>
                  <a:pt x="135102" y="2032000"/>
                </a:moveTo>
                <a:lnTo>
                  <a:pt x="104482" y="2032000"/>
                </a:lnTo>
                <a:lnTo>
                  <a:pt x="106210" y="2044700"/>
                </a:lnTo>
                <a:lnTo>
                  <a:pt x="136105" y="2044700"/>
                </a:lnTo>
                <a:lnTo>
                  <a:pt x="135102" y="2032000"/>
                </a:lnTo>
                <a:close/>
              </a:path>
              <a:path w="4498975" h="3797300">
                <a:moveTo>
                  <a:pt x="140881" y="2032000"/>
                </a:moveTo>
                <a:lnTo>
                  <a:pt x="138175" y="2032000"/>
                </a:lnTo>
                <a:lnTo>
                  <a:pt x="137528" y="2044700"/>
                </a:lnTo>
                <a:lnTo>
                  <a:pt x="140131" y="2044700"/>
                </a:lnTo>
                <a:lnTo>
                  <a:pt x="140881" y="2032000"/>
                </a:lnTo>
                <a:close/>
              </a:path>
              <a:path w="4498975" h="3797300">
                <a:moveTo>
                  <a:pt x="142532" y="2032000"/>
                </a:moveTo>
                <a:lnTo>
                  <a:pt x="144602" y="2044700"/>
                </a:lnTo>
                <a:lnTo>
                  <a:pt x="147866" y="2044700"/>
                </a:lnTo>
                <a:lnTo>
                  <a:pt x="142532" y="2032000"/>
                </a:lnTo>
                <a:close/>
              </a:path>
              <a:path w="4498975" h="3797300">
                <a:moveTo>
                  <a:pt x="136120" y="2019300"/>
                </a:moveTo>
                <a:lnTo>
                  <a:pt x="84264" y="2019300"/>
                </a:lnTo>
                <a:lnTo>
                  <a:pt x="87071" y="2032000"/>
                </a:lnTo>
                <a:lnTo>
                  <a:pt x="140766" y="2032000"/>
                </a:lnTo>
                <a:lnTo>
                  <a:pt x="136120" y="2019300"/>
                </a:lnTo>
                <a:close/>
              </a:path>
              <a:path w="4498975" h="3797300">
                <a:moveTo>
                  <a:pt x="141490" y="2019300"/>
                </a:moveTo>
                <a:lnTo>
                  <a:pt x="140772" y="2031898"/>
                </a:lnTo>
                <a:lnTo>
                  <a:pt x="142951" y="2032000"/>
                </a:lnTo>
                <a:lnTo>
                  <a:pt x="141490" y="2019300"/>
                </a:lnTo>
                <a:close/>
              </a:path>
              <a:path w="4498975" h="3797300">
                <a:moveTo>
                  <a:pt x="151688" y="2019300"/>
                </a:moveTo>
                <a:lnTo>
                  <a:pt x="148462" y="2019300"/>
                </a:lnTo>
                <a:lnTo>
                  <a:pt x="149834" y="2032000"/>
                </a:lnTo>
                <a:lnTo>
                  <a:pt x="151891" y="2032000"/>
                </a:lnTo>
                <a:lnTo>
                  <a:pt x="151688" y="2019300"/>
                </a:lnTo>
                <a:close/>
              </a:path>
              <a:path w="4498975" h="3797300">
                <a:moveTo>
                  <a:pt x="142435" y="2006600"/>
                </a:moveTo>
                <a:lnTo>
                  <a:pt x="90754" y="2006600"/>
                </a:lnTo>
                <a:lnTo>
                  <a:pt x="92557" y="2019300"/>
                </a:lnTo>
                <a:lnTo>
                  <a:pt x="143090" y="2019300"/>
                </a:lnTo>
                <a:lnTo>
                  <a:pt x="142435" y="2006600"/>
                </a:lnTo>
                <a:close/>
              </a:path>
              <a:path w="4498975" h="3797300">
                <a:moveTo>
                  <a:pt x="138627" y="1993900"/>
                </a:moveTo>
                <a:lnTo>
                  <a:pt x="75061" y="1993900"/>
                </a:lnTo>
                <a:lnTo>
                  <a:pt x="77645" y="2006600"/>
                </a:lnTo>
                <a:lnTo>
                  <a:pt x="140311" y="2006600"/>
                </a:lnTo>
                <a:lnTo>
                  <a:pt x="138627" y="1993900"/>
                </a:lnTo>
                <a:close/>
              </a:path>
              <a:path w="4498975" h="3797300">
                <a:moveTo>
                  <a:pt x="79006" y="1981200"/>
                </a:moveTo>
                <a:lnTo>
                  <a:pt x="76225" y="1993900"/>
                </a:lnTo>
                <a:lnTo>
                  <a:pt x="81749" y="1993900"/>
                </a:lnTo>
                <a:lnTo>
                  <a:pt x="79006" y="1981200"/>
                </a:lnTo>
                <a:close/>
              </a:path>
              <a:path w="4498975" h="3797300">
                <a:moveTo>
                  <a:pt x="116687" y="1968500"/>
                </a:moveTo>
                <a:lnTo>
                  <a:pt x="65963" y="1968500"/>
                </a:lnTo>
                <a:lnTo>
                  <a:pt x="76314" y="1981200"/>
                </a:lnTo>
                <a:lnTo>
                  <a:pt x="82272" y="1981200"/>
                </a:lnTo>
                <a:lnTo>
                  <a:pt x="85275" y="1993900"/>
                </a:lnTo>
                <a:lnTo>
                  <a:pt x="119278" y="1993900"/>
                </a:lnTo>
                <a:lnTo>
                  <a:pt x="118605" y="1981200"/>
                </a:lnTo>
                <a:lnTo>
                  <a:pt x="116687" y="1968500"/>
                </a:lnTo>
                <a:close/>
              </a:path>
              <a:path w="4498975" h="3797300">
                <a:moveTo>
                  <a:pt x="138391" y="1981200"/>
                </a:moveTo>
                <a:lnTo>
                  <a:pt x="125984" y="1981200"/>
                </a:lnTo>
                <a:lnTo>
                  <a:pt x="127596" y="1993900"/>
                </a:lnTo>
                <a:lnTo>
                  <a:pt x="134391" y="1993900"/>
                </a:lnTo>
                <a:lnTo>
                  <a:pt x="138391" y="1981200"/>
                </a:lnTo>
                <a:close/>
              </a:path>
              <a:path w="4498975" h="3797300">
                <a:moveTo>
                  <a:pt x="78028" y="1955800"/>
                </a:moveTo>
                <a:lnTo>
                  <a:pt x="74345" y="1968500"/>
                </a:lnTo>
                <a:lnTo>
                  <a:pt x="85547" y="1968500"/>
                </a:lnTo>
                <a:lnTo>
                  <a:pt x="78028" y="1955800"/>
                </a:lnTo>
                <a:close/>
              </a:path>
              <a:path w="4498975" h="3797300">
                <a:moveTo>
                  <a:pt x="86017" y="1955800"/>
                </a:moveTo>
                <a:lnTo>
                  <a:pt x="78028" y="1955800"/>
                </a:lnTo>
                <a:lnTo>
                  <a:pt x="85547" y="1968500"/>
                </a:lnTo>
                <a:lnTo>
                  <a:pt x="86017" y="1955800"/>
                </a:lnTo>
                <a:close/>
              </a:path>
              <a:path w="4498975" h="3797300">
                <a:moveTo>
                  <a:pt x="111975" y="1955800"/>
                </a:moveTo>
                <a:lnTo>
                  <a:pt x="86017" y="1955800"/>
                </a:lnTo>
                <a:lnTo>
                  <a:pt x="85547" y="1968500"/>
                </a:lnTo>
                <a:lnTo>
                  <a:pt x="114909" y="1968500"/>
                </a:lnTo>
                <a:lnTo>
                  <a:pt x="111975" y="1955800"/>
                </a:lnTo>
                <a:close/>
              </a:path>
              <a:path w="4498975" h="3797300">
                <a:moveTo>
                  <a:pt x="128422" y="1955800"/>
                </a:moveTo>
                <a:lnTo>
                  <a:pt x="117093" y="1955800"/>
                </a:lnTo>
                <a:lnTo>
                  <a:pt x="116027" y="1968500"/>
                </a:lnTo>
                <a:lnTo>
                  <a:pt x="132257" y="1968500"/>
                </a:lnTo>
                <a:lnTo>
                  <a:pt x="128422" y="1955800"/>
                </a:lnTo>
                <a:close/>
              </a:path>
              <a:path w="4498975" h="3797300">
                <a:moveTo>
                  <a:pt x="122897" y="1930400"/>
                </a:moveTo>
                <a:lnTo>
                  <a:pt x="73215" y="1930400"/>
                </a:lnTo>
                <a:lnTo>
                  <a:pt x="60096" y="1943100"/>
                </a:lnTo>
                <a:lnTo>
                  <a:pt x="62395" y="1955800"/>
                </a:lnTo>
                <a:lnTo>
                  <a:pt x="110807" y="1955800"/>
                </a:lnTo>
                <a:lnTo>
                  <a:pt x="109194" y="1943100"/>
                </a:lnTo>
                <a:lnTo>
                  <a:pt x="109423" y="1943100"/>
                </a:lnTo>
                <a:lnTo>
                  <a:pt x="122897" y="1930400"/>
                </a:lnTo>
                <a:close/>
              </a:path>
              <a:path w="4498975" h="3797300">
                <a:moveTo>
                  <a:pt x="109423" y="1943100"/>
                </a:moveTo>
                <a:lnTo>
                  <a:pt x="109194" y="1943100"/>
                </a:lnTo>
                <a:lnTo>
                  <a:pt x="110807" y="1955800"/>
                </a:lnTo>
                <a:lnTo>
                  <a:pt x="112725" y="1955800"/>
                </a:lnTo>
                <a:lnTo>
                  <a:pt x="109423" y="1943100"/>
                </a:lnTo>
                <a:close/>
              </a:path>
              <a:path w="4498975" h="3797300">
                <a:moveTo>
                  <a:pt x="116878" y="1943100"/>
                </a:moveTo>
                <a:lnTo>
                  <a:pt x="109423" y="1943100"/>
                </a:lnTo>
                <a:lnTo>
                  <a:pt x="112725" y="1955800"/>
                </a:lnTo>
                <a:lnTo>
                  <a:pt x="114490" y="1955800"/>
                </a:lnTo>
                <a:lnTo>
                  <a:pt x="116878" y="1943100"/>
                </a:lnTo>
                <a:close/>
              </a:path>
              <a:path w="4498975" h="3797300">
                <a:moveTo>
                  <a:pt x="121145" y="1943100"/>
                </a:moveTo>
                <a:lnTo>
                  <a:pt x="118440" y="1943100"/>
                </a:lnTo>
                <a:lnTo>
                  <a:pt x="117614" y="1955800"/>
                </a:lnTo>
                <a:lnTo>
                  <a:pt x="121767" y="1955800"/>
                </a:lnTo>
                <a:lnTo>
                  <a:pt x="121145" y="1943100"/>
                </a:lnTo>
                <a:close/>
              </a:path>
              <a:path w="4498975" h="3797300">
                <a:moveTo>
                  <a:pt x="67640" y="1917700"/>
                </a:moveTo>
                <a:lnTo>
                  <a:pt x="55689" y="1917700"/>
                </a:lnTo>
                <a:lnTo>
                  <a:pt x="58572" y="1930400"/>
                </a:lnTo>
                <a:lnTo>
                  <a:pt x="68110" y="1930400"/>
                </a:lnTo>
                <a:lnTo>
                  <a:pt x="67640" y="1917700"/>
                </a:lnTo>
                <a:close/>
              </a:path>
              <a:path w="4498975" h="3797300">
                <a:moveTo>
                  <a:pt x="108077" y="1917700"/>
                </a:moveTo>
                <a:lnTo>
                  <a:pt x="70078" y="1917700"/>
                </a:lnTo>
                <a:lnTo>
                  <a:pt x="68110" y="1930400"/>
                </a:lnTo>
                <a:lnTo>
                  <a:pt x="111734" y="1930400"/>
                </a:lnTo>
                <a:lnTo>
                  <a:pt x="108077" y="1917700"/>
                </a:lnTo>
                <a:close/>
              </a:path>
              <a:path w="4498975" h="3797300">
                <a:moveTo>
                  <a:pt x="59118" y="1905000"/>
                </a:moveTo>
                <a:lnTo>
                  <a:pt x="57302" y="1905000"/>
                </a:lnTo>
                <a:lnTo>
                  <a:pt x="54711" y="1917700"/>
                </a:lnTo>
                <a:lnTo>
                  <a:pt x="66040" y="1917700"/>
                </a:lnTo>
                <a:lnTo>
                  <a:pt x="59118" y="1905000"/>
                </a:lnTo>
                <a:close/>
              </a:path>
              <a:path w="4498975" h="3797300">
                <a:moveTo>
                  <a:pt x="104292" y="1905000"/>
                </a:moveTo>
                <a:lnTo>
                  <a:pt x="65455" y="1905000"/>
                </a:lnTo>
                <a:lnTo>
                  <a:pt x="66040" y="1917700"/>
                </a:lnTo>
                <a:lnTo>
                  <a:pt x="110159" y="1917700"/>
                </a:lnTo>
                <a:lnTo>
                  <a:pt x="104292" y="1905000"/>
                </a:lnTo>
                <a:close/>
              </a:path>
              <a:path w="4498975" h="3797300">
                <a:moveTo>
                  <a:pt x="99559" y="1879600"/>
                </a:moveTo>
                <a:lnTo>
                  <a:pt x="41833" y="1879600"/>
                </a:lnTo>
                <a:lnTo>
                  <a:pt x="51130" y="1892300"/>
                </a:lnTo>
                <a:lnTo>
                  <a:pt x="49911" y="1892300"/>
                </a:lnTo>
                <a:lnTo>
                  <a:pt x="51202" y="1905000"/>
                </a:lnTo>
                <a:lnTo>
                  <a:pt x="98473" y="1905000"/>
                </a:lnTo>
                <a:lnTo>
                  <a:pt x="97943" y="1892300"/>
                </a:lnTo>
                <a:lnTo>
                  <a:pt x="99559" y="1879600"/>
                </a:lnTo>
                <a:close/>
              </a:path>
              <a:path w="4498975" h="3797300">
                <a:moveTo>
                  <a:pt x="107899" y="1892300"/>
                </a:moveTo>
                <a:lnTo>
                  <a:pt x="103670" y="1892300"/>
                </a:lnTo>
                <a:lnTo>
                  <a:pt x="104762" y="1905000"/>
                </a:lnTo>
                <a:lnTo>
                  <a:pt x="107721" y="1905000"/>
                </a:lnTo>
                <a:lnTo>
                  <a:pt x="107899" y="1892300"/>
                </a:lnTo>
                <a:close/>
              </a:path>
              <a:path w="4498975" h="3797300">
                <a:moveTo>
                  <a:pt x="115252" y="1892300"/>
                </a:moveTo>
                <a:lnTo>
                  <a:pt x="110464" y="1892300"/>
                </a:lnTo>
                <a:lnTo>
                  <a:pt x="112763" y="1905000"/>
                </a:lnTo>
                <a:lnTo>
                  <a:pt x="115252" y="1892300"/>
                </a:lnTo>
                <a:close/>
              </a:path>
              <a:path w="4498975" h="3797300">
                <a:moveTo>
                  <a:pt x="73177" y="1866900"/>
                </a:moveTo>
                <a:lnTo>
                  <a:pt x="46824" y="1866900"/>
                </a:lnTo>
                <a:lnTo>
                  <a:pt x="47586" y="1879600"/>
                </a:lnTo>
                <a:lnTo>
                  <a:pt x="78473" y="1879600"/>
                </a:lnTo>
                <a:lnTo>
                  <a:pt x="73177" y="1866900"/>
                </a:lnTo>
                <a:close/>
              </a:path>
              <a:path w="4498975" h="3797300">
                <a:moveTo>
                  <a:pt x="90716" y="1866900"/>
                </a:moveTo>
                <a:lnTo>
                  <a:pt x="80378" y="1866900"/>
                </a:lnTo>
                <a:lnTo>
                  <a:pt x="79311" y="1879600"/>
                </a:lnTo>
                <a:lnTo>
                  <a:pt x="87210" y="1879600"/>
                </a:lnTo>
                <a:lnTo>
                  <a:pt x="90716" y="1866900"/>
                </a:lnTo>
                <a:close/>
              </a:path>
              <a:path w="4498975" h="3797300">
                <a:moveTo>
                  <a:pt x="96367" y="1866900"/>
                </a:moveTo>
                <a:lnTo>
                  <a:pt x="90716" y="1866900"/>
                </a:lnTo>
                <a:lnTo>
                  <a:pt x="100622" y="1879600"/>
                </a:lnTo>
                <a:lnTo>
                  <a:pt x="107187" y="1879600"/>
                </a:lnTo>
                <a:lnTo>
                  <a:pt x="96367" y="1866900"/>
                </a:lnTo>
                <a:close/>
              </a:path>
              <a:path w="4498975" h="3797300">
                <a:moveTo>
                  <a:pt x="110871" y="1866900"/>
                </a:moveTo>
                <a:lnTo>
                  <a:pt x="104076" y="1866900"/>
                </a:lnTo>
                <a:lnTo>
                  <a:pt x="111429" y="1879600"/>
                </a:lnTo>
                <a:lnTo>
                  <a:pt x="110871" y="1866900"/>
                </a:lnTo>
                <a:close/>
              </a:path>
              <a:path w="4498975" h="3797300">
                <a:moveTo>
                  <a:pt x="51688" y="1854200"/>
                </a:moveTo>
                <a:lnTo>
                  <a:pt x="51079" y="1866900"/>
                </a:lnTo>
                <a:lnTo>
                  <a:pt x="55397" y="1866900"/>
                </a:lnTo>
                <a:lnTo>
                  <a:pt x="51688" y="1854200"/>
                </a:lnTo>
                <a:close/>
              </a:path>
              <a:path w="4498975" h="3797300">
                <a:moveTo>
                  <a:pt x="103936" y="1854200"/>
                </a:moveTo>
                <a:lnTo>
                  <a:pt x="57365" y="1854200"/>
                </a:lnTo>
                <a:lnTo>
                  <a:pt x="60299" y="1866900"/>
                </a:lnTo>
                <a:lnTo>
                  <a:pt x="104863" y="1866900"/>
                </a:lnTo>
                <a:lnTo>
                  <a:pt x="103936" y="1854200"/>
                </a:lnTo>
                <a:close/>
              </a:path>
              <a:path w="4498975" h="3797300">
                <a:moveTo>
                  <a:pt x="81343" y="1841500"/>
                </a:moveTo>
                <a:lnTo>
                  <a:pt x="39496" y="1841500"/>
                </a:lnTo>
                <a:lnTo>
                  <a:pt x="41109" y="1854200"/>
                </a:lnTo>
                <a:lnTo>
                  <a:pt x="81013" y="1854200"/>
                </a:lnTo>
                <a:lnTo>
                  <a:pt x="81343" y="1841500"/>
                </a:lnTo>
                <a:close/>
              </a:path>
              <a:path w="4498975" h="3797300">
                <a:moveTo>
                  <a:pt x="90144" y="1828800"/>
                </a:moveTo>
                <a:lnTo>
                  <a:pt x="49834" y="1828800"/>
                </a:lnTo>
                <a:lnTo>
                  <a:pt x="48094" y="1841500"/>
                </a:lnTo>
                <a:lnTo>
                  <a:pt x="81343" y="1841500"/>
                </a:lnTo>
                <a:lnTo>
                  <a:pt x="83388" y="1854200"/>
                </a:lnTo>
                <a:lnTo>
                  <a:pt x="84429" y="1854200"/>
                </a:lnTo>
                <a:lnTo>
                  <a:pt x="90144" y="1828800"/>
                </a:lnTo>
                <a:close/>
              </a:path>
              <a:path w="4498975" h="3797300">
                <a:moveTo>
                  <a:pt x="98120" y="1841500"/>
                </a:moveTo>
                <a:lnTo>
                  <a:pt x="91833" y="1841500"/>
                </a:lnTo>
                <a:lnTo>
                  <a:pt x="84429" y="1854200"/>
                </a:lnTo>
                <a:lnTo>
                  <a:pt x="100825" y="1854200"/>
                </a:lnTo>
                <a:lnTo>
                  <a:pt x="98120" y="1841500"/>
                </a:lnTo>
                <a:close/>
              </a:path>
              <a:path w="4498975" h="3797300">
                <a:moveTo>
                  <a:pt x="32727" y="1828800"/>
                </a:moveTo>
                <a:lnTo>
                  <a:pt x="32512" y="1841500"/>
                </a:lnTo>
                <a:lnTo>
                  <a:pt x="35369" y="1841500"/>
                </a:lnTo>
                <a:lnTo>
                  <a:pt x="32727" y="1828800"/>
                </a:lnTo>
                <a:close/>
              </a:path>
              <a:path w="4498975" h="3797300">
                <a:moveTo>
                  <a:pt x="47701" y="1828800"/>
                </a:moveTo>
                <a:lnTo>
                  <a:pt x="44094" y="1828800"/>
                </a:lnTo>
                <a:lnTo>
                  <a:pt x="42049" y="1841500"/>
                </a:lnTo>
                <a:lnTo>
                  <a:pt x="48094" y="1841500"/>
                </a:lnTo>
                <a:lnTo>
                  <a:pt x="47701" y="1828800"/>
                </a:lnTo>
                <a:close/>
              </a:path>
              <a:path w="4498975" h="3797300">
                <a:moveTo>
                  <a:pt x="95897" y="1828800"/>
                </a:moveTo>
                <a:lnTo>
                  <a:pt x="92151" y="1828800"/>
                </a:lnTo>
                <a:lnTo>
                  <a:pt x="93484" y="1841500"/>
                </a:lnTo>
                <a:lnTo>
                  <a:pt x="95288" y="1841500"/>
                </a:lnTo>
                <a:lnTo>
                  <a:pt x="95897" y="1828800"/>
                </a:lnTo>
                <a:close/>
              </a:path>
              <a:path w="4498975" h="3797300">
                <a:moveTo>
                  <a:pt x="103530" y="1828800"/>
                </a:moveTo>
                <a:lnTo>
                  <a:pt x="98945" y="1828800"/>
                </a:lnTo>
                <a:lnTo>
                  <a:pt x="99565" y="1841500"/>
                </a:lnTo>
                <a:lnTo>
                  <a:pt x="104910" y="1841500"/>
                </a:lnTo>
                <a:lnTo>
                  <a:pt x="103530" y="1828800"/>
                </a:lnTo>
                <a:close/>
              </a:path>
              <a:path w="4498975" h="3797300">
                <a:moveTo>
                  <a:pt x="90631" y="1816100"/>
                </a:moveTo>
                <a:lnTo>
                  <a:pt x="40449" y="1816100"/>
                </a:lnTo>
                <a:lnTo>
                  <a:pt x="44272" y="1828800"/>
                </a:lnTo>
                <a:lnTo>
                  <a:pt x="96857" y="1828800"/>
                </a:lnTo>
                <a:lnTo>
                  <a:pt x="90631" y="1816100"/>
                </a:lnTo>
                <a:close/>
              </a:path>
              <a:path w="4498975" h="3797300">
                <a:moveTo>
                  <a:pt x="64795" y="1803400"/>
                </a:moveTo>
                <a:lnTo>
                  <a:pt x="32245" y="1803400"/>
                </a:lnTo>
                <a:lnTo>
                  <a:pt x="40640" y="1816100"/>
                </a:lnTo>
                <a:lnTo>
                  <a:pt x="72593" y="1816100"/>
                </a:lnTo>
                <a:lnTo>
                  <a:pt x="64795" y="1803400"/>
                </a:lnTo>
                <a:close/>
              </a:path>
              <a:path w="4498975" h="3797300">
                <a:moveTo>
                  <a:pt x="81076" y="1803400"/>
                </a:moveTo>
                <a:lnTo>
                  <a:pt x="64795" y="1803400"/>
                </a:lnTo>
                <a:lnTo>
                  <a:pt x="74790" y="1816100"/>
                </a:lnTo>
                <a:lnTo>
                  <a:pt x="84480" y="1816100"/>
                </a:lnTo>
                <a:lnTo>
                  <a:pt x="81076" y="1803400"/>
                </a:lnTo>
                <a:close/>
              </a:path>
              <a:path w="4498975" h="3797300">
                <a:moveTo>
                  <a:pt x="89293" y="1803400"/>
                </a:moveTo>
                <a:lnTo>
                  <a:pt x="86969" y="1803400"/>
                </a:lnTo>
                <a:lnTo>
                  <a:pt x="84480" y="1816100"/>
                </a:lnTo>
                <a:lnTo>
                  <a:pt x="92075" y="1816100"/>
                </a:lnTo>
                <a:lnTo>
                  <a:pt x="89293" y="1803400"/>
                </a:lnTo>
                <a:close/>
              </a:path>
              <a:path w="4498975" h="3797300">
                <a:moveTo>
                  <a:pt x="81673" y="1790700"/>
                </a:moveTo>
                <a:lnTo>
                  <a:pt x="35217" y="1790700"/>
                </a:lnTo>
                <a:lnTo>
                  <a:pt x="37381" y="1803400"/>
                </a:lnTo>
                <a:lnTo>
                  <a:pt x="78041" y="1803400"/>
                </a:lnTo>
                <a:lnTo>
                  <a:pt x="81654" y="1793136"/>
                </a:lnTo>
                <a:lnTo>
                  <a:pt x="81673" y="1790700"/>
                </a:lnTo>
                <a:close/>
              </a:path>
              <a:path w="4498975" h="3797300">
                <a:moveTo>
                  <a:pt x="83693" y="1790700"/>
                </a:moveTo>
                <a:lnTo>
                  <a:pt x="82511" y="1790700"/>
                </a:lnTo>
                <a:lnTo>
                  <a:pt x="81654" y="1793136"/>
                </a:lnTo>
                <a:lnTo>
                  <a:pt x="81572" y="1803400"/>
                </a:lnTo>
                <a:lnTo>
                  <a:pt x="86207" y="1803400"/>
                </a:lnTo>
                <a:lnTo>
                  <a:pt x="83693" y="1790700"/>
                </a:lnTo>
                <a:close/>
              </a:path>
              <a:path w="4498975" h="3797300">
                <a:moveTo>
                  <a:pt x="87693" y="1790700"/>
                </a:moveTo>
                <a:lnTo>
                  <a:pt x="86855" y="1790700"/>
                </a:lnTo>
                <a:lnTo>
                  <a:pt x="86550" y="1803400"/>
                </a:lnTo>
                <a:lnTo>
                  <a:pt x="89547" y="1803400"/>
                </a:lnTo>
                <a:lnTo>
                  <a:pt x="87693" y="1790700"/>
                </a:lnTo>
                <a:close/>
              </a:path>
              <a:path w="4498975" h="3797300">
                <a:moveTo>
                  <a:pt x="82511" y="1790700"/>
                </a:moveTo>
                <a:lnTo>
                  <a:pt x="81673" y="1790700"/>
                </a:lnTo>
                <a:lnTo>
                  <a:pt x="81654" y="1793136"/>
                </a:lnTo>
                <a:lnTo>
                  <a:pt x="82511" y="1790700"/>
                </a:lnTo>
                <a:close/>
              </a:path>
              <a:path w="4498975" h="3797300">
                <a:moveTo>
                  <a:pt x="73939" y="1778000"/>
                </a:moveTo>
                <a:lnTo>
                  <a:pt x="30810" y="1778000"/>
                </a:lnTo>
                <a:lnTo>
                  <a:pt x="39471" y="1790700"/>
                </a:lnTo>
                <a:lnTo>
                  <a:pt x="78866" y="1790700"/>
                </a:lnTo>
                <a:lnTo>
                  <a:pt x="73939" y="1778000"/>
                </a:lnTo>
                <a:close/>
              </a:path>
              <a:path w="4498975" h="3797300">
                <a:moveTo>
                  <a:pt x="91097" y="1778000"/>
                </a:moveTo>
                <a:lnTo>
                  <a:pt x="84137" y="1778000"/>
                </a:lnTo>
                <a:lnTo>
                  <a:pt x="79717" y="1790700"/>
                </a:lnTo>
                <a:lnTo>
                  <a:pt x="88722" y="1790700"/>
                </a:lnTo>
                <a:lnTo>
                  <a:pt x="92058" y="1780465"/>
                </a:lnTo>
                <a:lnTo>
                  <a:pt x="91097" y="1778000"/>
                </a:lnTo>
                <a:close/>
              </a:path>
              <a:path w="4498975" h="3797300">
                <a:moveTo>
                  <a:pt x="93704" y="1784686"/>
                </a:moveTo>
                <a:lnTo>
                  <a:pt x="94462" y="1790700"/>
                </a:lnTo>
                <a:lnTo>
                  <a:pt x="96050" y="1790700"/>
                </a:lnTo>
                <a:lnTo>
                  <a:pt x="93704" y="1784686"/>
                </a:lnTo>
                <a:close/>
              </a:path>
              <a:path w="4498975" h="3797300">
                <a:moveTo>
                  <a:pt x="92862" y="1778000"/>
                </a:moveTo>
                <a:lnTo>
                  <a:pt x="92058" y="1780465"/>
                </a:lnTo>
                <a:lnTo>
                  <a:pt x="93704" y="1784686"/>
                </a:lnTo>
                <a:lnTo>
                  <a:pt x="92862" y="1778000"/>
                </a:lnTo>
                <a:close/>
              </a:path>
              <a:path w="4498975" h="3797300">
                <a:moveTo>
                  <a:pt x="47790" y="1765300"/>
                </a:moveTo>
                <a:lnTo>
                  <a:pt x="26155" y="1765300"/>
                </a:lnTo>
                <a:lnTo>
                  <a:pt x="27559" y="1778000"/>
                </a:lnTo>
                <a:lnTo>
                  <a:pt x="49555" y="1778000"/>
                </a:lnTo>
                <a:lnTo>
                  <a:pt x="47790" y="1765300"/>
                </a:lnTo>
                <a:close/>
              </a:path>
              <a:path w="4498975" h="3797300">
                <a:moveTo>
                  <a:pt x="80073" y="1765300"/>
                </a:moveTo>
                <a:lnTo>
                  <a:pt x="52082" y="1765300"/>
                </a:lnTo>
                <a:lnTo>
                  <a:pt x="49555" y="1778000"/>
                </a:lnTo>
                <a:lnTo>
                  <a:pt x="77114" y="1778000"/>
                </a:lnTo>
                <a:lnTo>
                  <a:pt x="80073" y="1765300"/>
                </a:lnTo>
                <a:close/>
              </a:path>
              <a:path w="4498975" h="3797300">
                <a:moveTo>
                  <a:pt x="83286" y="1765300"/>
                </a:moveTo>
                <a:lnTo>
                  <a:pt x="77114" y="1778000"/>
                </a:lnTo>
                <a:lnTo>
                  <a:pt x="88023" y="1778000"/>
                </a:lnTo>
                <a:lnTo>
                  <a:pt x="88047" y="1777795"/>
                </a:lnTo>
                <a:lnTo>
                  <a:pt x="83286" y="1765300"/>
                </a:lnTo>
                <a:close/>
              </a:path>
              <a:path w="4498975" h="3797300">
                <a:moveTo>
                  <a:pt x="88062" y="1777835"/>
                </a:moveTo>
                <a:lnTo>
                  <a:pt x="88023" y="1778000"/>
                </a:lnTo>
                <a:lnTo>
                  <a:pt x="88062" y="1777835"/>
                </a:lnTo>
                <a:close/>
              </a:path>
              <a:path w="4498975" h="3797300">
                <a:moveTo>
                  <a:pt x="91020" y="1765300"/>
                </a:moveTo>
                <a:lnTo>
                  <a:pt x="89484" y="1765300"/>
                </a:lnTo>
                <a:lnTo>
                  <a:pt x="88047" y="1777795"/>
                </a:lnTo>
                <a:lnTo>
                  <a:pt x="91020" y="1765300"/>
                </a:lnTo>
                <a:close/>
              </a:path>
              <a:path w="4498975" h="3797300">
                <a:moveTo>
                  <a:pt x="32905" y="1739900"/>
                </a:moveTo>
                <a:lnTo>
                  <a:pt x="24345" y="1739900"/>
                </a:lnTo>
                <a:lnTo>
                  <a:pt x="22999" y="1752600"/>
                </a:lnTo>
                <a:lnTo>
                  <a:pt x="24118" y="1765300"/>
                </a:lnTo>
                <a:lnTo>
                  <a:pt x="70993" y="1765300"/>
                </a:lnTo>
                <a:lnTo>
                  <a:pt x="70523" y="1752600"/>
                </a:lnTo>
                <a:lnTo>
                  <a:pt x="36385" y="1752600"/>
                </a:lnTo>
                <a:lnTo>
                  <a:pt x="32905" y="1739900"/>
                </a:lnTo>
                <a:close/>
              </a:path>
              <a:path w="4498975" h="3797300">
                <a:moveTo>
                  <a:pt x="76072" y="1752600"/>
                </a:moveTo>
                <a:lnTo>
                  <a:pt x="72390" y="1752600"/>
                </a:lnTo>
                <a:lnTo>
                  <a:pt x="76555" y="1765300"/>
                </a:lnTo>
                <a:lnTo>
                  <a:pt x="76072" y="1752600"/>
                </a:lnTo>
                <a:close/>
              </a:path>
              <a:path w="4498975" h="3797300">
                <a:moveTo>
                  <a:pt x="83908" y="1752600"/>
                </a:moveTo>
                <a:lnTo>
                  <a:pt x="79895" y="1752600"/>
                </a:lnTo>
                <a:lnTo>
                  <a:pt x="76619" y="1765300"/>
                </a:lnTo>
                <a:lnTo>
                  <a:pt x="80594" y="1765300"/>
                </a:lnTo>
                <a:lnTo>
                  <a:pt x="83908" y="1752600"/>
                </a:lnTo>
                <a:close/>
              </a:path>
              <a:path w="4498975" h="3797300">
                <a:moveTo>
                  <a:pt x="57315" y="1739900"/>
                </a:moveTo>
                <a:lnTo>
                  <a:pt x="38671" y="1739900"/>
                </a:lnTo>
                <a:lnTo>
                  <a:pt x="39535" y="1752600"/>
                </a:lnTo>
                <a:lnTo>
                  <a:pt x="59474" y="1752600"/>
                </a:lnTo>
                <a:lnTo>
                  <a:pt x="57315" y="1739900"/>
                </a:lnTo>
                <a:close/>
              </a:path>
              <a:path w="4498975" h="3797300">
                <a:moveTo>
                  <a:pt x="72965" y="1751216"/>
                </a:moveTo>
                <a:lnTo>
                  <a:pt x="72834" y="1752600"/>
                </a:lnTo>
                <a:lnTo>
                  <a:pt x="74701" y="1752600"/>
                </a:lnTo>
                <a:lnTo>
                  <a:pt x="72965" y="1751216"/>
                </a:lnTo>
                <a:close/>
              </a:path>
              <a:path w="4498975" h="3797300">
                <a:moveTo>
                  <a:pt x="74728" y="1752268"/>
                </a:moveTo>
                <a:lnTo>
                  <a:pt x="74711" y="1752478"/>
                </a:lnTo>
                <a:lnTo>
                  <a:pt x="74879" y="1752600"/>
                </a:lnTo>
                <a:lnTo>
                  <a:pt x="74728" y="1752268"/>
                </a:lnTo>
                <a:close/>
              </a:path>
              <a:path w="4498975" h="3797300">
                <a:moveTo>
                  <a:pt x="81699" y="1739900"/>
                </a:moveTo>
                <a:lnTo>
                  <a:pt x="76528" y="1739900"/>
                </a:lnTo>
                <a:lnTo>
                  <a:pt x="80322" y="1752600"/>
                </a:lnTo>
                <a:lnTo>
                  <a:pt x="82280" y="1752600"/>
                </a:lnTo>
                <a:lnTo>
                  <a:pt x="81699" y="1739900"/>
                </a:lnTo>
                <a:close/>
              </a:path>
              <a:path w="4498975" h="3797300">
                <a:moveTo>
                  <a:pt x="75730" y="1739900"/>
                </a:moveTo>
                <a:lnTo>
                  <a:pt x="74040" y="1739900"/>
                </a:lnTo>
                <a:lnTo>
                  <a:pt x="73187" y="1748889"/>
                </a:lnTo>
                <a:lnTo>
                  <a:pt x="74728" y="1752268"/>
                </a:lnTo>
                <a:lnTo>
                  <a:pt x="75730" y="1739900"/>
                </a:lnTo>
                <a:close/>
              </a:path>
              <a:path w="4498975" h="3797300">
                <a:moveTo>
                  <a:pt x="69087" y="1739900"/>
                </a:moveTo>
                <a:lnTo>
                  <a:pt x="57315" y="1739900"/>
                </a:lnTo>
                <a:lnTo>
                  <a:pt x="72965" y="1751216"/>
                </a:lnTo>
                <a:lnTo>
                  <a:pt x="73187" y="1748889"/>
                </a:lnTo>
                <a:lnTo>
                  <a:pt x="69087" y="1739900"/>
                </a:lnTo>
                <a:close/>
              </a:path>
              <a:path w="4498975" h="3797300">
                <a:moveTo>
                  <a:pt x="24917" y="1727200"/>
                </a:moveTo>
                <a:lnTo>
                  <a:pt x="19697" y="1727200"/>
                </a:lnTo>
                <a:lnTo>
                  <a:pt x="22339" y="1739900"/>
                </a:lnTo>
                <a:lnTo>
                  <a:pt x="23545" y="1739900"/>
                </a:lnTo>
                <a:lnTo>
                  <a:pt x="24917" y="1727200"/>
                </a:lnTo>
                <a:close/>
              </a:path>
              <a:path w="4498975" h="3797300">
                <a:moveTo>
                  <a:pt x="86715" y="1727200"/>
                </a:moveTo>
                <a:lnTo>
                  <a:pt x="26174" y="1727200"/>
                </a:lnTo>
                <a:lnTo>
                  <a:pt x="29667" y="1739900"/>
                </a:lnTo>
                <a:lnTo>
                  <a:pt x="85826" y="1739900"/>
                </a:lnTo>
                <a:lnTo>
                  <a:pt x="86715" y="1727200"/>
                </a:lnTo>
                <a:close/>
              </a:path>
              <a:path w="4498975" h="3797300">
                <a:moveTo>
                  <a:pt x="18630" y="1714500"/>
                </a:moveTo>
                <a:lnTo>
                  <a:pt x="14160" y="1714500"/>
                </a:lnTo>
                <a:lnTo>
                  <a:pt x="15532" y="1727200"/>
                </a:lnTo>
                <a:lnTo>
                  <a:pt x="16509" y="1727200"/>
                </a:lnTo>
                <a:lnTo>
                  <a:pt x="18630" y="1714500"/>
                </a:lnTo>
                <a:close/>
              </a:path>
              <a:path w="4498975" h="3797300">
                <a:moveTo>
                  <a:pt x="56515" y="1714500"/>
                </a:moveTo>
                <a:lnTo>
                  <a:pt x="21247" y="1714500"/>
                </a:lnTo>
                <a:lnTo>
                  <a:pt x="18668" y="1727200"/>
                </a:lnTo>
                <a:lnTo>
                  <a:pt x="55854" y="1727200"/>
                </a:lnTo>
                <a:lnTo>
                  <a:pt x="56515" y="1714500"/>
                </a:lnTo>
                <a:close/>
              </a:path>
              <a:path w="4498975" h="3797300">
                <a:moveTo>
                  <a:pt x="71005" y="1714500"/>
                </a:moveTo>
                <a:lnTo>
                  <a:pt x="59524" y="1714500"/>
                </a:lnTo>
                <a:lnTo>
                  <a:pt x="65595" y="1727200"/>
                </a:lnTo>
                <a:lnTo>
                  <a:pt x="66909" y="1727200"/>
                </a:lnTo>
                <a:lnTo>
                  <a:pt x="71005" y="1714500"/>
                </a:lnTo>
                <a:close/>
              </a:path>
              <a:path w="4498975" h="3797300">
                <a:moveTo>
                  <a:pt x="71742" y="1714500"/>
                </a:moveTo>
                <a:lnTo>
                  <a:pt x="71005" y="1714500"/>
                </a:lnTo>
                <a:lnTo>
                  <a:pt x="75612" y="1727200"/>
                </a:lnTo>
                <a:lnTo>
                  <a:pt x="79692" y="1727200"/>
                </a:lnTo>
                <a:lnTo>
                  <a:pt x="71742" y="1714500"/>
                </a:lnTo>
                <a:close/>
              </a:path>
              <a:path w="4498975" h="3797300">
                <a:moveTo>
                  <a:pt x="86423" y="1714500"/>
                </a:moveTo>
                <a:lnTo>
                  <a:pt x="79908" y="1714500"/>
                </a:lnTo>
                <a:lnTo>
                  <a:pt x="79692" y="1727200"/>
                </a:lnTo>
                <a:lnTo>
                  <a:pt x="85610" y="1727200"/>
                </a:lnTo>
                <a:lnTo>
                  <a:pt x="86423" y="1714500"/>
                </a:lnTo>
                <a:close/>
              </a:path>
              <a:path w="4498975" h="3797300">
                <a:moveTo>
                  <a:pt x="67894" y="1701800"/>
                </a:moveTo>
                <a:lnTo>
                  <a:pt x="17614" y="1701800"/>
                </a:lnTo>
                <a:lnTo>
                  <a:pt x="19024" y="1714500"/>
                </a:lnTo>
                <a:lnTo>
                  <a:pt x="65506" y="1714500"/>
                </a:lnTo>
                <a:lnTo>
                  <a:pt x="67894" y="1701800"/>
                </a:lnTo>
                <a:close/>
              </a:path>
              <a:path w="4498975" h="3797300">
                <a:moveTo>
                  <a:pt x="75082" y="1701800"/>
                </a:moveTo>
                <a:lnTo>
                  <a:pt x="72136" y="1714500"/>
                </a:lnTo>
                <a:lnTo>
                  <a:pt x="75285" y="1714500"/>
                </a:lnTo>
                <a:lnTo>
                  <a:pt x="75082" y="1701800"/>
                </a:lnTo>
                <a:close/>
              </a:path>
              <a:path w="4498975" h="3797300">
                <a:moveTo>
                  <a:pt x="86321" y="1701800"/>
                </a:moveTo>
                <a:lnTo>
                  <a:pt x="77177" y="1701800"/>
                </a:lnTo>
                <a:lnTo>
                  <a:pt x="80137" y="1714500"/>
                </a:lnTo>
                <a:lnTo>
                  <a:pt x="83019" y="1714500"/>
                </a:lnTo>
                <a:lnTo>
                  <a:pt x="86239" y="1706137"/>
                </a:lnTo>
                <a:lnTo>
                  <a:pt x="86321" y="1701800"/>
                </a:lnTo>
                <a:close/>
              </a:path>
              <a:path w="4498975" h="3797300">
                <a:moveTo>
                  <a:pt x="86667" y="1705026"/>
                </a:moveTo>
                <a:lnTo>
                  <a:pt x="86239" y="1706137"/>
                </a:lnTo>
                <a:lnTo>
                  <a:pt x="86080" y="1714500"/>
                </a:lnTo>
                <a:lnTo>
                  <a:pt x="87680" y="1714500"/>
                </a:lnTo>
                <a:lnTo>
                  <a:pt x="86667" y="1705026"/>
                </a:lnTo>
                <a:close/>
              </a:path>
              <a:path w="4498975" h="3797300">
                <a:moveTo>
                  <a:pt x="86321" y="1701800"/>
                </a:moveTo>
                <a:lnTo>
                  <a:pt x="86239" y="1706137"/>
                </a:lnTo>
                <a:lnTo>
                  <a:pt x="86667" y="1705026"/>
                </a:lnTo>
                <a:lnTo>
                  <a:pt x="86321" y="1701800"/>
                </a:lnTo>
                <a:close/>
              </a:path>
              <a:path w="4498975" h="3797300">
                <a:moveTo>
                  <a:pt x="87909" y="1701800"/>
                </a:moveTo>
                <a:lnTo>
                  <a:pt x="86321" y="1701800"/>
                </a:lnTo>
                <a:lnTo>
                  <a:pt x="86667" y="1705026"/>
                </a:lnTo>
                <a:lnTo>
                  <a:pt x="87909" y="1701800"/>
                </a:lnTo>
                <a:close/>
              </a:path>
              <a:path w="4498975" h="3797300">
                <a:moveTo>
                  <a:pt x="20700" y="1689100"/>
                </a:moveTo>
                <a:lnTo>
                  <a:pt x="18110" y="1689100"/>
                </a:lnTo>
                <a:lnTo>
                  <a:pt x="16865" y="1701800"/>
                </a:lnTo>
                <a:lnTo>
                  <a:pt x="23621" y="1701800"/>
                </a:lnTo>
                <a:lnTo>
                  <a:pt x="20700" y="1689100"/>
                </a:lnTo>
                <a:close/>
              </a:path>
              <a:path w="4498975" h="3797300">
                <a:moveTo>
                  <a:pt x="42811" y="1689100"/>
                </a:moveTo>
                <a:lnTo>
                  <a:pt x="26809" y="1689100"/>
                </a:lnTo>
                <a:lnTo>
                  <a:pt x="23621" y="1701800"/>
                </a:lnTo>
                <a:lnTo>
                  <a:pt x="42278" y="1701800"/>
                </a:lnTo>
                <a:lnTo>
                  <a:pt x="42811" y="1689100"/>
                </a:lnTo>
                <a:close/>
              </a:path>
              <a:path w="4498975" h="3797300">
                <a:moveTo>
                  <a:pt x="62814" y="1689100"/>
                </a:moveTo>
                <a:lnTo>
                  <a:pt x="45224" y="1689100"/>
                </a:lnTo>
                <a:lnTo>
                  <a:pt x="44119" y="1701800"/>
                </a:lnTo>
                <a:lnTo>
                  <a:pt x="65265" y="1701800"/>
                </a:lnTo>
                <a:lnTo>
                  <a:pt x="62814" y="1689100"/>
                </a:lnTo>
                <a:close/>
              </a:path>
              <a:path w="4498975" h="3797300">
                <a:moveTo>
                  <a:pt x="67500" y="1689100"/>
                </a:moveTo>
                <a:lnTo>
                  <a:pt x="66382" y="1701800"/>
                </a:lnTo>
                <a:lnTo>
                  <a:pt x="70954" y="1701800"/>
                </a:lnTo>
                <a:lnTo>
                  <a:pt x="67500" y="1689100"/>
                </a:lnTo>
                <a:close/>
              </a:path>
              <a:path w="4498975" h="3797300">
                <a:moveTo>
                  <a:pt x="56527" y="1676400"/>
                </a:moveTo>
                <a:lnTo>
                  <a:pt x="25831" y="1676400"/>
                </a:lnTo>
                <a:lnTo>
                  <a:pt x="26301" y="1689100"/>
                </a:lnTo>
                <a:lnTo>
                  <a:pt x="54813" y="1689100"/>
                </a:lnTo>
                <a:lnTo>
                  <a:pt x="56527" y="1676400"/>
                </a:lnTo>
                <a:close/>
              </a:path>
              <a:path w="4498975" h="3797300">
                <a:moveTo>
                  <a:pt x="62585" y="1676400"/>
                </a:moveTo>
                <a:lnTo>
                  <a:pt x="59562" y="1676400"/>
                </a:lnTo>
                <a:lnTo>
                  <a:pt x="59181" y="1689100"/>
                </a:lnTo>
                <a:lnTo>
                  <a:pt x="60972" y="1689100"/>
                </a:lnTo>
                <a:lnTo>
                  <a:pt x="62585" y="1676400"/>
                </a:lnTo>
                <a:close/>
              </a:path>
              <a:path w="4498975" h="3797300">
                <a:moveTo>
                  <a:pt x="22771" y="1663700"/>
                </a:moveTo>
                <a:lnTo>
                  <a:pt x="21462" y="1676400"/>
                </a:lnTo>
                <a:lnTo>
                  <a:pt x="26949" y="1676400"/>
                </a:lnTo>
                <a:lnTo>
                  <a:pt x="22771" y="1663700"/>
                </a:lnTo>
                <a:close/>
              </a:path>
              <a:path w="4498975" h="3797300">
                <a:moveTo>
                  <a:pt x="46151" y="1663700"/>
                </a:moveTo>
                <a:lnTo>
                  <a:pt x="26987" y="1663700"/>
                </a:lnTo>
                <a:lnTo>
                  <a:pt x="29578" y="1676400"/>
                </a:lnTo>
                <a:lnTo>
                  <a:pt x="47894" y="1676400"/>
                </a:lnTo>
                <a:lnTo>
                  <a:pt x="46151" y="1663700"/>
                </a:lnTo>
                <a:close/>
              </a:path>
              <a:path w="4498975" h="3797300">
                <a:moveTo>
                  <a:pt x="62039" y="1663700"/>
                </a:moveTo>
                <a:lnTo>
                  <a:pt x="53314" y="1663700"/>
                </a:lnTo>
                <a:lnTo>
                  <a:pt x="54651" y="1676400"/>
                </a:lnTo>
                <a:lnTo>
                  <a:pt x="64795" y="1676400"/>
                </a:lnTo>
                <a:lnTo>
                  <a:pt x="62039" y="1663700"/>
                </a:lnTo>
                <a:close/>
              </a:path>
              <a:path w="4498975" h="3797300">
                <a:moveTo>
                  <a:pt x="70078" y="1663700"/>
                </a:moveTo>
                <a:lnTo>
                  <a:pt x="65659" y="1663700"/>
                </a:lnTo>
                <a:lnTo>
                  <a:pt x="66713" y="1676400"/>
                </a:lnTo>
                <a:lnTo>
                  <a:pt x="73406" y="1676400"/>
                </a:lnTo>
                <a:lnTo>
                  <a:pt x="73688" y="1675855"/>
                </a:lnTo>
                <a:lnTo>
                  <a:pt x="70078" y="1663700"/>
                </a:lnTo>
                <a:close/>
              </a:path>
              <a:path w="4498975" h="3797300">
                <a:moveTo>
                  <a:pt x="73688" y="1675855"/>
                </a:moveTo>
                <a:lnTo>
                  <a:pt x="73406" y="1676400"/>
                </a:lnTo>
                <a:lnTo>
                  <a:pt x="73850" y="1676400"/>
                </a:lnTo>
                <a:lnTo>
                  <a:pt x="73688" y="1675855"/>
                </a:lnTo>
                <a:close/>
              </a:path>
              <a:path w="4498975" h="3797300">
                <a:moveTo>
                  <a:pt x="79997" y="1663700"/>
                </a:moveTo>
                <a:lnTo>
                  <a:pt x="73688" y="1675855"/>
                </a:lnTo>
                <a:lnTo>
                  <a:pt x="73850" y="1676400"/>
                </a:lnTo>
                <a:lnTo>
                  <a:pt x="82918" y="1676400"/>
                </a:lnTo>
                <a:lnTo>
                  <a:pt x="79997" y="1663700"/>
                </a:lnTo>
                <a:close/>
              </a:path>
              <a:path w="4498975" h="3797300">
                <a:moveTo>
                  <a:pt x="13436" y="1638300"/>
                </a:moveTo>
                <a:lnTo>
                  <a:pt x="11315" y="1651000"/>
                </a:lnTo>
                <a:lnTo>
                  <a:pt x="11747" y="1663700"/>
                </a:lnTo>
                <a:lnTo>
                  <a:pt x="65976" y="1663700"/>
                </a:lnTo>
                <a:lnTo>
                  <a:pt x="72570" y="1651862"/>
                </a:lnTo>
                <a:lnTo>
                  <a:pt x="72351" y="1651000"/>
                </a:lnTo>
                <a:lnTo>
                  <a:pt x="18008" y="1651000"/>
                </a:lnTo>
                <a:lnTo>
                  <a:pt x="13436" y="1638300"/>
                </a:lnTo>
                <a:close/>
              </a:path>
              <a:path w="4498975" h="3797300">
                <a:moveTo>
                  <a:pt x="78092" y="1651000"/>
                </a:moveTo>
                <a:lnTo>
                  <a:pt x="73050" y="1651000"/>
                </a:lnTo>
                <a:lnTo>
                  <a:pt x="72570" y="1651862"/>
                </a:lnTo>
                <a:lnTo>
                  <a:pt x="75565" y="1663700"/>
                </a:lnTo>
                <a:lnTo>
                  <a:pt x="78892" y="1663700"/>
                </a:lnTo>
                <a:lnTo>
                  <a:pt x="78092" y="1651000"/>
                </a:lnTo>
                <a:close/>
              </a:path>
              <a:path w="4498975" h="3797300">
                <a:moveTo>
                  <a:pt x="56578" y="1638300"/>
                </a:moveTo>
                <a:lnTo>
                  <a:pt x="17894" y="1638300"/>
                </a:lnTo>
                <a:lnTo>
                  <a:pt x="20446" y="1651000"/>
                </a:lnTo>
                <a:lnTo>
                  <a:pt x="57022" y="1651000"/>
                </a:lnTo>
                <a:lnTo>
                  <a:pt x="56578" y="1638300"/>
                </a:lnTo>
                <a:close/>
              </a:path>
              <a:path w="4498975" h="3797300">
                <a:moveTo>
                  <a:pt x="60845" y="1638300"/>
                </a:moveTo>
                <a:lnTo>
                  <a:pt x="59588" y="1638300"/>
                </a:lnTo>
                <a:lnTo>
                  <a:pt x="57022" y="1651000"/>
                </a:lnTo>
                <a:lnTo>
                  <a:pt x="63601" y="1651000"/>
                </a:lnTo>
                <a:lnTo>
                  <a:pt x="61133" y="1638782"/>
                </a:lnTo>
                <a:lnTo>
                  <a:pt x="60845" y="1638300"/>
                </a:lnTo>
                <a:close/>
              </a:path>
              <a:path w="4498975" h="3797300">
                <a:moveTo>
                  <a:pt x="67557" y="1649542"/>
                </a:moveTo>
                <a:lnTo>
                  <a:pt x="66713" y="1651000"/>
                </a:lnTo>
                <a:lnTo>
                  <a:pt x="68427" y="1651000"/>
                </a:lnTo>
                <a:lnTo>
                  <a:pt x="67557" y="1649542"/>
                </a:lnTo>
                <a:close/>
              </a:path>
              <a:path w="4498975" h="3797300">
                <a:moveTo>
                  <a:pt x="80286" y="1638300"/>
                </a:moveTo>
                <a:lnTo>
                  <a:pt x="74066" y="1638300"/>
                </a:lnTo>
                <a:lnTo>
                  <a:pt x="75704" y="1651000"/>
                </a:lnTo>
                <a:lnTo>
                  <a:pt x="77724" y="1651000"/>
                </a:lnTo>
                <a:lnTo>
                  <a:pt x="80286" y="1638300"/>
                </a:lnTo>
                <a:close/>
              </a:path>
              <a:path w="4498975" h="3797300">
                <a:moveTo>
                  <a:pt x="74066" y="1638300"/>
                </a:moveTo>
                <a:lnTo>
                  <a:pt x="61036" y="1638300"/>
                </a:lnTo>
                <a:lnTo>
                  <a:pt x="61133" y="1638782"/>
                </a:lnTo>
                <a:lnTo>
                  <a:pt x="67557" y="1649542"/>
                </a:lnTo>
                <a:lnTo>
                  <a:pt x="74066" y="1638300"/>
                </a:lnTo>
                <a:close/>
              </a:path>
              <a:path w="4498975" h="3797300">
                <a:moveTo>
                  <a:pt x="61036" y="1638300"/>
                </a:moveTo>
                <a:lnTo>
                  <a:pt x="60845" y="1638300"/>
                </a:lnTo>
                <a:lnTo>
                  <a:pt x="61133" y="1638782"/>
                </a:lnTo>
                <a:lnTo>
                  <a:pt x="61036" y="1638300"/>
                </a:lnTo>
                <a:close/>
              </a:path>
              <a:path w="4498975" h="3797300">
                <a:moveTo>
                  <a:pt x="58928" y="1625600"/>
                </a:moveTo>
                <a:lnTo>
                  <a:pt x="13828" y="1625600"/>
                </a:lnTo>
                <a:lnTo>
                  <a:pt x="11208" y="1638300"/>
                </a:lnTo>
                <a:lnTo>
                  <a:pt x="64477" y="1638300"/>
                </a:lnTo>
                <a:lnTo>
                  <a:pt x="58928" y="1625600"/>
                </a:lnTo>
                <a:close/>
              </a:path>
              <a:path w="4498975" h="3797300">
                <a:moveTo>
                  <a:pt x="74180" y="1625600"/>
                </a:moveTo>
                <a:lnTo>
                  <a:pt x="73152" y="1638300"/>
                </a:lnTo>
                <a:lnTo>
                  <a:pt x="75268" y="1638300"/>
                </a:lnTo>
                <a:lnTo>
                  <a:pt x="74180" y="1625600"/>
                </a:lnTo>
                <a:close/>
              </a:path>
              <a:path w="4498975" h="3797300">
                <a:moveTo>
                  <a:pt x="74866" y="1600200"/>
                </a:moveTo>
                <a:lnTo>
                  <a:pt x="68798" y="1600200"/>
                </a:lnTo>
                <a:lnTo>
                  <a:pt x="68857" y="1612900"/>
                </a:lnTo>
                <a:lnTo>
                  <a:pt x="16738" y="1612900"/>
                </a:lnTo>
                <a:lnTo>
                  <a:pt x="18872" y="1625600"/>
                </a:lnTo>
                <a:lnTo>
                  <a:pt x="72859" y="1625600"/>
                </a:lnTo>
                <a:lnTo>
                  <a:pt x="74866" y="1600200"/>
                </a:lnTo>
                <a:close/>
              </a:path>
              <a:path w="4498975" h="3797300">
                <a:moveTo>
                  <a:pt x="17729" y="1600200"/>
                </a:moveTo>
                <a:lnTo>
                  <a:pt x="11964" y="1600200"/>
                </a:lnTo>
                <a:lnTo>
                  <a:pt x="10820" y="1612900"/>
                </a:lnTo>
                <a:lnTo>
                  <a:pt x="18491" y="1612900"/>
                </a:lnTo>
                <a:lnTo>
                  <a:pt x="17729" y="1600200"/>
                </a:lnTo>
                <a:close/>
              </a:path>
              <a:path w="4498975" h="3797300">
                <a:moveTo>
                  <a:pt x="58946" y="1600200"/>
                </a:moveTo>
                <a:lnTo>
                  <a:pt x="18821" y="1600200"/>
                </a:lnTo>
                <a:lnTo>
                  <a:pt x="18491" y="1612900"/>
                </a:lnTo>
                <a:lnTo>
                  <a:pt x="54713" y="1612900"/>
                </a:lnTo>
                <a:lnTo>
                  <a:pt x="58946" y="1600200"/>
                </a:lnTo>
                <a:close/>
              </a:path>
              <a:path w="4498975" h="3797300">
                <a:moveTo>
                  <a:pt x="67475" y="1600200"/>
                </a:moveTo>
                <a:lnTo>
                  <a:pt x="63500" y="1600200"/>
                </a:lnTo>
                <a:lnTo>
                  <a:pt x="62852" y="1612900"/>
                </a:lnTo>
                <a:lnTo>
                  <a:pt x="65201" y="1612900"/>
                </a:lnTo>
                <a:lnTo>
                  <a:pt x="67475" y="1600200"/>
                </a:lnTo>
                <a:close/>
              </a:path>
              <a:path w="4498975" h="3797300">
                <a:moveTo>
                  <a:pt x="58966" y="1587500"/>
                </a:moveTo>
                <a:lnTo>
                  <a:pt x="8248" y="1587500"/>
                </a:lnTo>
                <a:lnTo>
                  <a:pt x="10194" y="1600200"/>
                </a:lnTo>
                <a:lnTo>
                  <a:pt x="61950" y="1600200"/>
                </a:lnTo>
                <a:lnTo>
                  <a:pt x="58966" y="1587500"/>
                </a:lnTo>
                <a:close/>
              </a:path>
              <a:path w="4498975" h="3797300">
                <a:moveTo>
                  <a:pt x="71818" y="1587500"/>
                </a:moveTo>
                <a:lnTo>
                  <a:pt x="69926" y="1587500"/>
                </a:lnTo>
                <a:lnTo>
                  <a:pt x="61950" y="1600200"/>
                </a:lnTo>
                <a:lnTo>
                  <a:pt x="73037" y="1600200"/>
                </a:lnTo>
                <a:lnTo>
                  <a:pt x="71818" y="1587500"/>
                </a:lnTo>
                <a:close/>
              </a:path>
              <a:path w="4498975" h="3797300">
                <a:moveTo>
                  <a:pt x="15366" y="1574800"/>
                </a:moveTo>
                <a:lnTo>
                  <a:pt x="8918" y="1574800"/>
                </a:lnTo>
                <a:lnTo>
                  <a:pt x="8864" y="1587500"/>
                </a:lnTo>
                <a:lnTo>
                  <a:pt x="17792" y="1587500"/>
                </a:lnTo>
                <a:lnTo>
                  <a:pt x="15551" y="1575118"/>
                </a:lnTo>
                <a:lnTo>
                  <a:pt x="15366" y="1574800"/>
                </a:lnTo>
                <a:close/>
              </a:path>
              <a:path w="4498975" h="3797300">
                <a:moveTo>
                  <a:pt x="57010" y="1574800"/>
                </a:moveTo>
                <a:lnTo>
                  <a:pt x="15493" y="1574800"/>
                </a:lnTo>
                <a:lnTo>
                  <a:pt x="15551" y="1575118"/>
                </a:lnTo>
                <a:lnTo>
                  <a:pt x="22733" y="1587500"/>
                </a:lnTo>
                <a:lnTo>
                  <a:pt x="57950" y="1587500"/>
                </a:lnTo>
                <a:lnTo>
                  <a:pt x="57010" y="1574800"/>
                </a:lnTo>
                <a:close/>
              </a:path>
              <a:path w="4498975" h="3797300">
                <a:moveTo>
                  <a:pt x="69100" y="1574800"/>
                </a:moveTo>
                <a:lnTo>
                  <a:pt x="65887" y="1587500"/>
                </a:lnTo>
                <a:lnTo>
                  <a:pt x="71335" y="1587500"/>
                </a:lnTo>
                <a:lnTo>
                  <a:pt x="69100" y="1574800"/>
                </a:lnTo>
                <a:close/>
              </a:path>
              <a:path w="4498975" h="3797300">
                <a:moveTo>
                  <a:pt x="15493" y="1574800"/>
                </a:moveTo>
                <a:lnTo>
                  <a:pt x="15366" y="1574800"/>
                </a:lnTo>
                <a:lnTo>
                  <a:pt x="15551" y="1575118"/>
                </a:lnTo>
                <a:lnTo>
                  <a:pt x="15493" y="1574800"/>
                </a:lnTo>
                <a:close/>
              </a:path>
              <a:path w="4498975" h="3797300">
                <a:moveTo>
                  <a:pt x="59956" y="1562100"/>
                </a:moveTo>
                <a:lnTo>
                  <a:pt x="5987" y="1562100"/>
                </a:lnTo>
                <a:lnTo>
                  <a:pt x="6770" y="1574800"/>
                </a:lnTo>
                <a:lnTo>
                  <a:pt x="59791" y="1574800"/>
                </a:lnTo>
                <a:lnTo>
                  <a:pt x="60049" y="1562539"/>
                </a:lnTo>
                <a:lnTo>
                  <a:pt x="59956" y="1562100"/>
                </a:lnTo>
                <a:close/>
              </a:path>
              <a:path w="4498975" h="3797300">
                <a:moveTo>
                  <a:pt x="60049" y="1562539"/>
                </a:moveTo>
                <a:lnTo>
                  <a:pt x="59791" y="1574800"/>
                </a:lnTo>
                <a:lnTo>
                  <a:pt x="62623" y="1574800"/>
                </a:lnTo>
                <a:lnTo>
                  <a:pt x="60049" y="1562539"/>
                </a:lnTo>
                <a:close/>
              </a:path>
              <a:path w="4498975" h="3797300">
                <a:moveTo>
                  <a:pt x="71780" y="1562100"/>
                </a:moveTo>
                <a:lnTo>
                  <a:pt x="60058" y="1562100"/>
                </a:lnTo>
                <a:lnTo>
                  <a:pt x="60049" y="1562539"/>
                </a:lnTo>
                <a:lnTo>
                  <a:pt x="62623" y="1574800"/>
                </a:lnTo>
                <a:lnTo>
                  <a:pt x="74307" y="1574800"/>
                </a:lnTo>
                <a:lnTo>
                  <a:pt x="71780" y="1562100"/>
                </a:lnTo>
                <a:close/>
              </a:path>
              <a:path w="4498975" h="3797300">
                <a:moveTo>
                  <a:pt x="75514" y="1562100"/>
                </a:moveTo>
                <a:lnTo>
                  <a:pt x="75184" y="1574800"/>
                </a:lnTo>
                <a:lnTo>
                  <a:pt x="76733" y="1574800"/>
                </a:lnTo>
                <a:lnTo>
                  <a:pt x="75514" y="1562100"/>
                </a:lnTo>
                <a:close/>
              </a:path>
              <a:path w="4498975" h="3797300">
                <a:moveTo>
                  <a:pt x="22377" y="1549400"/>
                </a:moveTo>
                <a:lnTo>
                  <a:pt x="20396" y="1549400"/>
                </a:lnTo>
                <a:lnTo>
                  <a:pt x="14871" y="1562100"/>
                </a:lnTo>
                <a:lnTo>
                  <a:pt x="31419" y="1562100"/>
                </a:lnTo>
                <a:lnTo>
                  <a:pt x="22377" y="1549400"/>
                </a:lnTo>
                <a:close/>
              </a:path>
              <a:path w="4498975" h="3797300">
                <a:moveTo>
                  <a:pt x="27178" y="1549400"/>
                </a:moveTo>
                <a:lnTo>
                  <a:pt x="22377" y="1549400"/>
                </a:lnTo>
                <a:lnTo>
                  <a:pt x="31419" y="1562100"/>
                </a:lnTo>
                <a:lnTo>
                  <a:pt x="41706" y="1562100"/>
                </a:lnTo>
                <a:lnTo>
                  <a:pt x="41673" y="1561359"/>
                </a:lnTo>
                <a:lnTo>
                  <a:pt x="27178" y="1549400"/>
                </a:lnTo>
                <a:close/>
              </a:path>
              <a:path w="4498975" h="3797300">
                <a:moveTo>
                  <a:pt x="41673" y="1561359"/>
                </a:moveTo>
                <a:lnTo>
                  <a:pt x="41706" y="1562100"/>
                </a:lnTo>
                <a:lnTo>
                  <a:pt x="42570" y="1562100"/>
                </a:lnTo>
                <a:lnTo>
                  <a:pt x="41673" y="1561359"/>
                </a:lnTo>
                <a:close/>
              </a:path>
              <a:path w="4498975" h="3797300">
                <a:moveTo>
                  <a:pt x="45288" y="1549400"/>
                </a:moveTo>
                <a:lnTo>
                  <a:pt x="41135" y="1549400"/>
                </a:lnTo>
                <a:lnTo>
                  <a:pt x="41673" y="1561359"/>
                </a:lnTo>
                <a:lnTo>
                  <a:pt x="42570" y="1562100"/>
                </a:lnTo>
                <a:lnTo>
                  <a:pt x="46570" y="1562100"/>
                </a:lnTo>
                <a:lnTo>
                  <a:pt x="46877" y="1556526"/>
                </a:lnTo>
                <a:lnTo>
                  <a:pt x="45288" y="1549400"/>
                </a:lnTo>
                <a:close/>
              </a:path>
              <a:path w="4498975" h="3797300">
                <a:moveTo>
                  <a:pt x="46877" y="1556526"/>
                </a:moveTo>
                <a:lnTo>
                  <a:pt x="46570" y="1562100"/>
                </a:lnTo>
                <a:lnTo>
                  <a:pt x="48120" y="1562100"/>
                </a:lnTo>
                <a:lnTo>
                  <a:pt x="46877" y="1556526"/>
                </a:lnTo>
                <a:close/>
              </a:path>
              <a:path w="4498975" h="3797300">
                <a:moveTo>
                  <a:pt x="55854" y="1549400"/>
                </a:moveTo>
                <a:lnTo>
                  <a:pt x="53733" y="1549400"/>
                </a:lnTo>
                <a:lnTo>
                  <a:pt x="50279" y="1562100"/>
                </a:lnTo>
                <a:lnTo>
                  <a:pt x="52438" y="1562100"/>
                </a:lnTo>
                <a:lnTo>
                  <a:pt x="55854" y="1549400"/>
                </a:lnTo>
                <a:close/>
              </a:path>
              <a:path w="4498975" h="3797300">
                <a:moveTo>
                  <a:pt x="57277" y="1549400"/>
                </a:moveTo>
                <a:lnTo>
                  <a:pt x="55854" y="1549400"/>
                </a:lnTo>
                <a:lnTo>
                  <a:pt x="52438" y="1562100"/>
                </a:lnTo>
                <a:lnTo>
                  <a:pt x="57594" y="1562100"/>
                </a:lnTo>
                <a:lnTo>
                  <a:pt x="59839" y="1556742"/>
                </a:lnTo>
                <a:lnTo>
                  <a:pt x="57277" y="1549400"/>
                </a:lnTo>
                <a:close/>
              </a:path>
              <a:path w="4498975" h="3797300">
                <a:moveTo>
                  <a:pt x="59839" y="1556742"/>
                </a:moveTo>
                <a:lnTo>
                  <a:pt x="57594" y="1562100"/>
                </a:lnTo>
                <a:lnTo>
                  <a:pt x="61709" y="1562100"/>
                </a:lnTo>
                <a:lnTo>
                  <a:pt x="59839" y="1556742"/>
                </a:lnTo>
                <a:close/>
              </a:path>
              <a:path w="4498975" h="3797300">
                <a:moveTo>
                  <a:pt x="66040" y="1549400"/>
                </a:moveTo>
                <a:lnTo>
                  <a:pt x="64871" y="1562100"/>
                </a:lnTo>
                <a:lnTo>
                  <a:pt x="69202" y="1562100"/>
                </a:lnTo>
                <a:lnTo>
                  <a:pt x="66040" y="1549400"/>
                </a:lnTo>
                <a:close/>
              </a:path>
              <a:path w="4498975" h="3797300">
                <a:moveTo>
                  <a:pt x="41135" y="1549400"/>
                </a:moveTo>
                <a:lnTo>
                  <a:pt x="27178" y="1549400"/>
                </a:lnTo>
                <a:lnTo>
                  <a:pt x="41673" y="1561359"/>
                </a:lnTo>
                <a:lnTo>
                  <a:pt x="41135" y="1549400"/>
                </a:lnTo>
                <a:close/>
              </a:path>
              <a:path w="4498975" h="3797300">
                <a:moveTo>
                  <a:pt x="62915" y="1549400"/>
                </a:moveTo>
                <a:lnTo>
                  <a:pt x="57277" y="1549400"/>
                </a:lnTo>
                <a:lnTo>
                  <a:pt x="59839" y="1556742"/>
                </a:lnTo>
                <a:lnTo>
                  <a:pt x="62915" y="1549400"/>
                </a:lnTo>
                <a:close/>
              </a:path>
              <a:path w="4498975" h="3797300">
                <a:moveTo>
                  <a:pt x="47269" y="1549400"/>
                </a:moveTo>
                <a:lnTo>
                  <a:pt x="45288" y="1549400"/>
                </a:lnTo>
                <a:lnTo>
                  <a:pt x="46877" y="1556526"/>
                </a:lnTo>
                <a:lnTo>
                  <a:pt x="47269" y="1549400"/>
                </a:lnTo>
                <a:close/>
              </a:path>
              <a:path w="4498975" h="3797300">
                <a:moveTo>
                  <a:pt x="60350" y="1536700"/>
                </a:moveTo>
                <a:lnTo>
                  <a:pt x="6680" y="1536700"/>
                </a:lnTo>
                <a:lnTo>
                  <a:pt x="2565" y="1549400"/>
                </a:lnTo>
                <a:lnTo>
                  <a:pt x="65049" y="1549400"/>
                </a:lnTo>
                <a:lnTo>
                  <a:pt x="60350" y="1536700"/>
                </a:lnTo>
                <a:close/>
              </a:path>
              <a:path w="4498975" h="3797300">
                <a:moveTo>
                  <a:pt x="73507" y="1536700"/>
                </a:moveTo>
                <a:lnTo>
                  <a:pt x="67792" y="1536700"/>
                </a:lnTo>
                <a:lnTo>
                  <a:pt x="66319" y="1549400"/>
                </a:lnTo>
                <a:lnTo>
                  <a:pt x="73393" y="1549400"/>
                </a:lnTo>
                <a:lnTo>
                  <a:pt x="73507" y="1536700"/>
                </a:lnTo>
                <a:close/>
              </a:path>
              <a:path w="4498975" h="3797300">
                <a:moveTo>
                  <a:pt x="9715" y="1524000"/>
                </a:moveTo>
                <a:lnTo>
                  <a:pt x="6222" y="1524000"/>
                </a:lnTo>
                <a:lnTo>
                  <a:pt x="5968" y="1536700"/>
                </a:lnTo>
                <a:lnTo>
                  <a:pt x="9715" y="1524000"/>
                </a:lnTo>
                <a:close/>
              </a:path>
              <a:path w="4498975" h="3797300">
                <a:moveTo>
                  <a:pt x="51948" y="1524000"/>
                </a:moveTo>
                <a:lnTo>
                  <a:pt x="18948" y="1524000"/>
                </a:lnTo>
                <a:lnTo>
                  <a:pt x="20878" y="1536700"/>
                </a:lnTo>
                <a:lnTo>
                  <a:pt x="54109" y="1536700"/>
                </a:lnTo>
                <a:lnTo>
                  <a:pt x="51948" y="1524000"/>
                </a:lnTo>
                <a:close/>
              </a:path>
              <a:path w="4498975" h="3797300">
                <a:moveTo>
                  <a:pt x="71907" y="1524000"/>
                </a:moveTo>
                <a:lnTo>
                  <a:pt x="57454" y="1524000"/>
                </a:lnTo>
                <a:lnTo>
                  <a:pt x="57321" y="1536700"/>
                </a:lnTo>
                <a:lnTo>
                  <a:pt x="61925" y="1536700"/>
                </a:lnTo>
                <a:lnTo>
                  <a:pt x="71907" y="1524000"/>
                </a:lnTo>
                <a:close/>
              </a:path>
              <a:path w="4498975" h="3797300">
                <a:moveTo>
                  <a:pt x="62953" y="1511300"/>
                </a:moveTo>
                <a:lnTo>
                  <a:pt x="12191" y="1511300"/>
                </a:lnTo>
                <a:lnTo>
                  <a:pt x="9842" y="1524000"/>
                </a:lnTo>
                <a:lnTo>
                  <a:pt x="65303" y="1524000"/>
                </a:lnTo>
                <a:lnTo>
                  <a:pt x="62953" y="1511300"/>
                </a:lnTo>
                <a:close/>
              </a:path>
              <a:path w="4498975" h="3797300">
                <a:moveTo>
                  <a:pt x="74942" y="1511300"/>
                </a:moveTo>
                <a:lnTo>
                  <a:pt x="67017" y="1511300"/>
                </a:lnTo>
                <a:lnTo>
                  <a:pt x="74142" y="1524000"/>
                </a:lnTo>
                <a:lnTo>
                  <a:pt x="74777" y="1524000"/>
                </a:lnTo>
                <a:lnTo>
                  <a:pt x="74942" y="1511300"/>
                </a:lnTo>
                <a:close/>
              </a:path>
              <a:path w="4498975" h="3797300">
                <a:moveTo>
                  <a:pt x="51244" y="1498600"/>
                </a:moveTo>
                <a:lnTo>
                  <a:pt x="7194" y="1498600"/>
                </a:lnTo>
                <a:lnTo>
                  <a:pt x="10195" y="1511300"/>
                </a:lnTo>
                <a:lnTo>
                  <a:pt x="52298" y="1511300"/>
                </a:lnTo>
                <a:lnTo>
                  <a:pt x="51244" y="1498600"/>
                </a:lnTo>
                <a:close/>
              </a:path>
              <a:path w="4498975" h="3797300">
                <a:moveTo>
                  <a:pt x="58102" y="1498600"/>
                </a:moveTo>
                <a:lnTo>
                  <a:pt x="54800" y="1498600"/>
                </a:lnTo>
                <a:lnTo>
                  <a:pt x="56413" y="1511300"/>
                </a:lnTo>
                <a:lnTo>
                  <a:pt x="58940" y="1511300"/>
                </a:lnTo>
                <a:lnTo>
                  <a:pt x="58102" y="1498600"/>
                </a:lnTo>
                <a:close/>
              </a:path>
              <a:path w="4498975" h="3797300">
                <a:moveTo>
                  <a:pt x="10350" y="1485900"/>
                </a:moveTo>
                <a:lnTo>
                  <a:pt x="4762" y="1485900"/>
                </a:lnTo>
                <a:lnTo>
                  <a:pt x="4269" y="1498600"/>
                </a:lnTo>
                <a:lnTo>
                  <a:pt x="11226" y="1498600"/>
                </a:lnTo>
                <a:lnTo>
                  <a:pt x="10350" y="1485900"/>
                </a:lnTo>
                <a:close/>
              </a:path>
              <a:path w="4498975" h="3797300">
                <a:moveTo>
                  <a:pt x="53619" y="1485900"/>
                </a:moveTo>
                <a:lnTo>
                  <a:pt x="13538" y="1485900"/>
                </a:lnTo>
                <a:lnTo>
                  <a:pt x="12674" y="1498600"/>
                </a:lnTo>
                <a:lnTo>
                  <a:pt x="52400" y="1498600"/>
                </a:lnTo>
                <a:lnTo>
                  <a:pt x="53619" y="1485900"/>
                </a:lnTo>
                <a:close/>
              </a:path>
              <a:path w="4498975" h="3797300">
                <a:moveTo>
                  <a:pt x="68567" y="1485900"/>
                </a:moveTo>
                <a:lnTo>
                  <a:pt x="68643" y="1498600"/>
                </a:lnTo>
                <a:lnTo>
                  <a:pt x="68567" y="1485900"/>
                </a:lnTo>
                <a:close/>
              </a:path>
              <a:path w="4498975" h="3797300">
                <a:moveTo>
                  <a:pt x="35559" y="1473200"/>
                </a:moveTo>
                <a:lnTo>
                  <a:pt x="11733" y="1473200"/>
                </a:lnTo>
                <a:lnTo>
                  <a:pt x="10561" y="1485900"/>
                </a:lnTo>
                <a:lnTo>
                  <a:pt x="36004" y="1485900"/>
                </a:lnTo>
                <a:lnTo>
                  <a:pt x="35559" y="1473200"/>
                </a:lnTo>
                <a:close/>
              </a:path>
              <a:path w="4498975" h="3797300">
                <a:moveTo>
                  <a:pt x="40474" y="1473200"/>
                </a:moveTo>
                <a:lnTo>
                  <a:pt x="40182" y="1473200"/>
                </a:lnTo>
                <a:lnTo>
                  <a:pt x="39344" y="1485900"/>
                </a:lnTo>
                <a:lnTo>
                  <a:pt x="40081" y="1485900"/>
                </a:lnTo>
                <a:lnTo>
                  <a:pt x="40474" y="1473200"/>
                </a:lnTo>
                <a:close/>
              </a:path>
              <a:path w="4498975" h="3797300">
                <a:moveTo>
                  <a:pt x="47485" y="1473200"/>
                </a:moveTo>
                <a:lnTo>
                  <a:pt x="42633" y="1473200"/>
                </a:lnTo>
                <a:lnTo>
                  <a:pt x="48247" y="1485900"/>
                </a:lnTo>
                <a:lnTo>
                  <a:pt x="53276" y="1485900"/>
                </a:lnTo>
                <a:lnTo>
                  <a:pt x="47485" y="1473200"/>
                </a:lnTo>
                <a:close/>
              </a:path>
              <a:path w="4498975" h="3797300">
                <a:moveTo>
                  <a:pt x="64414" y="1473200"/>
                </a:moveTo>
                <a:lnTo>
                  <a:pt x="60528" y="1473200"/>
                </a:lnTo>
                <a:lnTo>
                  <a:pt x="59905" y="1485900"/>
                </a:lnTo>
                <a:lnTo>
                  <a:pt x="62801" y="1485900"/>
                </a:lnTo>
                <a:lnTo>
                  <a:pt x="64414" y="1473200"/>
                </a:lnTo>
                <a:close/>
              </a:path>
              <a:path w="4498975" h="3797300">
                <a:moveTo>
                  <a:pt x="35382" y="1460500"/>
                </a:moveTo>
                <a:lnTo>
                  <a:pt x="12903" y="1460500"/>
                </a:lnTo>
                <a:lnTo>
                  <a:pt x="13144" y="1473200"/>
                </a:lnTo>
                <a:lnTo>
                  <a:pt x="38163" y="1473200"/>
                </a:lnTo>
                <a:lnTo>
                  <a:pt x="35382" y="1460500"/>
                </a:lnTo>
                <a:close/>
              </a:path>
              <a:path w="4498975" h="3797300">
                <a:moveTo>
                  <a:pt x="54152" y="1460500"/>
                </a:moveTo>
                <a:lnTo>
                  <a:pt x="48056" y="1460500"/>
                </a:lnTo>
                <a:lnTo>
                  <a:pt x="49466" y="1473200"/>
                </a:lnTo>
                <a:lnTo>
                  <a:pt x="54978" y="1473200"/>
                </a:lnTo>
                <a:lnTo>
                  <a:pt x="54152" y="1460500"/>
                </a:lnTo>
                <a:close/>
              </a:path>
              <a:path w="4498975" h="3797300">
                <a:moveTo>
                  <a:pt x="60744" y="1460500"/>
                </a:moveTo>
                <a:lnTo>
                  <a:pt x="57391" y="1460500"/>
                </a:lnTo>
                <a:lnTo>
                  <a:pt x="58165" y="1473200"/>
                </a:lnTo>
                <a:lnTo>
                  <a:pt x="62890" y="1473200"/>
                </a:lnTo>
                <a:lnTo>
                  <a:pt x="63365" y="1464564"/>
                </a:lnTo>
                <a:lnTo>
                  <a:pt x="60744" y="1460500"/>
                </a:lnTo>
                <a:close/>
              </a:path>
              <a:path w="4498975" h="3797300">
                <a:moveTo>
                  <a:pt x="67271" y="1460500"/>
                </a:moveTo>
                <a:lnTo>
                  <a:pt x="63588" y="1460500"/>
                </a:lnTo>
                <a:lnTo>
                  <a:pt x="63365" y="1464564"/>
                </a:lnTo>
                <a:lnTo>
                  <a:pt x="68935" y="1473200"/>
                </a:lnTo>
                <a:lnTo>
                  <a:pt x="72085" y="1473200"/>
                </a:lnTo>
                <a:lnTo>
                  <a:pt x="67271" y="1460500"/>
                </a:lnTo>
                <a:close/>
              </a:path>
              <a:path w="4498975" h="3797300">
                <a:moveTo>
                  <a:pt x="53936" y="1447800"/>
                </a:moveTo>
                <a:lnTo>
                  <a:pt x="16217" y="1447800"/>
                </a:lnTo>
                <a:lnTo>
                  <a:pt x="6045" y="1460500"/>
                </a:lnTo>
                <a:lnTo>
                  <a:pt x="60197" y="1460500"/>
                </a:lnTo>
                <a:lnTo>
                  <a:pt x="60206" y="1458480"/>
                </a:lnTo>
                <a:lnTo>
                  <a:pt x="53936" y="1447800"/>
                </a:lnTo>
                <a:close/>
              </a:path>
              <a:path w="4498975" h="3797300">
                <a:moveTo>
                  <a:pt x="60321" y="1458677"/>
                </a:moveTo>
                <a:lnTo>
                  <a:pt x="60197" y="1460500"/>
                </a:lnTo>
                <a:lnTo>
                  <a:pt x="61391" y="1460500"/>
                </a:lnTo>
                <a:lnTo>
                  <a:pt x="60321" y="1458677"/>
                </a:lnTo>
                <a:close/>
              </a:path>
              <a:path w="4498975" h="3797300">
                <a:moveTo>
                  <a:pt x="62776" y="1447800"/>
                </a:moveTo>
                <a:lnTo>
                  <a:pt x="61061" y="1447800"/>
                </a:lnTo>
                <a:lnTo>
                  <a:pt x="60321" y="1458677"/>
                </a:lnTo>
                <a:lnTo>
                  <a:pt x="61391" y="1460500"/>
                </a:lnTo>
                <a:lnTo>
                  <a:pt x="72402" y="1460500"/>
                </a:lnTo>
                <a:lnTo>
                  <a:pt x="72538" y="1458480"/>
                </a:lnTo>
                <a:lnTo>
                  <a:pt x="62776" y="1447800"/>
                </a:lnTo>
                <a:close/>
              </a:path>
              <a:path w="4498975" h="3797300">
                <a:moveTo>
                  <a:pt x="73464" y="1459493"/>
                </a:moveTo>
                <a:lnTo>
                  <a:pt x="73482" y="1460500"/>
                </a:lnTo>
                <a:lnTo>
                  <a:pt x="74383" y="1460500"/>
                </a:lnTo>
                <a:lnTo>
                  <a:pt x="73464" y="1459493"/>
                </a:lnTo>
                <a:close/>
              </a:path>
              <a:path w="4498975" h="3797300">
                <a:moveTo>
                  <a:pt x="73253" y="1447800"/>
                </a:moveTo>
                <a:lnTo>
                  <a:pt x="72538" y="1458480"/>
                </a:lnTo>
                <a:lnTo>
                  <a:pt x="73464" y="1459493"/>
                </a:lnTo>
                <a:lnTo>
                  <a:pt x="73253" y="1447800"/>
                </a:lnTo>
                <a:close/>
              </a:path>
              <a:path w="4498975" h="3797300">
                <a:moveTo>
                  <a:pt x="52425" y="1435100"/>
                </a:moveTo>
                <a:lnTo>
                  <a:pt x="5041" y="1435100"/>
                </a:lnTo>
                <a:lnTo>
                  <a:pt x="0" y="1447800"/>
                </a:lnTo>
                <a:lnTo>
                  <a:pt x="50660" y="1447800"/>
                </a:lnTo>
                <a:lnTo>
                  <a:pt x="52340" y="1443620"/>
                </a:lnTo>
                <a:lnTo>
                  <a:pt x="52425" y="1435100"/>
                </a:lnTo>
                <a:close/>
              </a:path>
              <a:path w="4498975" h="3797300">
                <a:moveTo>
                  <a:pt x="55765" y="1435100"/>
                </a:moveTo>
                <a:lnTo>
                  <a:pt x="52340" y="1443620"/>
                </a:lnTo>
                <a:lnTo>
                  <a:pt x="52298" y="1447800"/>
                </a:lnTo>
                <a:lnTo>
                  <a:pt x="58623" y="1447800"/>
                </a:lnTo>
                <a:lnTo>
                  <a:pt x="55765" y="1435100"/>
                </a:lnTo>
                <a:close/>
              </a:path>
              <a:path w="4498975" h="3797300">
                <a:moveTo>
                  <a:pt x="67208" y="1435100"/>
                </a:moveTo>
                <a:lnTo>
                  <a:pt x="61290" y="1447800"/>
                </a:lnTo>
                <a:lnTo>
                  <a:pt x="68211" y="1447800"/>
                </a:lnTo>
                <a:lnTo>
                  <a:pt x="67208" y="1435100"/>
                </a:lnTo>
                <a:close/>
              </a:path>
              <a:path w="4498975" h="3797300">
                <a:moveTo>
                  <a:pt x="69075" y="1435100"/>
                </a:moveTo>
                <a:lnTo>
                  <a:pt x="69037" y="1447800"/>
                </a:lnTo>
                <a:lnTo>
                  <a:pt x="69608" y="1447800"/>
                </a:lnTo>
                <a:lnTo>
                  <a:pt x="69075" y="1435100"/>
                </a:lnTo>
                <a:close/>
              </a:path>
              <a:path w="4498975" h="3797300">
                <a:moveTo>
                  <a:pt x="1320" y="1422400"/>
                </a:moveTo>
                <a:lnTo>
                  <a:pt x="622" y="1435100"/>
                </a:lnTo>
                <a:lnTo>
                  <a:pt x="4521" y="1435100"/>
                </a:lnTo>
                <a:lnTo>
                  <a:pt x="1320" y="1422400"/>
                </a:lnTo>
                <a:close/>
              </a:path>
              <a:path w="4498975" h="3797300">
                <a:moveTo>
                  <a:pt x="10287" y="1409700"/>
                </a:moveTo>
                <a:lnTo>
                  <a:pt x="7327" y="1409700"/>
                </a:lnTo>
                <a:lnTo>
                  <a:pt x="5867" y="1422400"/>
                </a:lnTo>
                <a:lnTo>
                  <a:pt x="8153" y="1435100"/>
                </a:lnTo>
                <a:lnTo>
                  <a:pt x="53708" y="1435100"/>
                </a:lnTo>
                <a:lnTo>
                  <a:pt x="54622" y="1422400"/>
                </a:lnTo>
                <a:lnTo>
                  <a:pt x="13614" y="1422400"/>
                </a:lnTo>
                <a:lnTo>
                  <a:pt x="10287" y="1409700"/>
                </a:lnTo>
                <a:close/>
              </a:path>
              <a:path w="4498975" h="3797300">
                <a:moveTo>
                  <a:pt x="57797" y="1422400"/>
                </a:moveTo>
                <a:lnTo>
                  <a:pt x="55816" y="1422400"/>
                </a:lnTo>
                <a:lnTo>
                  <a:pt x="64211" y="1435100"/>
                </a:lnTo>
                <a:lnTo>
                  <a:pt x="64388" y="1435100"/>
                </a:lnTo>
                <a:lnTo>
                  <a:pt x="63749" y="1431584"/>
                </a:lnTo>
                <a:lnTo>
                  <a:pt x="57797" y="1422400"/>
                </a:lnTo>
                <a:close/>
              </a:path>
              <a:path w="4498975" h="3797300">
                <a:moveTo>
                  <a:pt x="62077" y="1422400"/>
                </a:moveTo>
                <a:lnTo>
                  <a:pt x="63749" y="1431584"/>
                </a:lnTo>
                <a:lnTo>
                  <a:pt x="66027" y="1435100"/>
                </a:lnTo>
                <a:lnTo>
                  <a:pt x="66464" y="1432672"/>
                </a:lnTo>
                <a:lnTo>
                  <a:pt x="62077" y="1422400"/>
                </a:lnTo>
                <a:close/>
              </a:path>
              <a:path w="4498975" h="3797300">
                <a:moveTo>
                  <a:pt x="71577" y="1422400"/>
                </a:moveTo>
                <a:lnTo>
                  <a:pt x="68313" y="1422400"/>
                </a:lnTo>
                <a:lnTo>
                  <a:pt x="66464" y="1432672"/>
                </a:lnTo>
                <a:lnTo>
                  <a:pt x="67500" y="1435100"/>
                </a:lnTo>
                <a:lnTo>
                  <a:pt x="76682" y="1435100"/>
                </a:lnTo>
                <a:lnTo>
                  <a:pt x="71577" y="1422400"/>
                </a:lnTo>
                <a:close/>
              </a:path>
              <a:path w="4498975" h="3797300">
                <a:moveTo>
                  <a:pt x="62441" y="1409700"/>
                </a:moveTo>
                <a:lnTo>
                  <a:pt x="22656" y="1409700"/>
                </a:lnTo>
                <a:lnTo>
                  <a:pt x="16459" y="1422400"/>
                </a:lnTo>
                <a:lnTo>
                  <a:pt x="58088" y="1422400"/>
                </a:lnTo>
                <a:lnTo>
                  <a:pt x="62441" y="1409700"/>
                </a:lnTo>
                <a:close/>
              </a:path>
              <a:path w="4498975" h="3797300">
                <a:moveTo>
                  <a:pt x="71759" y="1409700"/>
                </a:moveTo>
                <a:lnTo>
                  <a:pt x="62441" y="1409700"/>
                </a:lnTo>
                <a:lnTo>
                  <a:pt x="67100" y="1422400"/>
                </a:lnTo>
                <a:lnTo>
                  <a:pt x="71234" y="1422400"/>
                </a:lnTo>
                <a:lnTo>
                  <a:pt x="71759" y="1409700"/>
                </a:lnTo>
                <a:close/>
              </a:path>
              <a:path w="4498975" h="3797300">
                <a:moveTo>
                  <a:pt x="16468" y="1397000"/>
                </a:moveTo>
                <a:lnTo>
                  <a:pt x="13233" y="1397000"/>
                </a:lnTo>
                <a:lnTo>
                  <a:pt x="9321" y="1409700"/>
                </a:lnTo>
                <a:lnTo>
                  <a:pt x="18613" y="1409700"/>
                </a:lnTo>
                <a:lnTo>
                  <a:pt x="16468" y="1397000"/>
                </a:lnTo>
                <a:close/>
              </a:path>
              <a:path w="4498975" h="3797300">
                <a:moveTo>
                  <a:pt x="56870" y="1397000"/>
                </a:moveTo>
                <a:lnTo>
                  <a:pt x="20421" y="1397000"/>
                </a:lnTo>
                <a:lnTo>
                  <a:pt x="18613" y="1409700"/>
                </a:lnTo>
                <a:lnTo>
                  <a:pt x="66382" y="1409700"/>
                </a:lnTo>
                <a:lnTo>
                  <a:pt x="56870" y="1397000"/>
                </a:lnTo>
                <a:close/>
              </a:path>
              <a:path w="4498975" h="3797300">
                <a:moveTo>
                  <a:pt x="73134" y="1397000"/>
                </a:moveTo>
                <a:lnTo>
                  <a:pt x="68516" y="1397000"/>
                </a:lnTo>
                <a:lnTo>
                  <a:pt x="66382" y="1409700"/>
                </a:lnTo>
                <a:lnTo>
                  <a:pt x="73304" y="1409700"/>
                </a:lnTo>
                <a:lnTo>
                  <a:pt x="73134" y="1397000"/>
                </a:lnTo>
                <a:close/>
              </a:path>
              <a:path w="4498975" h="3797300">
                <a:moveTo>
                  <a:pt x="42532" y="1384300"/>
                </a:moveTo>
                <a:lnTo>
                  <a:pt x="15328" y="1384300"/>
                </a:lnTo>
                <a:lnTo>
                  <a:pt x="5067" y="1397000"/>
                </a:lnTo>
                <a:lnTo>
                  <a:pt x="41630" y="1397000"/>
                </a:lnTo>
                <a:lnTo>
                  <a:pt x="42532" y="1384300"/>
                </a:lnTo>
                <a:close/>
              </a:path>
              <a:path w="4498975" h="3797300">
                <a:moveTo>
                  <a:pt x="58343" y="1384300"/>
                </a:moveTo>
                <a:lnTo>
                  <a:pt x="45935" y="1384300"/>
                </a:lnTo>
                <a:lnTo>
                  <a:pt x="44818" y="1397000"/>
                </a:lnTo>
                <a:lnTo>
                  <a:pt x="54622" y="1397000"/>
                </a:lnTo>
                <a:lnTo>
                  <a:pt x="56099" y="1393890"/>
                </a:lnTo>
                <a:lnTo>
                  <a:pt x="58343" y="1384300"/>
                </a:lnTo>
                <a:close/>
              </a:path>
              <a:path w="4498975" h="3797300">
                <a:moveTo>
                  <a:pt x="63550" y="1384300"/>
                </a:moveTo>
                <a:lnTo>
                  <a:pt x="60655" y="1384300"/>
                </a:lnTo>
                <a:lnTo>
                  <a:pt x="56099" y="1393890"/>
                </a:lnTo>
                <a:lnTo>
                  <a:pt x="55371" y="1397000"/>
                </a:lnTo>
                <a:lnTo>
                  <a:pt x="64020" y="1397000"/>
                </a:lnTo>
                <a:lnTo>
                  <a:pt x="63550" y="1384300"/>
                </a:lnTo>
                <a:close/>
              </a:path>
              <a:path w="4498975" h="3797300">
                <a:moveTo>
                  <a:pt x="73152" y="1384300"/>
                </a:moveTo>
                <a:lnTo>
                  <a:pt x="69697" y="1384300"/>
                </a:lnTo>
                <a:lnTo>
                  <a:pt x="72021" y="1397000"/>
                </a:lnTo>
                <a:lnTo>
                  <a:pt x="73152" y="1384300"/>
                </a:lnTo>
                <a:close/>
              </a:path>
              <a:path w="4498975" h="3797300">
                <a:moveTo>
                  <a:pt x="66370" y="1371600"/>
                </a:moveTo>
                <a:lnTo>
                  <a:pt x="10566" y="1371600"/>
                </a:lnTo>
                <a:lnTo>
                  <a:pt x="9271" y="1384300"/>
                </a:lnTo>
                <a:lnTo>
                  <a:pt x="65074" y="1384300"/>
                </a:lnTo>
                <a:lnTo>
                  <a:pt x="66370" y="1371600"/>
                </a:lnTo>
                <a:close/>
              </a:path>
              <a:path w="4498975" h="3797300">
                <a:moveTo>
                  <a:pt x="44138" y="1358900"/>
                </a:moveTo>
                <a:lnTo>
                  <a:pt x="6603" y="1358900"/>
                </a:lnTo>
                <a:lnTo>
                  <a:pt x="5511" y="1371600"/>
                </a:lnTo>
                <a:lnTo>
                  <a:pt x="49310" y="1371600"/>
                </a:lnTo>
                <a:lnTo>
                  <a:pt x="44138" y="1358900"/>
                </a:lnTo>
                <a:close/>
              </a:path>
              <a:path w="4498975" h="3797300">
                <a:moveTo>
                  <a:pt x="63334" y="1358900"/>
                </a:moveTo>
                <a:lnTo>
                  <a:pt x="59749" y="1358900"/>
                </a:lnTo>
                <a:lnTo>
                  <a:pt x="56108" y="1371600"/>
                </a:lnTo>
                <a:lnTo>
                  <a:pt x="65824" y="1371600"/>
                </a:lnTo>
                <a:lnTo>
                  <a:pt x="63334" y="1358900"/>
                </a:lnTo>
                <a:close/>
              </a:path>
              <a:path w="4498975" h="3797300">
                <a:moveTo>
                  <a:pt x="8026" y="1346200"/>
                </a:moveTo>
                <a:lnTo>
                  <a:pt x="6794" y="1358900"/>
                </a:lnTo>
                <a:lnTo>
                  <a:pt x="13792" y="1358900"/>
                </a:lnTo>
                <a:lnTo>
                  <a:pt x="8026" y="1346200"/>
                </a:lnTo>
                <a:close/>
              </a:path>
              <a:path w="4498975" h="3797300">
                <a:moveTo>
                  <a:pt x="47028" y="1346200"/>
                </a:moveTo>
                <a:lnTo>
                  <a:pt x="18267" y="1346200"/>
                </a:lnTo>
                <a:lnTo>
                  <a:pt x="20067" y="1358900"/>
                </a:lnTo>
                <a:lnTo>
                  <a:pt x="42681" y="1358900"/>
                </a:lnTo>
                <a:lnTo>
                  <a:pt x="47028" y="1346200"/>
                </a:lnTo>
                <a:close/>
              </a:path>
              <a:path w="4498975" h="3797300">
                <a:moveTo>
                  <a:pt x="60477" y="1346200"/>
                </a:moveTo>
                <a:lnTo>
                  <a:pt x="48018" y="1346200"/>
                </a:lnTo>
                <a:lnTo>
                  <a:pt x="48729" y="1358900"/>
                </a:lnTo>
                <a:lnTo>
                  <a:pt x="57251" y="1358900"/>
                </a:lnTo>
                <a:lnTo>
                  <a:pt x="60477" y="1346200"/>
                </a:lnTo>
                <a:close/>
              </a:path>
              <a:path w="4498975" h="3797300">
                <a:moveTo>
                  <a:pt x="65646" y="1346200"/>
                </a:moveTo>
                <a:lnTo>
                  <a:pt x="61213" y="1346200"/>
                </a:lnTo>
                <a:lnTo>
                  <a:pt x="62407" y="1358900"/>
                </a:lnTo>
                <a:lnTo>
                  <a:pt x="63652" y="1358900"/>
                </a:lnTo>
                <a:lnTo>
                  <a:pt x="65646" y="1346200"/>
                </a:lnTo>
                <a:close/>
              </a:path>
              <a:path w="4498975" h="3797300">
                <a:moveTo>
                  <a:pt x="22478" y="1333500"/>
                </a:moveTo>
                <a:lnTo>
                  <a:pt x="11226" y="1333500"/>
                </a:lnTo>
                <a:lnTo>
                  <a:pt x="8966" y="1346200"/>
                </a:lnTo>
                <a:lnTo>
                  <a:pt x="14414" y="1346200"/>
                </a:lnTo>
                <a:lnTo>
                  <a:pt x="22478" y="1333500"/>
                </a:lnTo>
                <a:close/>
              </a:path>
              <a:path w="4498975" h="3797300">
                <a:moveTo>
                  <a:pt x="52831" y="1333500"/>
                </a:moveTo>
                <a:lnTo>
                  <a:pt x="26200" y="1333500"/>
                </a:lnTo>
                <a:lnTo>
                  <a:pt x="16687" y="1346200"/>
                </a:lnTo>
                <a:lnTo>
                  <a:pt x="59562" y="1346200"/>
                </a:lnTo>
                <a:lnTo>
                  <a:pt x="52831" y="1333500"/>
                </a:lnTo>
                <a:close/>
              </a:path>
              <a:path w="4498975" h="3797300">
                <a:moveTo>
                  <a:pt x="61731" y="1336633"/>
                </a:moveTo>
                <a:lnTo>
                  <a:pt x="61099" y="1346200"/>
                </a:lnTo>
                <a:lnTo>
                  <a:pt x="65519" y="1346200"/>
                </a:lnTo>
                <a:lnTo>
                  <a:pt x="61731" y="1336633"/>
                </a:lnTo>
                <a:close/>
              </a:path>
              <a:path w="4498975" h="3797300">
                <a:moveTo>
                  <a:pt x="72720" y="1333500"/>
                </a:moveTo>
                <a:lnTo>
                  <a:pt x="69862" y="1346200"/>
                </a:lnTo>
                <a:lnTo>
                  <a:pt x="74774" y="1346200"/>
                </a:lnTo>
                <a:lnTo>
                  <a:pt x="72720" y="1333500"/>
                </a:lnTo>
                <a:close/>
              </a:path>
              <a:path w="4498975" h="3797300">
                <a:moveTo>
                  <a:pt x="61937" y="1333500"/>
                </a:moveTo>
                <a:lnTo>
                  <a:pt x="60490" y="1333500"/>
                </a:lnTo>
                <a:lnTo>
                  <a:pt x="61731" y="1336633"/>
                </a:lnTo>
                <a:lnTo>
                  <a:pt x="61937" y="1333500"/>
                </a:lnTo>
                <a:close/>
              </a:path>
              <a:path w="4498975" h="3797300">
                <a:moveTo>
                  <a:pt x="19697" y="1320800"/>
                </a:moveTo>
                <a:lnTo>
                  <a:pt x="14782" y="1320800"/>
                </a:lnTo>
                <a:lnTo>
                  <a:pt x="10731" y="1333500"/>
                </a:lnTo>
                <a:lnTo>
                  <a:pt x="21767" y="1333500"/>
                </a:lnTo>
                <a:lnTo>
                  <a:pt x="19697" y="1320800"/>
                </a:lnTo>
                <a:close/>
              </a:path>
              <a:path w="4498975" h="3797300">
                <a:moveTo>
                  <a:pt x="19697" y="1320800"/>
                </a:moveTo>
                <a:lnTo>
                  <a:pt x="21767" y="1333500"/>
                </a:lnTo>
                <a:lnTo>
                  <a:pt x="22186" y="1330674"/>
                </a:lnTo>
                <a:lnTo>
                  <a:pt x="19697" y="1320800"/>
                </a:lnTo>
                <a:close/>
              </a:path>
              <a:path w="4498975" h="3797300">
                <a:moveTo>
                  <a:pt x="22186" y="1330674"/>
                </a:moveTo>
                <a:lnTo>
                  <a:pt x="21767" y="1333500"/>
                </a:lnTo>
                <a:lnTo>
                  <a:pt x="22898" y="1333500"/>
                </a:lnTo>
                <a:lnTo>
                  <a:pt x="22186" y="1330674"/>
                </a:lnTo>
                <a:close/>
              </a:path>
              <a:path w="4498975" h="3797300">
                <a:moveTo>
                  <a:pt x="59893" y="1320800"/>
                </a:moveTo>
                <a:lnTo>
                  <a:pt x="25400" y="1320800"/>
                </a:lnTo>
                <a:lnTo>
                  <a:pt x="26098" y="1333500"/>
                </a:lnTo>
                <a:lnTo>
                  <a:pt x="58821" y="1333500"/>
                </a:lnTo>
                <a:lnTo>
                  <a:pt x="59893" y="1320800"/>
                </a:lnTo>
                <a:close/>
              </a:path>
              <a:path w="4498975" h="3797300">
                <a:moveTo>
                  <a:pt x="74075" y="1320800"/>
                </a:moveTo>
                <a:lnTo>
                  <a:pt x="63136" y="1320800"/>
                </a:lnTo>
                <a:lnTo>
                  <a:pt x="67983" y="1333500"/>
                </a:lnTo>
                <a:lnTo>
                  <a:pt x="72299" y="1333500"/>
                </a:lnTo>
                <a:lnTo>
                  <a:pt x="74075" y="1320800"/>
                </a:lnTo>
                <a:close/>
              </a:path>
              <a:path w="4498975" h="3797300">
                <a:moveTo>
                  <a:pt x="23647" y="1320800"/>
                </a:moveTo>
                <a:lnTo>
                  <a:pt x="19697" y="1320800"/>
                </a:lnTo>
                <a:lnTo>
                  <a:pt x="22186" y="1330674"/>
                </a:lnTo>
                <a:lnTo>
                  <a:pt x="23647" y="1320800"/>
                </a:lnTo>
                <a:close/>
              </a:path>
              <a:path w="4498975" h="3797300">
                <a:moveTo>
                  <a:pt x="67068" y="1308100"/>
                </a:moveTo>
                <a:lnTo>
                  <a:pt x="11684" y="1308100"/>
                </a:lnTo>
                <a:lnTo>
                  <a:pt x="11201" y="1320800"/>
                </a:lnTo>
                <a:lnTo>
                  <a:pt x="67957" y="1320800"/>
                </a:lnTo>
                <a:lnTo>
                  <a:pt x="67068" y="1308100"/>
                </a:lnTo>
                <a:close/>
              </a:path>
              <a:path w="4498975" h="3797300">
                <a:moveTo>
                  <a:pt x="75882" y="1308100"/>
                </a:moveTo>
                <a:lnTo>
                  <a:pt x="67322" y="1308100"/>
                </a:lnTo>
                <a:lnTo>
                  <a:pt x="70993" y="1320800"/>
                </a:lnTo>
                <a:lnTo>
                  <a:pt x="74780" y="1320800"/>
                </a:lnTo>
                <a:lnTo>
                  <a:pt x="75882" y="1308100"/>
                </a:lnTo>
                <a:close/>
              </a:path>
              <a:path w="4498975" h="3797300">
                <a:moveTo>
                  <a:pt x="81953" y="1308100"/>
                </a:moveTo>
                <a:lnTo>
                  <a:pt x="78714" y="1308100"/>
                </a:lnTo>
                <a:lnTo>
                  <a:pt x="77990" y="1320800"/>
                </a:lnTo>
                <a:lnTo>
                  <a:pt x="80797" y="1320800"/>
                </a:lnTo>
                <a:lnTo>
                  <a:pt x="81953" y="1308100"/>
                </a:lnTo>
                <a:close/>
              </a:path>
              <a:path w="4498975" h="3797300">
                <a:moveTo>
                  <a:pt x="23205" y="1299541"/>
                </a:moveTo>
                <a:lnTo>
                  <a:pt x="18986" y="1308100"/>
                </a:lnTo>
                <a:lnTo>
                  <a:pt x="22529" y="1308100"/>
                </a:lnTo>
                <a:lnTo>
                  <a:pt x="23205" y="1299541"/>
                </a:lnTo>
                <a:close/>
              </a:path>
              <a:path w="4498975" h="3797300">
                <a:moveTo>
                  <a:pt x="57226" y="1295400"/>
                </a:moveTo>
                <a:lnTo>
                  <a:pt x="27127" y="1295400"/>
                </a:lnTo>
                <a:lnTo>
                  <a:pt x="26327" y="1308100"/>
                </a:lnTo>
                <a:lnTo>
                  <a:pt x="57302" y="1308100"/>
                </a:lnTo>
                <a:lnTo>
                  <a:pt x="57226" y="1295400"/>
                </a:lnTo>
                <a:close/>
              </a:path>
              <a:path w="4498975" h="3797300">
                <a:moveTo>
                  <a:pt x="72539" y="1295400"/>
                </a:moveTo>
                <a:lnTo>
                  <a:pt x="72275" y="1295400"/>
                </a:lnTo>
                <a:lnTo>
                  <a:pt x="71119" y="1308100"/>
                </a:lnTo>
                <a:lnTo>
                  <a:pt x="76262" y="1308100"/>
                </a:lnTo>
                <a:lnTo>
                  <a:pt x="72539" y="1295400"/>
                </a:lnTo>
                <a:close/>
              </a:path>
              <a:path w="4498975" h="3797300">
                <a:moveTo>
                  <a:pt x="25247" y="1295400"/>
                </a:moveTo>
                <a:lnTo>
                  <a:pt x="23533" y="1295400"/>
                </a:lnTo>
                <a:lnTo>
                  <a:pt x="23205" y="1299541"/>
                </a:lnTo>
                <a:lnTo>
                  <a:pt x="25247" y="1295400"/>
                </a:lnTo>
                <a:close/>
              </a:path>
              <a:path w="4498975" h="3797300">
                <a:moveTo>
                  <a:pt x="24701" y="1270000"/>
                </a:moveTo>
                <a:lnTo>
                  <a:pt x="20266" y="1270000"/>
                </a:lnTo>
                <a:lnTo>
                  <a:pt x="19062" y="1282700"/>
                </a:lnTo>
                <a:lnTo>
                  <a:pt x="17211" y="1282700"/>
                </a:lnTo>
                <a:lnTo>
                  <a:pt x="17208" y="1295400"/>
                </a:lnTo>
                <a:lnTo>
                  <a:pt x="20307" y="1295400"/>
                </a:lnTo>
                <a:lnTo>
                  <a:pt x="24701" y="1270000"/>
                </a:lnTo>
                <a:close/>
              </a:path>
              <a:path w="4498975" h="3797300">
                <a:moveTo>
                  <a:pt x="30721" y="1282700"/>
                </a:moveTo>
                <a:lnTo>
                  <a:pt x="26098" y="1282700"/>
                </a:lnTo>
                <a:lnTo>
                  <a:pt x="20307" y="1295400"/>
                </a:lnTo>
                <a:lnTo>
                  <a:pt x="33680" y="1295400"/>
                </a:lnTo>
                <a:lnTo>
                  <a:pt x="30721" y="1282700"/>
                </a:lnTo>
                <a:close/>
              </a:path>
              <a:path w="4498975" h="3797300">
                <a:moveTo>
                  <a:pt x="43802" y="1282700"/>
                </a:moveTo>
                <a:lnTo>
                  <a:pt x="33947" y="1282700"/>
                </a:lnTo>
                <a:lnTo>
                  <a:pt x="33680" y="1295400"/>
                </a:lnTo>
                <a:lnTo>
                  <a:pt x="50152" y="1295400"/>
                </a:lnTo>
                <a:lnTo>
                  <a:pt x="43802" y="1282700"/>
                </a:lnTo>
                <a:close/>
              </a:path>
              <a:path w="4498975" h="3797300">
                <a:moveTo>
                  <a:pt x="65735" y="1270000"/>
                </a:moveTo>
                <a:lnTo>
                  <a:pt x="40469" y="1270000"/>
                </a:lnTo>
                <a:lnTo>
                  <a:pt x="40889" y="1282212"/>
                </a:lnTo>
                <a:lnTo>
                  <a:pt x="41109" y="1282700"/>
                </a:lnTo>
                <a:lnTo>
                  <a:pt x="51663" y="1282700"/>
                </a:lnTo>
                <a:lnTo>
                  <a:pt x="51308" y="1295400"/>
                </a:lnTo>
                <a:lnTo>
                  <a:pt x="62191" y="1295400"/>
                </a:lnTo>
                <a:lnTo>
                  <a:pt x="65493" y="1282700"/>
                </a:lnTo>
                <a:lnTo>
                  <a:pt x="65735" y="1270000"/>
                </a:lnTo>
                <a:close/>
              </a:path>
              <a:path w="4498975" h="3797300">
                <a:moveTo>
                  <a:pt x="31051" y="1270000"/>
                </a:moveTo>
                <a:lnTo>
                  <a:pt x="28092" y="1270000"/>
                </a:lnTo>
                <a:lnTo>
                  <a:pt x="29006" y="1282700"/>
                </a:lnTo>
                <a:lnTo>
                  <a:pt x="30594" y="1282700"/>
                </a:lnTo>
                <a:lnTo>
                  <a:pt x="31051" y="1270000"/>
                </a:lnTo>
                <a:close/>
              </a:path>
              <a:path w="4498975" h="3797300">
                <a:moveTo>
                  <a:pt x="35382" y="1270000"/>
                </a:moveTo>
                <a:lnTo>
                  <a:pt x="34416" y="1282700"/>
                </a:lnTo>
                <a:lnTo>
                  <a:pt x="40906" y="1282700"/>
                </a:lnTo>
                <a:lnTo>
                  <a:pt x="40889" y="1282212"/>
                </a:lnTo>
                <a:lnTo>
                  <a:pt x="35382" y="1270000"/>
                </a:lnTo>
                <a:close/>
              </a:path>
              <a:path w="4498975" h="3797300">
                <a:moveTo>
                  <a:pt x="40889" y="1282212"/>
                </a:moveTo>
                <a:lnTo>
                  <a:pt x="40906" y="1282700"/>
                </a:lnTo>
                <a:lnTo>
                  <a:pt x="41109" y="1282700"/>
                </a:lnTo>
                <a:lnTo>
                  <a:pt x="40889" y="1282212"/>
                </a:lnTo>
                <a:close/>
              </a:path>
              <a:path w="4498975" h="3797300">
                <a:moveTo>
                  <a:pt x="71654" y="1271931"/>
                </a:moveTo>
                <a:lnTo>
                  <a:pt x="69037" y="1282700"/>
                </a:lnTo>
                <a:lnTo>
                  <a:pt x="71920" y="1282700"/>
                </a:lnTo>
                <a:lnTo>
                  <a:pt x="72064" y="1273679"/>
                </a:lnTo>
                <a:lnTo>
                  <a:pt x="71654" y="1271931"/>
                </a:lnTo>
                <a:close/>
              </a:path>
              <a:path w="4498975" h="3797300">
                <a:moveTo>
                  <a:pt x="72059" y="1257300"/>
                </a:moveTo>
                <a:lnTo>
                  <a:pt x="37918" y="1257300"/>
                </a:lnTo>
                <a:lnTo>
                  <a:pt x="39838" y="1270000"/>
                </a:lnTo>
                <a:lnTo>
                  <a:pt x="72123" y="1270000"/>
                </a:lnTo>
                <a:lnTo>
                  <a:pt x="72064" y="1273679"/>
                </a:lnTo>
                <a:lnTo>
                  <a:pt x="74180" y="1282700"/>
                </a:lnTo>
                <a:lnTo>
                  <a:pt x="81368" y="1282700"/>
                </a:lnTo>
                <a:lnTo>
                  <a:pt x="74688" y="1270000"/>
                </a:lnTo>
                <a:lnTo>
                  <a:pt x="72059" y="1257300"/>
                </a:lnTo>
                <a:close/>
              </a:path>
              <a:path w="4498975" h="3797300">
                <a:moveTo>
                  <a:pt x="72123" y="1270000"/>
                </a:moveTo>
                <a:lnTo>
                  <a:pt x="71200" y="1270000"/>
                </a:lnTo>
                <a:lnTo>
                  <a:pt x="71654" y="1271931"/>
                </a:lnTo>
                <a:lnTo>
                  <a:pt x="72123" y="1270000"/>
                </a:lnTo>
                <a:close/>
              </a:path>
              <a:path w="4498975" h="3797300">
                <a:moveTo>
                  <a:pt x="37918" y="1257300"/>
                </a:moveTo>
                <a:lnTo>
                  <a:pt x="23607" y="1257300"/>
                </a:lnTo>
                <a:lnTo>
                  <a:pt x="20381" y="1270000"/>
                </a:lnTo>
                <a:lnTo>
                  <a:pt x="33616" y="1270000"/>
                </a:lnTo>
                <a:lnTo>
                  <a:pt x="37918" y="1257300"/>
                </a:lnTo>
                <a:close/>
              </a:path>
              <a:path w="4498975" h="3797300">
                <a:moveTo>
                  <a:pt x="81953" y="1257300"/>
                </a:moveTo>
                <a:lnTo>
                  <a:pt x="77419" y="1257300"/>
                </a:lnTo>
                <a:lnTo>
                  <a:pt x="79679" y="1270000"/>
                </a:lnTo>
                <a:lnTo>
                  <a:pt x="81953" y="1257300"/>
                </a:lnTo>
                <a:close/>
              </a:path>
              <a:path w="4498975" h="3797300">
                <a:moveTo>
                  <a:pt x="60871" y="1244600"/>
                </a:moveTo>
                <a:lnTo>
                  <a:pt x="18986" y="1244600"/>
                </a:lnTo>
                <a:lnTo>
                  <a:pt x="20218" y="1257300"/>
                </a:lnTo>
                <a:lnTo>
                  <a:pt x="75260" y="1257300"/>
                </a:lnTo>
                <a:lnTo>
                  <a:pt x="60871" y="1244600"/>
                </a:lnTo>
                <a:close/>
              </a:path>
              <a:path w="4498975" h="3797300">
                <a:moveTo>
                  <a:pt x="77495" y="1244600"/>
                </a:moveTo>
                <a:lnTo>
                  <a:pt x="76314" y="1257300"/>
                </a:lnTo>
                <a:lnTo>
                  <a:pt x="78397" y="1257300"/>
                </a:lnTo>
                <a:lnTo>
                  <a:pt x="77495" y="1244600"/>
                </a:lnTo>
                <a:close/>
              </a:path>
              <a:path w="4498975" h="3797300">
                <a:moveTo>
                  <a:pt x="63931" y="1231900"/>
                </a:moveTo>
                <a:lnTo>
                  <a:pt x="17970" y="1231900"/>
                </a:lnTo>
                <a:lnTo>
                  <a:pt x="16395" y="1244600"/>
                </a:lnTo>
                <a:lnTo>
                  <a:pt x="65049" y="1244600"/>
                </a:lnTo>
                <a:lnTo>
                  <a:pt x="63931" y="1231900"/>
                </a:lnTo>
                <a:close/>
              </a:path>
              <a:path w="4498975" h="3797300">
                <a:moveTo>
                  <a:pt x="75120" y="1231900"/>
                </a:moveTo>
                <a:lnTo>
                  <a:pt x="70802" y="1231900"/>
                </a:lnTo>
                <a:lnTo>
                  <a:pt x="69100" y="1244600"/>
                </a:lnTo>
                <a:lnTo>
                  <a:pt x="79476" y="1244600"/>
                </a:lnTo>
                <a:lnTo>
                  <a:pt x="75120" y="1231900"/>
                </a:lnTo>
                <a:close/>
              </a:path>
              <a:path w="4498975" h="3797300">
                <a:moveTo>
                  <a:pt x="72562" y="1219200"/>
                </a:moveTo>
                <a:lnTo>
                  <a:pt x="22872" y="1219200"/>
                </a:lnTo>
                <a:lnTo>
                  <a:pt x="21170" y="1231900"/>
                </a:lnTo>
                <a:lnTo>
                  <a:pt x="74752" y="1231900"/>
                </a:lnTo>
                <a:lnTo>
                  <a:pt x="72562" y="1219200"/>
                </a:lnTo>
                <a:close/>
              </a:path>
              <a:path w="4498975" h="3797300">
                <a:moveTo>
                  <a:pt x="81559" y="1206500"/>
                </a:moveTo>
                <a:lnTo>
                  <a:pt x="80886" y="1219200"/>
                </a:lnTo>
                <a:lnTo>
                  <a:pt x="82499" y="1219200"/>
                </a:lnTo>
                <a:lnTo>
                  <a:pt x="83693" y="1231900"/>
                </a:lnTo>
                <a:lnTo>
                  <a:pt x="88455" y="1219200"/>
                </a:lnTo>
                <a:lnTo>
                  <a:pt x="81559" y="1206500"/>
                </a:lnTo>
                <a:close/>
              </a:path>
              <a:path w="4498975" h="3797300">
                <a:moveTo>
                  <a:pt x="36017" y="1206500"/>
                </a:moveTo>
                <a:lnTo>
                  <a:pt x="19488" y="1206500"/>
                </a:lnTo>
                <a:lnTo>
                  <a:pt x="19405" y="1219200"/>
                </a:lnTo>
                <a:lnTo>
                  <a:pt x="33566" y="1219200"/>
                </a:lnTo>
                <a:lnTo>
                  <a:pt x="36017" y="1206500"/>
                </a:lnTo>
                <a:close/>
              </a:path>
              <a:path w="4498975" h="3797300">
                <a:moveTo>
                  <a:pt x="71087" y="1206500"/>
                </a:moveTo>
                <a:lnTo>
                  <a:pt x="36017" y="1206500"/>
                </a:lnTo>
                <a:lnTo>
                  <a:pt x="36804" y="1219200"/>
                </a:lnTo>
                <a:lnTo>
                  <a:pt x="70605" y="1219200"/>
                </a:lnTo>
                <a:lnTo>
                  <a:pt x="71087" y="1206500"/>
                </a:lnTo>
                <a:close/>
              </a:path>
              <a:path w="4498975" h="3797300">
                <a:moveTo>
                  <a:pt x="71323" y="1193800"/>
                </a:moveTo>
                <a:lnTo>
                  <a:pt x="26593" y="1193800"/>
                </a:lnTo>
                <a:lnTo>
                  <a:pt x="37972" y="1206500"/>
                </a:lnTo>
                <a:lnTo>
                  <a:pt x="76700" y="1206500"/>
                </a:lnTo>
                <a:lnTo>
                  <a:pt x="71323" y="1193800"/>
                </a:lnTo>
                <a:close/>
              </a:path>
              <a:path w="4498975" h="3797300">
                <a:moveTo>
                  <a:pt x="82200" y="1193800"/>
                </a:moveTo>
                <a:lnTo>
                  <a:pt x="79343" y="1193800"/>
                </a:lnTo>
                <a:lnTo>
                  <a:pt x="76700" y="1206500"/>
                </a:lnTo>
                <a:lnTo>
                  <a:pt x="81378" y="1206500"/>
                </a:lnTo>
                <a:lnTo>
                  <a:pt x="82200" y="1193800"/>
                </a:lnTo>
                <a:close/>
              </a:path>
              <a:path w="4498975" h="3797300">
                <a:moveTo>
                  <a:pt x="88823" y="1193800"/>
                </a:moveTo>
                <a:lnTo>
                  <a:pt x="83756" y="1193800"/>
                </a:lnTo>
                <a:lnTo>
                  <a:pt x="86804" y="1206500"/>
                </a:lnTo>
                <a:lnTo>
                  <a:pt x="88823" y="1193800"/>
                </a:lnTo>
                <a:close/>
              </a:path>
              <a:path w="4498975" h="3797300">
                <a:moveTo>
                  <a:pt x="62928" y="1181100"/>
                </a:moveTo>
                <a:lnTo>
                  <a:pt x="21374" y="1181100"/>
                </a:lnTo>
                <a:lnTo>
                  <a:pt x="25412" y="1193800"/>
                </a:lnTo>
                <a:lnTo>
                  <a:pt x="69875" y="1193800"/>
                </a:lnTo>
                <a:lnTo>
                  <a:pt x="62928" y="1181100"/>
                </a:lnTo>
                <a:close/>
              </a:path>
              <a:path w="4498975" h="3797300">
                <a:moveTo>
                  <a:pt x="85978" y="1181100"/>
                </a:moveTo>
                <a:lnTo>
                  <a:pt x="70446" y="1181100"/>
                </a:lnTo>
                <a:lnTo>
                  <a:pt x="73787" y="1193800"/>
                </a:lnTo>
                <a:lnTo>
                  <a:pt x="83365" y="1193800"/>
                </a:lnTo>
                <a:lnTo>
                  <a:pt x="85978" y="1181100"/>
                </a:lnTo>
                <a:close/>
              </a:path>
              <a:path w="4498975" h="3797300">
                <a:moveTo>
                  <a:pt x="61607" y="1168400"/>
                </a:moveTo>
                <a:lnTo>
                  <a:pt x="37456" y="1168400"/>
                </a:lnTo>
                <a:lnTo>
                  <a:pt x="33578" y="1181100"/>
                </a:lnTo>
                <a:lnTo>
                  <a:pt x="68160" y="1181100"/>
                </a:lnTo>
                <a:lnTo>
                  <a:pt x="61607" y="1168400"/>
                </a:lnTo>
                <a:close/>
              </a:path>
              <a:path w="4498975" h="3797300">
                <a:moveTo>
                  <a:pt x="73406" y="1168400"/>
                </a:moveTo>
                <a:lnTo>
                  <a:pt x="68414" y="1168400"/>
                </a:lnTo>
                <a:lnTo>
                  <a:pt x="68364" y="1181100"/>
                </a:lnTo>
                <a:lnTo>
                  <a:pt x="77406" y="1181100"/>
                </a:lnTo>
                <a:lnTo>
                  <a:pt x="73406" y="1168400"/>
                </a:lnTo>
                <a:close/>
              </a:path>
              <a:path w="4498975" h="3797300">
                <a:moveTo>
                  <a:pt x="83197" y="1155700"/>
                </a:moveTo>
                <a:lnTo>
                  <a:pt x="81343" y="1155700"/>
                </a:lnTo>
                <a:lnTo>
                  <a:pt x="78054" y="1168400"/>
                </a:lnTo>
                <a:lnTo>
                  <a:pt x="79781" y="1181100"/>
                </a:lnTo>
                <a:lnTo>
                  <a:pt x="84200" y="1181100"/>
                </a:lnTo>
                <a:lnTo>
                  <a:pt x="90639" y="1168400"/>
                </a:lnTo>
                <a:lnTo>
                  <a:pt x="85636" y="1168400"/>
                </a:lnTo>
                <a:lnTo>
                  <a:pt x="83197" y="1155700"/>
                </a:lnTo>
                <a:close/>
              </a:path>
              <a:path w="4498975" h="3797300">
                <a:moveTo>
                  <a:pt x="75920" y="1143000"/>
                </a:moveTo>
                <a:lnTo>
                  <a:pt x="52374" y="1143000"/>
                </a:lnTo>
                <a:lnTo>
                  <a:pt x="50698" y="1155700"/>
                </a:lnTo>
                <a:lnTo>
                  <a:pt x="25965" y="1155700"/>
                </a:lnTo>
                <a:lnTo>
                  <a:pt x="25566" y="1168400"/>
                </a:lnTo>
                <a:lnTo>
                  <a:pt x="70472" y="1168400"/>
                </a:lnTo>
                <a:lnTo>
                  <a:pt x="74409" y="1155700"/>
                </a:lnTo>
                <a:lnTo>
                  <a:pt x="75920" y="1143000"/>
                </a:lnTo>
                <a:close/>
              </a:path>
              <a:path w="4498975" h="3797300">
                <a:moveTo>
                  <a:pt x="77457" y="1155700"/>
                </a:moveTo>
                <a:lnTo>
                  <a:pt x="74739" y="1155700"/>
                </a:lnTo>
                <a:lnTo>
                  <a:pt x="77635" y="1168400"/>
                </a:lnTo>
                <a:lnTo>
                  <a:pt x="77965" y="1168400"/>
                </a:lnTo>
                <a:lnTo>
                  <a:pt x="77457" y="1155700"/>
                </a:lnTo>
                <a:close/>
              </a:path>
              <a:path w="4498975" h="3797300">
                <a:moveTo>
                  <a:pt x="31241" y="1143000"/>
                </a:moveTo>
                <a:lnTo>
                  <a:pt x="27792" y="1155700"/>
                </a:lnTo>
                <a:lnTo>
                  <a:pt x="34124" y="1155700"/>
                </a:lnTo>
                <a:lnTo>
                  <a:pt x="31241" y="1143000"/>
                </a:lnTo>
                <a:close/>
              </a:path>
              <a:path w="4498975" h="3797300">
                <a:moveTo>
                  <a:pt x="47332" y="1143000"/>
                </a:moveTo>
                <a:lnTo>
                  <a:pt x="38366" y="1143000"/>
                </a:lnTo>
                <a:lnTo>
                  <a:pt x="39281" y="1155700"/>
                </a:lnTo>
                <a:lnTo>
                  <a:pt x="48971" y="1155700"/>
                </a:lnTo>
                <a:lnTo>
                  <a:pt x="47332" y="1143000"/>
                </a:lnTo>
                <a:close/>
              </a:path>
              <a:path w="4498975" h="3797300">
                <a:moveTo>
                  <a:pt x="84797" y="1143000"/>
                </a:moveTo>
                <a:lnTo>
                  <a:pt x="75920" y="1143000"/>
                </a:lnTo>
                <a:lnTo>
                  <a:pt x="84772" y="1155700"/>
                </a:lnTo>
                <a:lnTo>
                  <a:pt x="91655" y="1155700"/>
                </a:lnTo>
                <a:lnTo>
                  <a:pt x="91206" y="1151290"/>
                </a:lnTo>
                <a:lnTo>
                  <a:pt x="84797" y="1143000"/>
                </a:lnTo>
                <a:close/>
              </a:path>
              <a:path w="4498975" h="3797300">
                <a:moveTo>
                  <a:pt x="91206" y="1151290"/>
                </a:moveTo>
                <a:lnTo>
                  <a:pt x="91655" y="1155700"/>
                </a:lnTo>
                <a:lnTo>
                  <a:pt x="91636" y="1151847"/>
                </a:lnTo>
                <a:lnTo>
                  <a:pt x="91206" y="1151290"/>
                </a:lnTo>
                <a:close/>
              </a:path>
              <a:path w="4498975" h="3797300">
                <a:moveTo>
                  <a:pt x="91636" y="1151847"/>
                </a:moveTo>
                <a:lnTo>
                  <a:pt x="91655" y="1155700"/>
                </a:lnTo>
                <a:lnTo>
                  <a:pt x="94615" y="1155700"/>
                </a:lnTo>
                <a:lnTo>
                  <a:pt x="91636" y="1151847"/>
                </a:lnTo>
                <a:close/>
              </a:path>
              <a:path w="4498975" h="3797300">
                <a:moveTo>
                  <a:pt x="91592" y="1143000"/>
                </a:moveTo>
                <a:lnTo>
                  <a:pt x="90360" y="1143000"/>
                </a:lnTo>
                <a:lnTo>
                  <a:pt x="91206" y="1151290"/>
                </a:lnTo>
                <a:lnTo>
                  <a:pt x="91636" y="1151847"/>
                </a:lnTo>
                <a:lnTo>
                  <a:pt x="91592" y="1143000"/>
                </a:lnTo>
                <a:close/>
              </a:path>
              <a:path w="4498975" h="3797300">
                <a:moveTo>
                  <a:pt x="76657" y="1130300"/>
                </a:moveTo>
                <a:lnTo>
                  <a:pt x="27495" y="1130300"/>
                </a:lnTo>
                <a:lnTo>
                  <a:pt x="35001" y="1143000"/>
                </a:lnTo>
                <a:lnTo>
                  <a:pt x="74599" y="1143000"/>
                </a:lnTo>
                <a:lnTo>
                  <a:pt x="76657" y="1130300"/>
                </a:lnTo>
                <a:close/>
              </a:path>
              <a:path w="4498975" h="3797300">
                <a:moveTo>
                  <a:pt x="85305" y="1130300"/>
                </a:moveTo>
                <a:lnTo>
                  <a:pt x="76657" y="1130300"/>
                </a:lnTo>
                <a:lnTo>
                  <a:pt x="79641" y="1143000"/>
                </a:lnTo>
                <a:lnTo>
                  <a:pt x="85890" y="1143000"/>
                </a:lnTo>
                <a:lnTo>
                  <a:pt x="85305" y="1130300"/>
                </a:lnTo>
                <a:close/>
              </a:path>
              <a:path w="4498975" h="3797300">
                <a:moveTo>
                  <a:pt x="52031" y="1117600"/>
                </a:moveTo>
                <a:lnTo>
                  <a:pt x="31800" y="1117600"/>
                </a:lnTo>
                <a:lnTo>
                  <a:pt x="32791" y="1130300"/>
                </a:lnTo>
                <a:lnTo>
                  <a:pt x="61277" y="1130300"/>
                </a:lnTo>
                <a:lnTo>
                  <a:pt x="52031" y="1117600"/>
                </a:lnTo>
                <a:close/>
              </a:path>
              <a:path w="4498975" h="3797300">
                <a:moveTo>
                  <a:pt x="69545" y="1117600"/>
                </a:moveTo>
                <a:lnTo>
                  <a:pt x="52031" y="1117600"/>
                </a:lnTo>
                <a:lnTo>
                  <a:pt x="61277" y="1130300"/>
                </a:lnTo>
                <a:lnTo>
                  <a:pt x="69545" y="1117600"/>
                </a:lnTo>
                <a:close/>
              </a:path>
              <a:path w="4498975" h="3797300">
                <a:moveTo>
                  <a:pt x="73272" y="1117600"/>
                </a:moveTo>
                <a:lnTo>
                  <a:pt x="69545" y="1117600"/>
                </a:lnTo>
                <a:lnTo>
                  <a:pt x="61277" y="1130300"/>
                </a:lnTo>
                <a:lnTo>
                  <a:pt x="75565" y="1130300"/>
                </a:lnTo>
                <a:lnTo>
                  <a:pt x="73272" y="1117600"/>
                </a:lnTo>
                <a:close/>
              </a:path>
              <a:path w="4498975" h="3797300">
                <a:moveTo>
                  <a:pt x="79463" y="1117600"/>
                </a:moveTo>
                <a:lnTo>
                  <a:pt x="78270" y="1117600"/>
                </a:lnTo>
                <a:lnTo>
                  <a:pt x="77901" y="1130300"/>
                </a:lnTo>
                <a:lnTo>
                  <a:pt x="79463" y="1117600"/>
                </a:lnTo>
                <a:close/>
              </a:path>
              <a:path w="4498975" h="3797300">
                <a:moveTo>
                  <a:pt x="82979" y="1117600"/>
                </a:moveTo>
                <a:lnTo>
                  <a:pt x="79463" y="1117600"/>
                </a:lnTo>
                <a:lnTo>
                  <a:pt x="77901" y="1130300"/>
                </a:lnTo>
                <a:lnTo>
                  <a:pt x="82359" y="1130300"/>
                </a:lnTo>
                <a:lnTo>
                  <a:pt x="82510" y="1129677"/>
                </a:lnTo>
                <a:lnTo>
                  <a:pt x="82979" y="1117600"/>
                </a:lnTo>
                <a:close/>
              </a:path>
              <a:path w="4498975" h="3797300">
                <a:moveTo>
                  <a:pt x="82510" y="1129677"/>
                </a:moveTo>
                <a:lnTo>
                  <a:pt x="82359" y="1130300"/>
                </a:lnTo>
                <a:lnTo>
                  <a:pt x="82486" y="1130300"/>
                </a:lnTo>
                <a:lnTo>
                  <a:pt x="82510" y="1129677"/>
                </a:lnTo>
                <a:close/>
              </a:path>
              <a:path w="4498975" h="3797300">
                <a:moveTo>
                  <a:pt x="96316" y="1117600"/>
                </a:moveTo>
                <a:lnTo>
                  <a:pt x="90614" y="1117600"/>
                </a:lnTo>
                <a:lnTo>
                  <a:pt x="90766" y="1130300"/>
                </a:lnTo>
                <a:lnTo>
                  <a:pt x="95097" y="1130300"/>
                </a:lnTo>
                <a:lnTo>
                  <a:pt x="96316" y="1117600"/>
                </a:lnTo>
                <a:close/>
              </a:path>
              <a:path w="4498975" h="3797300">
                <a:moveTo>
                  <a:pt x="85445" y="1117600"/>
                </a:moveTo>
                <a:lnTo>
                  <a:pt x="82979" y="1117600"/>
                </a:lnTo>
                <a:lnTo>
                  <a:pt x="82510" y="1129677"/>
                </a:lnTo>
                <a:lnTo>
                  <a:pt x="85445" y="1117600"/>
                </a:lnTo>
                <a:close/>
              </a:path>
              <a:path w="4498975" h="3797300">
                <a:moveTo>
                  <a:pt x="48817" y="1108272"/>
                </a:moveTo>
                <a:lnTo>
                  <a:pt x="45300" y="1117600"/>
                </a:lnTo>
                <a:lnTo>
                  <a:pt x="48006" y="1117600"/>
                </a:lnTo>
                <a:lnTo>
                  <a:pt x="48817" y="1108272"/>
                </a:lnTo>
                <a:close/>
              </a:path>
              <a:path w="4498975" h="3797300">
                <a:moveTo>
                  <a:pt x="50088" y="1104900"/>
                </a:moveTo>
                <a:lnTo>
                  <a:pt x="48817" y="1108272"/>
                </a:lnTo>
                <a:lnTo>
                  <a:pt x="48006" y="1117600"/>
                </a:lnTo>
                <a:lnTo>
                  <a:pt x="55473" y="1117600"/>
                </a:lnTo>
                <a:lnTo>
                  <a:pt x="50088" y="1104900"/>
                </a:lnTo>
                <a:close/>
              </a:path>
              <a:path w="4498975" h="3797300">
                <a:moveTo>
                  <a:pt x="103352" y="1104900"/>
                </a:moveTo>
                <a:lnTo>
                  <a:pt x="50088" y="1104900"/>
                </a:lnTo>
                <a:lnTo>
                  <a:pt x="55473" y="1117600"/>
                </a:lnTo>
                <a:lnTo>
                  <a:pt x="99377" y="1117600"/>
                </a:lnTo>
                <a:lnTo>
                  <a:pt x="103352" y="1104900"/>
                </a:lnTo>
                <a:close/>
              </a:path>
              <a:path w="4498975" h="3797300">
                <a:moveTo>
                  <a:pt x="50088" y="1104900"/>
                </a:moveTo>
                <a:lnTo>
                  <a:pt x="49110" y="1104900"/>
                </a:lnTo>
                <a:lnTo>
                  <a:pt x="48817" y="1108272"/>
                </a:lnTo>
                <a:lnTo>
                  <a:pt x="50088" y="1104900"/>
                </a:lnTo>
                <a:close/>
              </a:path>
              <a:path w="4498975" h="3797300">
                <a:moveTo>
                  <a:pt x="102184" y="1092200"/>
                </a:moveTo>
                <a:lnTo>
                  <a:pt x="32582" y="1092200"/>
                </a:lnTo>
                <a:lnTo>
                  <a:pt x="33324" y="1104900"/>
                </a:lnTo>
                <a:lnTo>
                  <a:pt x="102057" y="1104900"/>
                </a:lnTo>
                <a:lnTo>
                  <a:pt x="102184" y="1092200"/>
                </a:lnTo>
                <a:close/>
              </a:path>
              <a:path w="4498975" h="3797300">
                <a:moveTo>
                  <a:pt x="76695" y="1079500"/>
                </a:moveTo>
                <a:lnTo>
                  <a:pt x="40068" y="1079500"/>
                </a:lnTo>
                <a:lnTo>
                  <a:pt x="35356" y="1092200"/>
                </a:lnTo>
                <a:lnTo>
                  <a:pt x="89636" y="1092200"/>
                </a:lnTo>
                <a:lnTo>
                  <a:pt x="76695" y="1079500"/>
                </a:lnTo>
                <a:close/>
              </a:path>
              <a:path w="4498975" h="3797300">
                <a:moveTo>
                  <a:pt x="100291" y="1079500"/>
                </a:moveTo>
                <a:lnTo>
                  <a:pt x="89446" y="1079500"/>
                </a:lnTo>
                <a:lnTo>
                  <a:pt x="90754" y="1092200"/>
                </a:lnTo>
                <a:lnTo>
                  <a:pt x="106565" y="1092200"/>
                </a:lnTo>
                <a:lnTo>
                  <a:pt x="100291" y="1079500"/>
                </a:lnTo>
                <a:close/>
              </a:path>
              <a:path w="4498975" h="3797300">
                <a:moveTo>
                  <a:pt x="42011" y="1066800"/>
                </a:moveTo>
                <a:lnTo>
                  <a:pt x="38798" y="1066800"/>
                </a:lnTo>
                <a:lnTo>
                  <a:pt x="38290" y="1079500"/>
                </a:lnTo>
                <a:lnTo>
                  <a:pt x="42989" y="1079500"/>
                </a:lnTo>
                <a:lnTo>
                  <a:pt x="42682" y="1067708"/>
                </a:lnTo>
                <a:lnTo>
                  <a:pt x="42011" y="1066800"/>
                </a:lnTo>
                <a:close/>
              </a:path>
              <a:path w="4498975" h="3797300">
                <a:moveTo>
                  <a:pt x="70586" y="1041400"/>
                </a:moveTo>
                <a:lnTo>
                  <a:pt x="62433" y="1041400"/>
                </a:lnTo>
                <a:lnTo>
                  <a:pt x="62280" y="1054100"/>
                </a:lnTo>
                <a:lnTo>
                  <a:pt x="61328" y="1066800"/>
                </a:lnTo>
                <a:lnTo>
                  <a:pt x="42659" y="1066800"/>
                </a:lnTo>
                <a:lnTo>
                  <a:pt x="42682" y="1067708"/>
                </a:lnTo>
                <a:lnTo>
                  <a:pt x="51396" y="1079500"/>
                </a:lnTo>
                <a:lnTo>
                  <a:pt x="88188" y="1079500"/>
                </a:lnTo>
                <a:lnTo>
                  <a:pt x="91554" y="1054100"/>
                </a:lnTo>
                <a:lnTo>
                  <a:pt x="71069" y="1054100"/>
                </a:lnTo>
                <a:lnTo>
                  <a:pt x="70586" y="1041400"/>
                </a:lnTo>
                <a:close/>
              </a:path>
              <a:path w="4498975" h="3797300">
                <a:moveTo>
                  <a:pt x="97447" y="1066800"/>
                </a:moveTo>
                <a:lnTo>
                  <a:pt x="94767" y="1066800"/>
                </a:lnTo>
                <a:lnTo>
                  <a:pt x="92976" y="1079500"/>
                </a:lnTo>
                <a:lnTo>
                  <a:pt x="97447" y="1066800"/>
                </a:lnTo>
                <a:close/>
              </a:path>
              <a:path w="4498975" h="3797300">
                <a:moveTo>
                  <a:pt x="104711" y="1066800"/>
                </a:moveTo>
                <a:lnTo>
                  <a:pt x="97447" y="1066800"/>
                </a:lnTo>
                <a:lnTo>
                  <a:pt x="101155" y="1079500"/>
                </a:lnTo>
                <a:lnTo>
                  <a:pt x="104266" y="1079500"/>
                </a:lnTo>
                <a:lnTo>
                  <a:pt x="104711" y="1066800"/>
                </a:lnTo>
                <a:close/>
              </a:path>
              <a:path w="4498975" h="3797300">
                <a:moveTo>
                  <a:pt x="48393" y="1054100"/>
                </a:moveTo>
                <a:lnTo>
                  <a:pt x="43534" y="1054100"/>
                </a:lnTo>
                <a:lnTo>
                  <a:pt x="41821" y="1066800"/>
                </a:lnTo>
                <a:lnTo>
                  <a:pt x="54290" y="1066800"/>
                </a:lnTo>
                <a:lnTo>
                  <a:pt x="48393" y="1054100"/>
                </a:lnTo>
                <a:close/>
              </a:path>
              <a:path w="4498975" h="3797300">
                <a:moveTo>
                  <a:pt x="96565" y="1058321"/>
                </a:moveTo>
                <a:lnTo>
                  <a:pt x="100406" y="1066800"/>
                </a:lnTo>
                <a:lnTo>
                  <a:pt x="100933" y="1062002"/>
                </a:lnTo>
                <a:lnTo>
                  <a:pt x="96565" y="1058321"/>
                </a:lnTo>
                <a:close/>
              </a:path>
              <a:path w="4498975" h="3797300">
                <a:moveTo>
                  <a:pt x="109004" y="1054100"/>
                </a:moveTo>
                <a:lnTo>
                  <a:pt x="101803" y="1054100"/>
                </a:lnTo>
                <a:lnTo>
                  <a:pt x="100933" y="1062002"/>
                </a:lnTo>
                <a:lnTo>
                  <a:pt x="106629" y="1066800"/>
                </a:lnTo>
                <a:lnTo>
                  <a:pt x="109004" y="1054100"/>
                </a:lnTo>
                <a:close/>
              </a:path>
              <a:path w="4498975" h="3797300">
                <a:moveTo>
                  <a:pt x="94653" y="1054100"/>
                </a:moveTo>
                <a:lnTo>
                  <a:pt x="91554" y="1054100"/>
                </a:lnTo>
                <a:lnTo>
                  <a:pt x="96565" y="1058321"/>
                </a:lnTo>
                <a:lnTo>
                  <a:pt x="94653" y="1054100"/>
                </a:lnTo>
                <a:close/>
              </a:path>
              <a:path w="4498975" h="3797300">
                <a:moveTo>
                  <a:pt x="93637" y="1028700"/>
                </a:moveTo>
                <a:lnTo>
                  <a:pt x="45951" y="1028700"/>
                </a:lnTo>
                <a:lnTo>
                  <a:pt x="45050" y="1041400"/>
                </a:lnTo>
                <a:lnTo>
                  <a:pt x="71958" y="1041400"/>
                </a:lnTo>
                <a:lnTo>
                  <a:pt x="71069" y="1054100"/>
                </a:lnTo>
                <a:lnTo>
                  <a:pt x="94538" y="1054100"/>
                </a:lnTo>
                <a:lnTo>
                  <a:pt x="91782" y="1041400"/>
                </a:lnTo>
                <a:lnTo>
                  <a:pt x="93637" y="1028700"/>
                </a:lnTo>
                <a:close/>
              </a:path>
              <a:path w="4498975" h="3797300">
                <a:moveTo>
                  <a:pt x="101866" y="1041400"/>
                </a:moveTo>
                <a:lnTo>
                  <a:pt x="101320" y="1041400"/>
                </a:lnTo>
                <a:lnTo>
                  <a:pt x="94538" y="1054100"/>
                </a:lnTo>
                <a:lnTo>
                  <a:pt x="102171" y="1054100"/>
                </a:lnTo>
                <a:lnTo>
                  <a:pt x="101866" y="1041400"/>
                </a:lnTo>
                <a:close/>
              </a:path>
              <a:path w="4498975" h="3797300">
                <a:moveTo>
                  <a:pt x="106400" y="1028700"/>
                </a:moveTo>
                <a:lnTo>
                  <a:pt x="98552" y="1028700"/>
                </a:lnTo>
                <a:lnTo>
                  <a:pt x="101663" y="1041400"/>
                </a:lnTo>
                <a:lnTo>
                  <a:pt x="103898" y="1041400"/>
                </a:lnTo>
                <a:lnTo>
                  <a:pt x="106400" y="1028700"/>
                </a:lnTo>
                <a:close/>
              </a:path>
              <a:path w="4498975" h="3797300">
                <a:moveTo>
                  <a:pt x="100108" y="1016000"/>
                </a:moveTo>
                <a:lnTo>
                  <a:pt x="53377" y="1016000"/>
                </a:lnTo>
                <a:lnTo>
                  <a:pt x="53733" y="1028700"/>
                </a:lnTo>
                <a:lnTo>
                  <a:pt x="95580" y="1028700"/>
                </a:lnTo>
                <a:lnTo>
                  <a:pt x="100108" y="1016000"/>
                </a:lnTo>
                <a:close/>
              </a:path>
              <a:path w="4498975" h="3797300">
                <a:moveTo>
                  <a:pt x="48425" y="1003300"/>
                </a:moveTo>
                <a:lnTo>
                  <a:pt x="45707" y="1016000"/>
                </a:lnTo>
                <a:lnTo>
                  <a:pt x="48742" y="1016000"/>
                </a:lnTo>
                <a:lnTo>
                  <a:pt x="48425" y="1003300"/>
                </a:lnTo>
                <a:close/>
              </a:path>
              <a:path w="4498975" h="3797300">
                <a:moveTo>
                  <a:pt x="51396" y="1003300"/>
                </a:moveTo>
                <a:lnTo>
                  <a:pt x="50596" y="1003300"/>
                </a:lnTo>
                <a:lnTo>
                  <a:pt x="49988" y="1016000"/>
                </a:lnTo>
                <a:lnTo>
                  <a:pt x="55968" y="1016000"/>
                </a:lnTo>
                <a:lnTo>
                  <a:pt x="51396" y="1003300"/>
                </a:lnTo>
                <a:close/>
              </a:path>
              <a:path w="4498975" h="3797300">
                <a:moveTo>
                  <a:pt x="66573" y="1003300"/>
                </a:moveTo>
                <a:lnTo>
                  <a:pt x="57010" y="1003300"/>
                </a:lnTo>
                <a:lnTo>
                  <a:pt x="55968" y="1016000"/>
                </a:lnTo>
                <a:lnTo>
                  <a:pt x="75285" y="1016000"/>
                </a:lnTo>
                <a:lnTo>
                  <a:pt x="66573" y="1003300"/>
                </a:lnTo>
                <a:close/>
              </a:path>
              <a:path w="4498975" h="3797300">
                <a:moveTo>
                  <a:pt x="104635" y="990600"/>
                </a:moveTo>
                <a:lnTo>
                  <a:pt x="53212" y="990600"/>
                </a:lnTo>
                <a:lnTo>
                  <a:pt x="53809" y="1003300"/>
                </a:lnTo>
                <a:lnTo>
                  <a:pt x="74650" y="1003300"/>
                </a:lnTo>
                <a:lnTo>
                  <a:pt x="75285" y="1016000"/>
                </a:lnTo>
                <a:lnTo>
                  <a:pt x="99593" y="1016000"/>
                </a:lnTo>
                <a:lnTo>
                  <a:pt x="103581" y="1003300"/>
                </a:lnTo>
                <a:lnTo>
                  <a:pt x="104635" y="990600"/>
                </a:lnTo>
                <a:close/>
              </a:path>
              <a:path w="4498975" h="3797300">
                <a:moveTo>
                  <a:pt x="118287" y="990600"/>
                </a:moveTo>
                <a:lnTo>
                  <a:pt x="111294" y="990600"/>
                </a:lnTo>
                <a:lnTo>
                  <a:pt x="115392" y="1003300"/>
                </a:lnTo>
                <a:lnTo>
                  <a:pt x="117983" y="1003300"/>
                </a:lnTo>
                <a:lnTo>
                  <a:pt x="118287" y="990600"/>
                </a:lnTo>
                <a:close/>
              </a:path>
              <a:path w="4498975" h="3797300">
                <a:moveTo>
                  <a:pt x="101218" y="977900"/>
                </a:moveTo>
                <a:lnTo>
                  <a:pt x="64846" y="977900"/>
                </a:lnTo>
                <a:lnTo>
                  <a:pt x="57213" y="990600"/>
                </a:lnTo>
                <a:lnTo>
                  <a:pt x="107899" y="990600"/>
                </a:lnTo>
                <a:lnTo>
                  <a:pt x="101218" y="977900"/>
                </a:lnTo>
                <a:close/>
              </a:path>
              <a:path w="4498975" h="3797300">
                <a:moveTo>
                  <a:pt x="111883" y="977900"/>
                </a:moveTo>
                <a:lnTo>
                  <a:pt x="110324" y="977900"/>
                </a:lnTo>
                <a:lnTo>
                  <a:pt x="107899" y="990600"/>
                </a:lnTo>
                <a:lnTo>
                  <a:pt x="114057" y="990600"/>
                </a:lnTo>
                <a:lnTo>
                  <a:pt x="111883" y="977900"/>
                </a:lnTo>
                <a:close/>
              </a:path>
              <a:path w="4498975" h="3797300">
                <a:moveTo>
                  <a:pt x="120065" y="977900"/>
                </a:moveTo>
                <a:lnTo>
                  <a:pt x="118287" y="990600"/>
                </a:lnTo>
                <a:lnTo>
                  <a:pt x="119532" y="990600"/>
                </a:lnTo>
                <a:lnTo>
                  <a:pt x="120065" y="977900"/>
                </a:lnTo>
                <a:close/>
              </a:path>
              <a:path w="4498975" h="3797300">
                <a:moveTo>
                  <a:pt x="103425" y="965200"/>
                </a:moveTo>
                <a:lnTo>
                  <a:pt x="68973" y="965200"/>
                </a:lnTo>
                <a:lnTo>
                  <a:pt x="68503" y="977900"/>
                </a:lnTo>
                <a:lnTo>
                  <a:pt x="102234" y="977900"/>
                </a:lnTo>
                <a:lnTo>
                  <a:pt x="103425" y="965200"/>
                </a:lnTo>
                <a:close/>
              </a:path>
              <a:path w="4498975" h="3797300">
                <a:moveTo>
                  <a:pt x="105812" y="952500"/>
                </a:moveTo>
                <a:lnTo>
                  <a:pt x="61152" y="952500"/>
                </a:lnTo>
                <a:lnTo>
                  <a:pt x="57835" y="965200"/>
                </a:lnTo>
                <a:lnTo>
                  <a:pt x="104179" y="965200"/>
                </a:lnTo>
                <a:lnTo>
                  <a:pt x="105812" y="952500"/>
                </a:lnTo>
                <a:close/>
              </a:path>
              <a:path w="4498975" h="3797300">
                <a:moveTo>
                  <a:pt x="116535" y="952500"/>
                </a:moveTo>
                <a:lnTo>
                  <a:pt x="111671" y="952500"/>
                </a:lnTo>
                <a:lnTo>
                  <a:pt x="109029" y="965200"/>
                </a:lnTo>
                <a:lnTo>
                  <a:pt x="120650" y="965200"/>
                </a:lnTo>
                <a:lnTo>
                  <a:pt x="116535" y="952500"/>
                </a:lnTo>
                <a:close/>
              </a:path>
              <a:path w="4498975" h="3797300">
                <a:moveTo>
                  <a:pt x="131013" y="952500"/>
                </a:moveTo>
                <a:lnTo>
                  <a:pt x="124155" y="952500"/>
                </a:lnTo>
                <a:lnTo>
                  <a:pt x="122021" y="965200"/>
                </a:lnTo>
                <a:lnTo>
                  <a:pt x="128816" y="965200"/>
                </a:lnTo>
                <a:lnTo>
                  <a:pt x="131013" y="952500"/>
                </a:lnTo>
                <a:close/>
              </a:path>
              <a:path w="4498975" h="3797300">
                <a:moveTo>
                  <a:pt x="61683" y="939800"/>
                </a:moveTo>
                <a:lnTo>
                  <a:pt x="57784" y="939800"/>
                </a:lnTo>
                <a:lnTo>
                  <a:pt x="57048" y="952500"/>
                </a:lnTo>
                <a:lnTo>
                  <a:pt x="61620" y="952500"/>
                </a:lnTo>
                <a:lnTo>
                  <a:pt x="61683" y="939800"/>
                </a:lnTo>
                <a:close/>
              </a:path>
              <a:path w="4498975" h="3797300">
                <a:moveTo>
                  <a:pt x="103098" y="939800"/>
                </a:moveTo>
                <a:lnTo>
                  <a:pt x="68467" y="939800"/>
                </a:lnTo>
                <a:lnTo>
                  <a:pt x="64958" y="952500"/>
                </a:lnTo>
                <a:lnTo>
                  <a:pt x="97751" y="952500"/>
                </a:lnTo>
                <a:lnTo>
                  <a:pt x="103098" y="939800"/>
                </a:lnTo>
                <a:close/>
              </a:path>
              <a:path w="4498975" h="3797300">
                <a:moveTo>
                  <a:pt x="115633" y="939800"/>
                </a:moveTo>
                <a:lnTo>
                  <a:pt x="106006" y="939800"/>
                </a:lnTo>
                <a:lnTo>
                  <a:pt x="108877" y="952500"/>
                </a:lnTo>
                <a:lnTo>
                  <a:pt x="109639" y="952500"/>
                </a:lnTo>
                <a:lnTo>
                  <a:pt x="115633" y="939800"/>
                </a:lnTo>
                <a:close/>
              </a:path>
              <a:path w="4498975" h="3797300">
                <a:moveTo>
                  <a:pt x="116474" y="939800"/>
                </a:moveTo>
                <a:lnTo>
                  <a:pt x="115633" y="939800"/>
                </a:lnTo>
                <a:lnTo>
                  <a:pt x="116471" y="952500"/>
                </a:lnTo>
                <a:lnTo>
                  <a:pt x="121399" y="952500"/>
                </a:lnTo>
                <a:lnTo>
                  <a:pt x="116474" y="939800"/>
                </a:lnTo>
                <a:close/>
              </a:path>
              <a:path w="4498975" h="3797300">
                <a:moveTo>
                  <a:pt x="119799" y="927100"/>
                </a:moveTo>
                <a:lnTo>
                  <a:pt x="66582" y="927100"/>
                </a:lnTo>
                <a:lnTo>
                  <a:pt x="69506" y="939800"/>
                </a:lnTo>
                <a:lnTo>
                  <a:pt x="117386" y="939800"/>
                </a:lnTo>
                <a:lnTo>
                  <a:pt x="119799" y="927100"/>
                </a:lnTo>
                <a:close/>
              </a:path>
              <a:path w="4498975" h="3797300">
                <a:moveTo>
                  <a:pt x="132981" y="914400"/>
                </a:moveTo>
                <a:lnTo>
                  <a:pt x="130784" y="914400"/>
                </a:lnTo>
                <a:lnTo>
                  <a:pt x="128866" y="927100"/>
                </a:lnTo>
                <a:lnTo>
                  <a:pt x="129082" y="927100"/>
                </a:lnTo>
                <a:lnTo>
                  <a:pt x="127165" y="939800"/>
                </a:lnTo>
                <a:lnTo>
                  <a:pt x="132768" y="939800"/>
                </a:lnTo>
                <a:lnTo>
                  <a:pt x="133894" y="927100"/>
                </a:lnTo>
                <a:lnTo>
                  <a:pt x="132981" y="914400"/>
                </a:lnTo>
                <a:close/>
              </a:path>
              <a:path w="4498975" h="3797300">
                <a:moveTo>
                  <a:pt x="124244" y="914400"/>
                </a:moveTo>
                <a:lnTo>
                  <a:pt x="71285" y="914400"/>
                </a:lnTo>
                <a:lnTo>
                  <a:pt x="65912" y="927100"/>
                </a:lnTo>
                <a:lnTo>
                  <a:pt x="126673" y="927100"/>
                </a:lnTo>
                <a:lnTo>
                  <a:pt x="124244" y="914400"/>
                </a:lnTo>
                <a:close/>
              </a:path>
              <a:path w="4498975" h="3797300">
                <a:moveTo>
                  <a:pt x="73329" y="901700"/>
                </a:moveTo>
                <a:lnTo>
                  <a:pt x="71653" y="901700"/>
                </a:lnTo>
                <a:lnTo>
                  <a:pt x="70916" y="914400"/>
                </a:lnTo>
                <a:lnTo>
                  <a:pt x="71666" y="914400"/>
                </a:lnTo>
                <a:lnTo>
                  <a:pt x="73329" y="901700"/>
                </a:lnTo>
                <a:close/>
              </a:path>
              <a:path w="4498975" h="3797300">
                <a:moveTo>
                  <a:pt x="123837" y="876300"/>
                </a:moveTo>
                <a:lnTo>
                  <a:pt x="109715" y="876300"/>
                </a:lnTo>
                <a:lnTo>
                  <a:pt x="106083" y="901700"/>
                </a:lnTo>
                <a:lnTo>
                  <a:pt x="76652" y="901700"/>
                </a:lnTo>
                <a:lnTo>
                  <a:pt x="77950" y="914400"/>
                </a:lnTo>
                <a:lnTo>
                  <a:pt x="112572" y="914400"/>
                </a:lnTo>
                <a:lnTo>
                  <a:pt x="117690" y="901700"/>
                </a:lnTo>
                <a:lnTo>
                  <a:pt x="120256" y="889000"/>
                </a:lnTo>
                <a:lnTo>
                  <a:pt x="123418" y="889000"/>
                </a:lnTo>
                <a:lnTo>
                  <a:pt x="123837" y="876300"/>
                </a:lnTo>
                <a:close/>
              </a:path>
              <a:path w="4498975" h="3797300">
                <a:moveTo>
                  <a:pt x="137134" y="901700"/>
                </a:moveTo>
                <a:lnTo>
                  <a:pt x="130708" y="901700"/>
                </a:lnTo>
                <a:lnTo>
                  <a:pt x="130822" y="914400"/>
                </a:lnTo>
                <a:lnTo>
                  <a:pt x="134937" y="914400"/>
                </a:lnTo>
                <a:lnTo>
                  <a:pt x="137134" y="901700"/>
                </a:lnTo>
                <a:close/>
              </a:path>
              <a:path w="4498975" h="3797300">
                <a:moveTo>
                  <a:pt x="91121" y="889000"/>
                </a:moveTo>
                <a:lnTo>
                  <a:pt x="72847" y="889000"/>
                </a:lnTo>
                <a:lnTo>
                  <a:pt x="71780" y="901700"/>
                </a:lnTo>
                <a:lnTo>
                  <a:pt x="88620" y="901700"/>
                </a:lnTo>
                <a:lnTo>
                  <a:pt x="91121" y="889000"/>
                </a:lnTo>
                <a:close/>
              </a:path>
              <a:path w="4498975" h="3797300">
                <a:moveTo>
                  <a:pt x="99898" y="889000"/>
                </a:moveTo>
                <a:lnTo>
                  <a:pt x="96151" y="889000"/>
                </a:lnTo>
                <a:lnTo>
                  <a:pt x="94945" y="901700"/>
                </a:lnTo>
                <a:lnTo>
                  <a:pt x="101688" y="901700"/>
                </a:lnTo>
                <a:lnTo>
                  <a:pt x="99898" y="889000"/>
                </a:lnTo>
                <a:close/>
              </a:path>
              <a:path w="4498975" h="3797300">
                <a:moveTo>
                  <a:pt x="120637" y="889000"/>
                </a:moveTo>
                <a:lnTo>
                  <a:pt x="120256" y="889000"/>
                </a:lnTo>
                <a:lnTo>
                  <a:pt x="123113" y="901700"/>
                </a:lnTo>
                <a:lnTo>
                  <a:pt x="124485" y="901700"/>
                </a:lnTo>
                <a:lnTo>
                  <a:pt x="120637" y="889000"/>
                </a:lnTo>
                <a:close/>
              </a:path>
              <a:path w="4498975" h="3797300">
                <a:moveTo>
                  <a:pt x="128930" y="889000"/>
                </a:moveTo>
                <a:lnTo>
                  <a:pt x="126441" y="889000"/>
                </a:lnTo>
                <a:lnTo>
                  <a:pt x="124485" y="901700"/>
                </a:lnTo>
                <a:lnTo>
                  <a:pt x="135394" y="901700"/>
                </a:lnTo>
                <a:lnTo>
                  <a:pt x="128930" y="889000"/>
                </a:lnTo>
                <a:close/>
              </a:path>
              <a:path w="4498975" h="3797300">
                <a:moveTo>
                  <a:pt x="87960" y="876300"/>
                </a:moveTo>
                <a:lnTo>
                  <a:pt x="79854" y="876300"/>
                </a:lnTo>
                <a:lnTo>
                  <a:pt x="83384" y="889000"/>
                </a:lnTo>
                <a:lnTo>
                  <a:pt x="87960" y="876300"/>
                </a:lnTo>
                <a:close/>
              </a:path>
              <a:path w="4498975" h="3797300">
                <a:moveTo>
                  <a:pt x="93946" y="876909"/>
                </a:moveTo>
                <a:lnTo>
                  <a:pt x="84467" y="889000"/>
                </a:lnTo>
                <a:lnTo>
                  <a:pt x="96227" y="889000"/>
                </a:lnTo>
                <a:lnTo>
                  <a:pt x="94622" y="877693"/>
                </a:lnTo>
                <a:lnTo>
                  <a:pt x="93946" y="876909"/>
                </a:lnTo>
                <a:close/>
              </a:path>
              <a:path w="4498975" h="3797300">
                <a:moveTo>
                  <a:pt x="105067" y="876300"/>
                </a:moveTo>
                <a:lnTo>
                  <a:pt x="94424" y="876300"/>
                </a:lnTo>
                <a:lnTo>
                  <a:pt x="94622" y="877693"/>
                </a:lnTo>
                <a:lnTo>
                  <a:pt x="104368" y="889000"/>
                </a:lnTo>
                <a:lnTo>
                  <a:pt x="105067" y="876300"/>
                </a:lnTo>
                <a:close/>
              </a:path>
              <a:path w="4498975" h="3797300">
                <a:moveTo>
                  <a:pt x="129832" y="876300"/>
                </a:moveTo>
                <a:lnTo>
                  <a:pt x="125463" y="876300"/>
                </a:lnTo>
                <a:lnTo>
                  <a:pt x="123418" y="889000"/>
                </a:lnTo>
                <a:lnTo>
                  <a:pt x="132600" y="889000"/>
                </a:lnTo>
                <a:lnTo>
                  <a:pt x="129832" y="876300"/>
                </a:lnTo>
                <a:close/>
              </a:path>
              <a:path w="4498975" h="3797300">
                <a:moveTo>
                  <a:pt x="138010" y="876300"/>
                </a:moveTo>
                <a:lnTo>
                  <a:pt x="132600" y="889000"/>
                </a:lnTo>
                <a:lnTo>
                  <a:pt x="144856" y="889000"/>
                </a:lnTo>
                <a:lnTo>
                  <a:pt x="138010" y="876300"/>
                </a:lnTo>
                <a:close/>
              </a:path>
              <a:path w="4498975" h="3797300">
                <a:moveTo>
                  <a:pt x="94424" y="876300"/>
                </a:moveTo>
                <a:lnTo>
                  <a:pt x="93946" y="876909"/>
                </a:lnTo>
                <a:lnTo>
                  <a:pt x="94622" y="877693"/>
                </a:lnTo>
                <a:lnTo>
                  <a:pt x="94424" y="876300"/>
                </a:lnTo>
                <a:close/>
              </a:path>
              <a:path w="4498975" h="3797300">
                <a:moveTo>
                  <a:pt x="94424" y="876300"/>
                </a:moveTo>
                <a:lnTo>
                  <a:pt x="93421" y="876300"/>
                </a:lnTo>
                <a:lnTo>
                  <a:pt x="93946" y="876909"/>
                </a:lnTo>
                <a:lnTo>
                  <a:pt x="94424" y="876300"/>
                </a:lnTo>
                <a:close/>
              </a:path>
              <a:path w="4498975" h="3797300">
                <a:moveTo>
                  <a:pt x="136105" y="863600"/>
                </a:moveTo>
                <a:lnTo>
                  <a:pt x="77444" y="863600"/>
                </a:lnTo>
                <a:lnTo>
                  <a:pt x="77748" y="876300"/>
                </a:lnTo>
                <a:lnTo>
                  <a:pt x="137464" y="876300"/>
                </a:lnTo>
                <a:lnTo>
                  <a:pt x="136105" y="863600"/>
                </a:lnTo>
                <a:close/>
              </a:path>
              <a:path w="4498975" h="3797300">
                <a:moveTo>
                  <a:pt x="141935" y="863600"/>
                </a:moveTo>
                <a:lnTo>
                  <a:pt x="141389" y="876300"/>
                </a:lnTo>
                <a:lnTo>
                  <a:pt x="141935" y="863600"/>
                </a:lnTo>
                <a:close/>
              </a:path>
              <a:path w="4498975" h="3797300">
                <a:moveTo>
                  <a:pt x="118376" y="850900"/>
                </a:moveTo>
                <a:lnTo>
                  <a:pt x="80721" y="850900"/>
                </a:lnTo>
                <a:lnTo>
                  <a:pt x="79019" y="863600"/>
                </a:lnTo>
                <a:lnTo>
                  <a:pt x="117817" y="863600"/>
                </a:lnTo>
                <a:lnTo>
                  <a:pt x="118376" y="850900"/>
                </a:lnTo>
                <a:close/>
              </a:path>
              <a:path w="4498975" h="3797300">
                <a:moveTo>
                  <a:pt x="146697" y="850900"/>
                </a:moveTo>
                <a:lnTo>
                  <a:pt x="122834" y="850900"/>
                </a:lnTo>
                <a:lnTo>
                  <a:pt x="117817" y="863600"/>
                </a:lnTo>
                <a:lnTo>
                  <a:pt x="151104" y="863600"/>
                </a:lnTo>
                <a:lnTo>
                  <a:pt x="146697" y="850900"/>
                </a:lnTo>
                <a:close/>
              </a:path>
              <a:path w="4498975" h="3797300">
                <a:moveTo>
                  <a:pt x="124969" y="838200"/>
                </a:moveTo>
                <a:lnTo>
                  <a:pt x="88747" y="838200"/>
                </a:lnTo>
                <a:lnTo>
                  <a:pt x="87032" y="850900"/>
                </a:lnTo>
                <a:lnTo>
                  <a:pt x="120370" y="850900"/>
                </a:lnTo>
                <a:lnTo>
                  <a:pt x="124969" y="838200"/>
                </a:lnTo>
                <a:close/>
              </a:path>
              <a:path w="4498975" h="3797300">
                <a:moveTo>
                  <a:pt x="139852" y="838200"/>
                </a:moveTo>
                <a:lnTo>
                  <a:pt x="124969" y="838200"/>
                </a:lnTo>
                <a:lnTo>
                  <a:pt x="126749" y="850900"/>
                </a:lnTo>
                <a:lnTo>
                  <a:pt x="138291" y="850900"/>
                </a:lnTo>
                <a:lnTo>
                  <a:pt x="139852" y="838200"/>
                </a:lnTo>
                <a:close/>
              </a:path>
              <a:path w="4498975" h="3797300">
                <a:moveTo>
                  <a:pt x="154546" y="812800"/>
                </a:moveTo>
                <a:lnTo>
                  <a:pt x="101322" y="812800"/>
                </a:lnTo>
                <a:lnTo>
                  <a:pt x="96934" y="825500"/>
                </a:lnTo>
                <a:lnTo>
                  <a:pt x="91739" y="838200"/>
                </a:lnTo>
                <a:lnTo>
                  <a:pt x="135534" y="838200"/>
                </a:lnTo>
                <a:lnTo>
                  <a:pt x="136817" y="825500"/>
                </a:lnTo>
                <a:lnTo>
                  <a:pt x="154292" y="825500"/>
                </a:lnTo>
                <a:lnTo>
                  <a:pt x="154546" y="812800"/>
                </a:lnTo>
                <a:close/>
              </a:path>
              <a:path w="4498975" h="3797300">
                <a:moveTo>
                  <a:pt x="142747" y="825500"/>
                </a:moveTo>
                <a:lnTo>
                  <a:pt x="141897" y="825500"/>
                </a:lnTo>
                <a:lnTo>
                  <a:pt x="140055" y="838200"/>
                </a:lnTo>
                <a:lnTo>
                  <a:pt x="146227" y="838200"/>
                </a:lnTo>
                <a:lnTo>
                  <a:pt x="142747" y="825500"/>
                </a:lnTo>
                <a:close/>
              </a:path>
              <a:path w="4498975" h="3797300">
                <a:moveTo>
                  <a:pt x="151679" y="825500"/>
                </a:moveTo>
                <a:lnTo>
                  <a:pt x="145313" y="825500"/>
                </a:lnTo>
                <a:lnTo>
                  <a:pt x="147332" y="838200"/>
                </a:lnTo>
                <a:lnTo>
                  <a:pt x="151233" y="838200"/>
                </a:lnTo>
                <a:lnTo>
                  <a:pt x="151679" y="825500"/>
                </a:lnTo>
                <a:close/>
              </a:path>
              <a:path w="4498975" h="3797300">
                <a:moveTo>
                  <a:pt x="93281" y="812800"/>
                </a:moveTo>
                <a:lnTo>
                  <a:pt x="91135" y="825500"/>
                </a:lnTo>
                <a:lnTo>
                  <a:pt x="93967" y="825500"/>
                </a:lnTo>
                <a:lnTo>
                  <a:pt x="93281" y="812800"/>
                </a:lnTo>
                <a:close/>
              </a:path>
              <a:path w="4498975" h="3797300">
                <a:moveTo>
                  <a:pt x="118084" y="800100"/>
                </a:moveTo>
                <a:lnTo>
                  <a:pt x="93802" y="800100"/>
                </a:lnTo>
                <a:lnTo>
                  <a:pt x="93587" y="812800"/>
                </a:lnTo>
                <a:lnTo>
                  <a:pt x="120637" y="812800"/>
                </a:lnTo>
                <a:lnTo>
                  <a:pt x="118084" y="800100"/>
                </a:lnTo>
                <a:close/>
              </a:path>
              <a:path w="4498975" h="3797300">
                <a:moveTo>
                  <a:pt x="138315" y="800100"/>
                </a:moveTo>
                <a:lnTo>
                  <a:pt x="122364" y="800100"/>
                </a:lnTo>
                <a:lnTo>
                  <a:pt x="120637" y="812800"/>
                </a:lnTo>
                <a:lnTo>
                  <a:pt x="137452" y="812800"/>
                </a:lnTo>
                <a:lnTo>
                  <a:pt x="138315" y="800100"/>
                </a:lnTo>
                <a:close/>
              </a:path>
              <a:path w="4498975" h="3797300">
                <a:moveTo>
                  <a:pt x="154457" y="800100"/>
                </a:moveTo>
                <a:lnTo>
                  <a:pt x="141363" y="800100"/>
                </a:lnTo>
                <a:lnTo>
                  <a:pt x="140182" y="812800"/>
                </a:lnTo>
                <a:lnTo>
                  <a:pt x="150837" y="812800"/>
                </a:lnTo>
                <a:lnTo>
                  <a:pt x="154457" y="800100"/>
                </a:lnTo>
                <a:close/>
              </a:path>
              <a:path w="4498975" h="3797300">
                <a:moveTo>
                  <a:pt x="156667" y="800100"/>
                </a:moveTo>
                <a:lnTo>
                  <a:pt x="154457" y="800100"/>
                </a:lnTo>
                <a:lnTo>
                  <a:pt x="158775" y="812800"/>
                </a:lnTo>
                <a:lnTo>
                  <a:pt x="156667" y="800100"/>
                </a:lnTo>
                <a:close/>
              </a:path>
              <a:path w="4498975" h="3797300">
                <a:moveTo>
                  <a:pt x="133299" y="787400"/>
                </a:moveTo>
                <a:lnTo>
                  <a:pt x="95834" y="787400"/>
                </a:lnTo>
                <a:lnTo>
                  <a:pt x="95427" y="800100"/>
                </a:lnTo>
                <a:lnTo>
                  <a:pt x="138074" y="800100"/>
                </a:lnTo>
                <a:lnTo>
                  <a:pt x="133299" y="787400"/>
                </a:lnTo>
                <a:close/>
              </a:path>
              <a:path w="4498975" h="3797300">
                <a:moveTo>
                  <a:pt x="142986" y="787400"/>
                </a:moveTo>
                <a:lnTo>
                  <a:pt x="140017" y="787400"/>
                </a:lnTo>
                <a:lnTo>
                  <a:pt x="138074" y="800100"/>
                </a:lnTo>
                <a:lnTo>
                  <a:pt x="144132" y="800100"/>
                </a:lnTo>
                <a:lnTo>
                  <a:pt x="142986" y="787400"/>
                </a:lnTo>
                <a:close/>
              </a:path>
              <a:path w="4498975" h="3797300">
                <a:moveTo>
                  <a:pt x="149369" y="787400"/>
                </a:moveTo>
                <a:lnTo>
                  <a:pt x="144081" y="787400"/>
                </a:lnTo>
                <a:lnTo>
                  <a:pt x="148069" y="800100"/>
                </a:lnTo>
                <a:lnTo>
                  <a:pt x="148450" y="800100"/>
                </a:lnTo>
                <a:lnTo>
                  <a:pt x="149369" y="787400"/>
                </a:lnTo>
                <a:close/>
              </a:path>
              <a:path w="4498975" h="3797300">
                <a:moveTo>
                  <a:pt x="161671" y="787400"/>
                </a:moveTo>
                <a:lnTo>
                  <a:pt x="158419" y="800100"/>
                </a:lnTo>
                <a:lnTo>
                  <a:pt x="161785" y="800100"/>
                </a:lnTo>
                <a:lnTo>
                  <a:pt x="161671" y="787400"/>
                </a:lnTo>
                <a:close/>
              </a:path>
              <a:path w="4498975" h="3797300">
                <a:moveTo>
                  <a:pt x="140525" y="774700"/>
                </a:moveTo>
                <a:lnTo>
                  <a:pt x="99942" y="774700"/>
                </a:lnTo>
                <a:lnTo>
                  <a:pt x="97231" y="787400"/>
                </a:lnTo>
                <a:lnTo>
                  <a:pt x="141106" y="787400"/>
                </a:lnTo>
                <a:lnTo>
                  <a:pt x="140525" y="774700"/>
                </a:lnTo>
                <a:close/>
              </a:path>
              <a:path w="4498975" h="3797300">
                <a:moveTo>
                  <a:pt x="122516" y="762000"/>
                </a:moveTo>
                <a:lnTo>
                  <a:pt x="104076" y="762000"/>
                </a:lnTo>
                <a:lnTo>
                  <a:pt x="108508" y="774700"/>
                </a:lnTo>
                <a:lnTo>
                  <a:pt x="120383" y="774700"/>
                </a:lnTo>
                <a:lnTo>
                  <a:pt x="122516" y="762000"/>
                </a:lnTo>
                <a:close/>
              </a:path>
              <a:path w="4498975" h="3797300">
                <a:moveTo>
                  <a:pt x="146240" y="749300"/>
                </a:moveTo>
                <a:lnTo>
                  <a:pt x="109308" y="749300"/>
                </a:lnTo>
                <a:lnTo>
                  <a:pt x="107086" y="762000"/>
                </a:lnTo>
                <a:lnTo>
                  <a:pt x="126667" y="762000"/>
                </a:lnTo>
                <a:lnTo>
                  <a:pt x="123571" y="774700"/>
                </a:lnTo>
                <a:lnTo>
                  <a:pt x="144970" y="774700"/>
                </a:lnTo>
                <a:lnTo>
                  <a:pt x="145897" y="762000"/>
                </a:lnTo>
                <a:lnTo>
                  <a:pt x="146240" y="749300"/>
                </a:lnTo>
                <a:close/>
              </a:path>
              <a:path w="4498975" h="3797300">
                <a:moveTo>
                  <a:pt x="156248" y="762000"/>
                </a:moveTo>
                <a:lnTo>
                  <a:pt x="152069" y="774700"/>
                </a:lnTo>
                <a:lnTo>
                  <a:pt x="152272" y="774700"/>
                </a:lnTo>
                <a:lnTo>
                  <a:pt x="156248" y="762000"/>
                </a:lnTo>
                <a:close/>
              </a:path>
              <a:path w="4498975" h="3797300">
                <a:moveTo>
                  <a:pt x="150580" y="760780"/>
                </a:moveTo>
                <a:lnTo>
                  <a:pt x="150520" y="762000"/>
                </a:lnTo>
                <a:lnTo>
                  <a:pt x="151041" y="762000"/>
                </a:lnTo>
                <a:lnTo>
                  <a:pt x="150580" y="760780"/>
                </a:lnTo>
                <a:close/>
              </a:path>
              <a:path w="4498975" h="3797300">
                <a:moveTo>
                  <a:pt x="167055" y="749300"/>
                </a:moveTo>
                <a:lnTo>
                  <a:pt x="164846" y="762000"/>
                </a:lnTo>
                <a:lnTo>
                  <a:pt x="167424" y="762000"/>
                </a:lnTo>
                <a:lnTo>
                  <a:pt x="167055" y="749300"/>
                </a:lnTo>
                <a:close/>
              </a:path>
              <a:path w="4498975" h="3797300">
                <a:moveTo>
                  <a:pt x="151142" y="749300"/>
                </a:moveTo>
                <a:lnTo>
                  <a:pt x="146240" y="749300"/>
                </a:lnTo>
                <a:lnTo>
                  <a:pt x="150580" y="760780"/>
                </a:lnTo>
                <a:lnTo>
                  <a:pt x="151142" y="749300"/>
                </a:lnTo>
                <a:close/>
              </a:path>
              <a:path w="4498975" h="3797300">
                <a:moveTo>
                  <a:pt x="118490" y="736600"/>
                </a:moveTo>
                <a:lnTo>
                  <a:pt x="113131" y="736600"/>
                </a:lnTo>
                <a:lnTo>
                  <a:pt x="114338" y="749300"/>
                </a:lnTo>
                <a:lnTo>
                  <a:pt x="116725" y="749300"/>
                </a:lnTo>
                <a:lnTo>
                  <a:pt x="118490" y="736600"/>
                </a:lnTo>
                <a:close/>
              </a:path>
              <a:path w="4498975" h="3797300">
                <a:moveTo>
                  <a:pt x="161721" y="736600"/>
                </a:moveTo>
                <a:lnTo>
                  <a:pt x="122809" y="736600"/>
                </a:lnTo>
                <a:lnTo>
                  <a:pt x="121475" y="749300"/>
                </a:lnTo>
                <a:lnTo>
                  <a:pt x="160616" y="749300"/>
                </a:lnTo>
                <a:lnTo>
                  <a:pt x="161721" y="736600"/>
                </a:lnTo>
                <a:close/>
              </a:path>
              <a:path w="4498975" h="3797300">
                <a:moveTo>
                  <a:pt x="178203" y="736600"/>
                </a:moveTo>
                <a:lnTo>
                  <a:pt x="168131" y="736600"/>
                </a:lnTo>
                <a:lnTo>
                  <a:pt x="168922" y="749300"/>
                </a:lnTo>
                <a:lnTo>
                  <a:pt x="174086" y="749300"/>
                </a:lnTo>
                <a:lnTo>
                  <a:pt x="178203" y="736600"/>
                </a:lnTo>
                <a:close/>
              </a:path>
              <a:path w="4498975" h="3797300">
                <a:moveTo>
                  <a:pt x="127863" y="723900"/>
                </a:moveTo>
                <a:lnTo>
                  <a:pt x="113626" y="723900"/>
                </a:lnTo>
                <a:lnTo>
                  <a:pt x="111518" y="736600"/>
                </a:lnTo>
                <a:lnTo>
                  <a:pt x="125158" y="736600"/>
                </a:lnTo>
                <a:lnTo>
                  <a:pt x="127863" y="723900"/>
                </a:lnTo>
                <a:close/>
              </a:path>
              <a:path w="4498975" h="3797300">
                <a:moveTo>
                  <a:pt x="130467" y="723900"/>
                </a:moveTo>
                <a:lnTo>
                  <a:pt x="129527" y="736600"/>
                </a:lnTo>
                <a:lnTo>
                  <a:pt x="131699" y="736600"/>
                </a:lnTo>
                <a:lnTo>
                  <a:pt x="130467" y="723900"/>
                </a:lnTo>
                <a:close/>
              </a:path>
              <a:path w="4498975" h="3797300">
                <a:moveTo>
                  <a:pt x="173177" y="723900"/>
                </a:moveTo>
                <a:lnTo>
                  <a:pt x="138382" y="723900"/>
                </a:lnTo>
                <a:lnTo>
                  <a:pt x="136506" y="736600"/>
                </a:lnTo>
                <a:lnTo>
                  <a:pt x="172656" y="736600"/>
                </a:lnTo>
                <a:lnTo>
                  <a:pt x="173177" y="723900"/>
                </a:lnTo>
                <a:close/>
              </a:path>
              <a:path w="4498975" h="3797300">
                <a:moveTo>
                  <a:pt x="180657" y="723900"/>
                </a:moveTo>
                <a:lnTo>
                  <a:pt x="173253" y="723900"/>
                </a:lnTo>
                <a:lnTo>
                  <a:pt x="180212" y="736600"/>
                </a:lnTo>
                <a:lnTo>
                  <a:pt x="180638" y="736600"/>
                </a:lnTo>
                <a:lnTo>
                  <a:pt x="180657" y="723900"/>
                </a:lnTo>
                <a:close/>
              </a:path>
              <a:path w="4498975" h="3797300">
                <a:moveTo>
                  <a:pt x="122847" y="711200"/>
                </a:moveTo>
                <a:lnTo>
                  <a:pt x="120688" y="711200"/>
                </a:lnTo>
                <a:lnTo>
                  <a:pt x="114033" y="723900"/>
                </a:lnTo>
                <a:lnTo>
                  <a:pt x="118021" y="723900"/>
                </a:lnTo>
                <a:lnTo>
                  <a:pt x="122847" y="711200"/>
                </a:lnTo>
                <a:close/>
              </a:path>
              <a:path w="4498975" h="3797300">
                <a:moveTo>
                  <a:pt x="126365" y="711200"/>
                </a:moveTo>
                <a:lnTo>
                  <a:pt x="124383" y="711200"/>
                </a:lnTo>
                <a:lnTo>
                  <a:pt x="123850" y="723900"/>
                </a:lnTo>
                <a:lnTo>
                  <a:pt x="125780" y="723900"/>
                </a:lnTo>
                <a:lnTo>
                  <a:pt x="126365" y="711200"/>
                </a:lnTo>
                <a:close/>
              </a:path>
              <a:path w="4498975" h="3797300">
                <a:moveTo>
                  <a:pt x="140144" y="698500"/>
                </a:moveTo>
                <a:lnTo>
                  <a:pt x="127063" y="698500"/>
                </a:lnTo>
                <a:lnTo>
                  <a:pt x="127876" y="711200"/>
                </a:lnTo>
                <a:lnTo>
                  <a:pt x="130098" y="723900"/>
                </a:lnTo>
                <a:lnTo>
                  <a:pt x="133057" y="723900"/>
                </a:lnTo>
                <a:lnTo>
                  <a:pt x="135445" y="711200"/>
                </a:lnTo>
                <a:lnTo>
                  <a:pt x="144475" y="711200"/>
                </a:lnTo>
                <a:lnTo>
                  <a:pt x="140144" y="698500"/>
                </a:lnTo>
                <a:close/>
              </a:path>
              <a:path w="4498975" h="3797300">
                <a:moveTo>
                  <a:pt x="164782" y="711200"/>
                </a:moveTo>
                <a:lnTo>
                  <a:pt x="135445" y="711200"/>
                </a:lnTo>
                <a:lnTo>
                  <a:pt x="138539" y="723900"/>
                </a:lnTo>
                <a:lnTo>
                  <a:pt x="168516" y="723900"/>
                </a:lnTo>
                <a:lnTo>
                  <a:pt x="164782" y="711200"/>
                </a:lnTo>
                <a:close/>
              </a:path>
              <a:path w="4498975" h="3797300">
                <a:moveTo>
                  <a:pt x="173596" y="711200"/>
                </a:moveTo>
                <a:lnTo>
                  <a:pt x="169672" y="723900"/>
                </a:lnTo>
                <a:lnTo>
                  <a:pt x="174307" y="723900"/>
                </a:lnTo>
                <a:lnTo>
                  <a:pt x="173596" y="711200"/>
                </a:lnTo>
                <a:close/>
              </a:path>
              <a:path w="4498975" h="3797300">
                <a:moveTo>
                  <a:pt x="183734" y="698500"/>
                </a:moveTo>
                <a:lnTo>
                  <a:pt x="144894" y="698500"/>
                </a:lnTo>
                <a:lnTo>
                  <a:pt x="144868" y="711200"/>
                </a:lnTo>
                <a:lnTo>
                  <a:pt x="180969" y="711200"/>
                </a:lnTo>
                <a:lnTo>
                  <a:pt x="183734" y="698500"/>
                </a:lnTo>
                <a:close/>
              </a:path>
              <a:path w="4498975" h="3797300">
                <a:moveTo>
                  <a:pt x="136144" y="673100"/>
                </a:moveTo>
                <a:lnTo>
                  <a:pt x="129938" y="673100"/>
                </a:lnTo>
                <a:lnTo>
                  <a:pt x="125393" y="685800"/>
                </a:lnTo>
                <a:lnTo>
                  <a:pt x="121716" y="698500"/>
                </a:lnTo>
                <a:lnTo>
                  <a:pt x="176390" y="698500"/>
                </a:lnTo>
                <a:lnTo>
                  <a:pt x="170091" y="685800"/>
                </a:lnTo>
                <a:lnTo>
                  <a:pt x="131762" y="685800"/>
                </a:lnTo>
                <a:lnTo>
                  <a:pt x="136144" y="673100"/>
                </a:lnTo>
                <a:close/>
              </a:path>
              <a:path w="4498975" h="3797300">
                <a:moveTo>
                  <a:pt x="178282" y="685800"/>
                </a:moveTo>
                <a:lnTo>
                  <a:pt x="176656" y="685800"/>
                </a:lnTo>
                <a:lnTo>
                  <a:pt x="177457" y="698500"/>
                </a:lnTo>
                <a:lnTo>
                  <a:pt x="178282" y="685800"/>
                </a:lnTo>
                <a:close/>
              </a:path>
              <a:path w="4498975" h="3797300">
                <a:moveTo>
                  <a:pt x="185216" y="685800"/>
                </a:moveTo>
                <a:lnTo>
                  <a:pt x="181927" y="685800"/>
                </a:lnTo>
                <a:lnTo>
                  <a:pt x="180263" y="698500"/>
                </a:lnTo>
                <a:lnTo>
                  <a:pt x="185674" y="698500"/>
                </a:lnTo>
                <a:lnTo>
                  <a:pt x="185216" y="685800"/>
                </a:lnTo>
                <a:close/>
              </a:path>
              <a:path w="4498975" h="3797300">
                <a:moveTo>
                  <a:pt x="188658" y="673100"/>
                </a:moveTo>
                <a:lnTo>
                  <a:pt x="136144" y="673100"/>
                </a:lnTo>
                <a:lnTo>
                  <a:pt x="135712" y="685800"/>
                </a:lnTo>
                <a:lnTo>
                  <a:pt x="181152" y="685800"/>
                </a:lnTo>
                <a:lnTo>
                  <a:pt x="188658" y="673100"/>
                </a:lnTo>
                <a:close/>
              </a:path>
              <a:path w="4498975" h="3797300">
                <a:moveTo>
                  <a:pt x="195135" y="673100"/>
                </a:moveTo>
                <a:lnTo>
                  <a:pt x="193128" y="673100"/>
                </a:lnTo>
                <a:lnTo>
                  <a:pt x="193840" y="685800"/>
                </a:lnTo>
                <a:lnTo>
                  <a:pt x="195503" y="685800"/>
                </a:lnTo>
                <a:lnTo>
                  <a:pt x="195135" y="673100"/>
                </a:lnTo>
                <a:close/>
              </a:path>
              <a:path w="4498975" h="3797300">
                <a:moveTo>
                  <a:pt x="180581" y="660400"/>
                </a:moveTo>
                <a:lnTo>
                  <a:pt x="136550" y="660400"/>
                </a:lnTo>
                <a:lnTo>
                  <a:pt x="134080" y="673100"/>
                </a:lnTo>
                <a:lnTo>
                  <a:pt x="179247" y="673100"/>
                </a:lnTo>
                <a:lnTo>
                  <a:pt x="180581" y="660400"/>
                </a:lnTo>
                <a:close/>
              </a:path>
              <a:path w="4498975" h="3797300">
                <a:moveTo>
                  <a:pt x="192938" y="660400"/>
                </a:moveTo>
                <a:lnTo>
                  <a:pt x="180581" y="660400"/>
                </a:lnTo>
                <a:lnTo>
                  <a:pt x="185699" y="673100"/>
                </a:lnTo>
                <a:lnTo>
                  <a:pt x="193281" y="673100"/>
                </a:lnTo>
                <a:lnTo>
                  <a:pt x="192938" y="660400"/>
                </a:lnTo>
                <a:close/>
              </a:path>
              <a:path w="4498975" h="3797300">
                <a:moveTo>
                  <a:pt x="198602" y="660400"/>
                </a:moveTo>
                <a:lnTo>
                  <a:pt x="195033" y="673100"/>
                </a:lnTo>
                <a:lnTo>
                  <a:pt x="198526" y="673100"/>
                </a:lnTo>
                <a:lnTo>
                  <a:pt x="198602" y="660400"/>
                </a:lnTo>
                <a:close/>
              </a:path>
              <a:path w="4498975" h="3797300">
                <a:moveTo>
                  <a:pt x="181787" y="647700"/>
                </a:moveTo>
                <a:lnTo>
                  <a:pt x="135775" y="647700"/>
                </a:lnTo>
                <a:lnTo>
                  <a:pt x="134759" y="660400"/>
                </a:lnTo>
                <a:lnTo>
                  <a:pt x="184340" y="660400"/>
                </a:lnTo>
                <a:lnTo>
                  <a:pt x="181787" y="647700"/>
                </a:lnTo>
                <a:close/>
              </a:path>
              <a:path w="4498975" h="3797300">
                <a:moveTo>
                  <a:pt x="183299" y="647700"/>
                </a:moveTo>
                <a:lnTo>
                  <a:pt x="181787" y="647700"/>
                </a:lnTo>
                <a:lnTo>
                  <a:pt x="184340" y="660400"/>
                </a:lnTo>
                <a:lnTo>
                  <a:pt x="185826" y="660400"/>
                </a:lnTo>
                <a:lnTo>
                  <a:pt x="188067" y="657014"/>
                </a:lnTo>
                <a:lnTo>
                  <a:pt x="183299" y="647700"/>
                </a:lnTo>
                <a:close/>
              </a:path>
              <a:path w="4498975" h="3797300">
                <a:moveTo>
                  <a:pt x="188067" y="657014"/>
                </a:moveTo>
                <a:lnTo>
                  <a:pt x="185826" y="660400"/>
                </a:lnTo>
                <a:lnTo>
                  <a:pt x="189801" y="660400"/>
                </a:lnTo>
                <a:lnTo>
                  <a:pt x="188067" y="657014"/>
                </a:lnTo>
                <a:close/>
              </a:path>
              <a:path w="4498975" h="3797300">
                <a:moveTo>
                  <a:pt x="198297" y="647700"/>
                </a:moveTo>
                <a:lnTo>
                  <a:pt x="189801" y="660400"/>
                </a:lnTo>
                <a:lnTo>
                  <a:pt x="201930" y="660400"/>
                </a:lnTo>
                <a:lnTo>
                  <a:pt x="198297" y="647700"/>
                </a:lnTo>
                <a:close/>
              </a:path>
              <a:path w="4498975" h="3797300">
                <a:moveTo>
                  <a:pt x="194233" y="647700"/>
                </a:moveTo>
                <a:lnTo>
                  <a:pt x="183299" y="647700"/>
                </a:lnTo>
                <a:lnTo>
                  <a:pt x="188067" y="657014"/>
                </a:lnTo>
                <a:lnTo>
                  <a:pt x="194233" y="647700"/>
                </a:lnTo>
                <a:close/>
              </a:path>
              <a:path w="4498975" h="3797300">
                <a:moveTo>
                  <a:pt x="162510" y="647546"/>
                </a:moveTo>
                <a:lnTo>
                  <a:pt x="162471" y="647700"/>
                </a:lnTo>
                <a:lnTo>
                  <a:pt x="162510" y="647546"/>
                </a:lnTo>
                <a:close/>
              </a:path>
              <a:path w="4498975" h="3797300">
                <a:moveTo>
                  <a:pt x="165734" y="635000"/>
                </a:moveTo>
                <a:lnTo>
                  <a:pt x="162510" y="647546"/>
                </a:lnTo>
                <a:lnTo>
                  <a:pt x="162572" y="647700"/>
                </a:lnTo>
                <a:lnTo>
                  <a:pt x="172465" y="647700"/>
                </a:lnTo>
                <a:lnTo>
                  <a:pt x="165734" y="635000"/>
                </a:lnTo>
                <a:close/>
              </a:path>
              <a:path w="4498975" h="3797300">
                <a:moveTo>
                  <a:pt x="181000" y="635000"/>
                </a:moveTo>
                <a:lnTo>
                  <a:pt x="165734" y="635000"/>
                </a:lnTo>
                <a:lnTo>
                  <a:pt x="172465" y="647700"/>
                </a:lnTo>
                <a:lnTo>
                  <a:pt x="176415" y="647700"/>
                </a:lnTo>
                <a:lnTo>
                  <a:pt x="181000" y="635000"/>
                </a:lnTo>
                <a:close/>
              </a:path>
              <a:path w="4498975" h="3797300">
                <a:moveTo>
                  <a:pt x="208381" y="635000"/>
                </a:moveTo>
                <a:lnTo>
                  <a:pt x="181000" y="635000"/>
                </a:lnTo>
                <a:lnTo>
                  <a:pt x="187337" y="647700"/>
                </a:lnTo>
                <a:lnTo>
                  <a:pt x="207911" y="647700"/>
                </a:lnTo>
                <a:lnTo>
                  <a:pt x="208381" y="635000"/>
                </a:lnTo>
                <a:close/>
              </a:path>
              <a:path w="4498975" h="3797300">
                <a:moveTo>
                  <a:pt x="165734" y="635000"/>
                </a:moveTo>
                <a:lnTo>
                  <a:pt x="157441" y="635000"/>
                </a:lnTo>
                <a:lnTo>
                  <a:pt x="162510" y="647546"/>
                </a:lnTo>
                <a:lnTo>
                  <a:pt x="165734" y="635000"/>
                </a:lnTo>
                <a:close/>
              </a:path>
              <a:path w="4498975" h="3797300">
                <a:moveTo>
                  <a:pt x="152971" y="622300"/>
                </a:moveTo>
                <a:lnTo>
                  <a:pt x="140563" y="622300"/>
                </a:lnTo>
                <a:lnTo>
                  <a:pt x="155308" y="635000"/>
                </a:lnTo>
                <a:lnTo>
                  <a:pt x="152971" y="622300"/>
                </a:lnTo>
                <a:close/>
              </a:path>
              <a:path w="4498975" h="3797300">
                <a:moveTo>
                  <a:pt x="180936" y="622300"/>
                </a:moveTo>
                <a:lnTo>
                  <a:pt x="161772" y="622300"/>
                </a:lnTo>
                <a:lnTo>
                  <a:pt x="169773" y="635000"/>
                </a:lnTo>
                <a:lnTo>
                  <a:pt x="180403" y="635000"/>
                </a:lnTo>
                <a:lnTo>
                  <a:pt x="180936" y="622300"/>
                </a:lnTo>
                <a:close/>
              </a:path>
              <a:path w="4498975" h="3797300">
                <a:moveTo>
                  <a:pt x="201574" y="622300"/>
                </a:moveTo>
                <a:lnTo>
                  <a:pt x="184543" y="622300"/>
                </a:lnTo>
                <a:lnTo>
                  <a:pt x="182765" y="635000"/>
                </a:lnTo>
                <a:lnTo>
                  <a:pt x="196888" y="635000"/>
                </a:lnTo>
                <a:lnTo>
                  <a:pt x="201574" y="622300"/>
                </a:lnTo>
                <a:close/>
              </a:path>
              <a:path w="4498975" h="3797300">
                <a:moveTo>
                  <a:pt x="209156" y="622300"/>
                </a:moveTo>
                <a:lnTo>
                  <a:pt x="207098" y="622300"/>
                </a:lnTo>
                <a:lnTo>
                  <a:pt x="205359" y="635000"/>
                </a:lnTo>
                <a:lnTo>
                  <a:pt x="210362" y="635000"/>
                </a:lnTo>
                <a:lnTo>
                  <a:pt x="209156" y="622300"/>
                </a:lnTo>
                <a:close/>
              </a:path>
              <a:path w="4498975" h="3797300">
                <a:moveTo>
                  <a:pt x="146151" y="609600"/>
                </a:moveTo>
                <a:lnTo>
                  <a:pt x="138023" y="622300"/>
                </a:lnTo>
                <a:lnTo>
                  <a:pt x="152628" y="622300"/>
                </a:lnTo>
                <a:lnTo>
                  <a:pt x="146151" y="609600"/>
                </a:lnTo>
                <a:close/>
              </a:path>
              <a:path w="4498975" h="3797300">
                <a:moveTo>
                  <a:pt x="193979" y="609600"/>
                </a:moveTo>
                <a:lnTo>
                  <a:pt x="159954" y="609600"/>
                </a:lnTo>
                <a:lnTo>
                  <a:pt x="157848" y="622300"/>
                </a:lnTo>
                <a:lnTo>
                  <a:pt x="194057" y="622300"/>
                </a:lnTo>
                <a:lnTo>
                  <a:pt x="193979" y="609600"/>
                </a:lnTo>
                <a:close/>
              </a:path>
              <a:path w="4498975" h="3797300">
                <a:moveTo>
                  <a:pt x="199123" y="609600"/>
                </a:moveTo>
                <a:lnTo>
                  <a:pt x="198742" y="622300"/>
                </a:lnTo>
                <a:lnTo>
                  <a:pt x="204241" y="622300"/>
                </a:lnTo>
                <a:lnTo>
                  <a:pt x="199123" y="609600"/>
                </a:lnTo>
                <a:close/>
              </a:path>
              <a:path w="4498975" h="3797300">
                <a:moveTo>
                  <a:pt x="209753" y="609600"/>
                </a:moveTo>
                <a:lnTo>
                  <a:pt x="208178" y="609600"/>
                </a:lnTo>
                <a:lnTo>
                  <a:pt x="205994" y="622300"/>
                </a:lnTo>
                <a:lnTo>
                  <a:pt x="214718" y="622300"/>
                </a:lnTo>
                <a:lnTo>
                  <a:pt x="209753" y="609600"/>
                </a:lnTo>
                <a:close/>
              </a:path>
              <a:path w="4498975" h="3797300">
                <a:moveTo>
                  <a:pt x="219024" y="609600"/>
                </a:moveTo>
                <a:lnTo>
                  <a:pt x="212458" y="609600"/>
                </a:lnTo>
                <a:lnTo>
                  <a:pt x="216408" y="622300"/>
                </a:lnTo>
                <a:lnTo>
                  <a:pt x="219024" y="609600"/>
                </a:lnTo>
                <a:close/>
              </a:path>
              <a:path w="4498975" h="3797300">
                <a:moveTo>
                  <a:pt x="157899" y="596900"/>
                </a:moveTo>
                <a:lnTo>
                  <a:pt x="151650" y="596900"/>
                </a:lnTo>
                <a:lnTo>
                  <a:pt x="149174" y="609600"/>
                </a:lnTo>
                <a:lnTo>
                  <a:pt x="153365" y="609600"/>
                </a:lnTo>
                <a:lnTo>
                  <a:pt x="157899" y="596900"/>
                </a:lnTo>
                <a:close/>
              </a:path>
              <a:path w="4498975" h="3797300">
                <a:moveTo>
                  <a:pt x="203770" y="596900"/>
                </a:moveTo>
                <a:lnTo>
                  <a:pt x="161114" y="596900"/>
                </a:lnTo>
                <a:lnTo>
                  <a:pt x="161421" y="609600"/>
                </a:lnTo>
                <a:lnTo>
                  <a:pt x="209143" y="609600"/>
                </a:lnTo>
                <a:lnTo>
                  <a:pt x="203770" y="596900"/>
                </a:lnTo>
                <a:close/>
              </a:path>
              <a:path w="4498975" h="3797300">
                <a:moveTo>
                  <a:pt x="203567" y="584200"/>
                </a:moveTo>
                <a:lnTo>
                  <a:pt x="160350" y="584200"/>
                </a:lnTo>
                <a:lnTo>
                  <a:pt x="157111" y="596900"/>
                </a:lnTo>
                <a:lnTo>
                  <a:pt x="202371" y="596900"/>
                </a:lnTo>
                <a:lnTo>
                  <a:pt x="203567" y="584200"/>
                </a:lnTo>
                <a:close/>
              </a:path>
              <a:path w="4498975" h="3797300">
                <a:moveTo>
                  <a:pt x="208775" y="584200"/>
                </a:moveTo>
                <a:lnTo>
                  <a:pt x="205752" y="584200"/>
                </a:lnTo>
                <a:lnTo>
                  <a:pt x="206273" y="596900"/>
                </a:lnTo>
                <a:lnTo>
                  <a:pt x="208064" y="596900"/>
                </a:lnTo>
                <a:lnTo>
                  <a:pt x="208775" y="584200"/>
                </a:lnTo>
                <a:close/>
              </a:path>
              <a:path w="4498975" h="3797300">
                <a:moveTo>
                  <a:pt x="209435" y="571500"/>
                </a:moveTo>
                <a:lnTo>
                  <a:pt x="162734" y="571500"/>
                </a:lnTo>
                <a:lnTo>
                  <a:pt x="160286" y="584200"/>
                </a:lnTo>
                <a:lnTo>
                  <a:pt x="205981" y="584200"/>
                </a:lnTo>
                <a:lnTo>
                  <a:pt x="209435" y="571500"/>
                </a:lnTo>
                <a:close/>
              </a:path>
              <a:path w="4498975" h="3797300">
                <a:moveTo>
                  <a:pt x="224459" y="571500"/>
                </a:moveTo>
                <a:lnTo>
                  <a:pt x="223939" y="571500"/>
                </a:lnTo>
                <a:lnTo>
                  <a:pt x="222923" y="584200"/>
                </a:lnTo>
                <a:lnTo>
                  <a:pt x="224459" y="571500"/>
                </a:lnTo>
                <a:close/>
              </a:path>
              <a:path w="4498975" h="3797300">
                <a:moveTo>
                  <a:pt x="198755" y="546100"/>
                </a:moveTo>
                <a:lnTo>
                  <a:pt x="165379" y="546100"/>
                </a:lnTo>
                <a:lnTo>
                  <a:pt x="162238" y="558800"/>
                </a:lnTo>
                <a:lnTo>
                  <a:pt x="162371" y="571500"/>
                </a:lnTo>
                <a:lnTo>
                  <a:pt x="166204" y="571500"/>
                </a:lnTo>
                <a:lnTo>
                  <a:pt x="168821" y="558800"/>
                </a:lnTo>
                <a:lnTo>
                  <a:pt x="197231" y="558800"/>
                </a:lnTo>
                <a:lnTo>
                  <a:pt x="198755" y="546100"/>
                </a:lnTo>
                <a:close/>
              </a:path>
              <a:path w="4498975" h="3797300">
                <a:moveTo>
                  <a:pt x="201180" y="558800"/>
                </a:moveTo>
                <a:lnTo>
                  <a:pt x="172034" y="558800"/>
                </a:lnTo>
                <a:lnTo>
                  <a:pt x="168579" y="571500"/>
                </a:lnTo>
                <a:lnTo>
                  <a:pt x="199313" y="571500"/>
                </a:lnTo>
                <a:lnTo>
                  <a:pt x="201180" y="558800"/>
                </a:lnTo>
                <a:close/>
              </a:path>
              <a:path w="4498975" h="3797300">
                <a:moveTo>
                  <a:pt x="211823" y="558800"/>
                </a:moveTo>
                <a:lnTo>
                  <a:pt x="204279" y="558800"/>
                </a:lnTo>
                <a:lnTo>
                  <a:pt x="199313" y="571500"/>
                </a:lnTo>
                <a:lnTo>
                  <a:pt x="219087" y="571500"/>
                </a:lnTo>
                <a:lnTo>
                  <a:pt x="211823" y="558800"/>
                </a:lnTo>
                <a:close/>
              </a:path>
              <a:path w="4498975" h="3797300">
                <a:moveTo>
                  <a:pt x="226263" y="546100"/>
                </a:moveTo>
                <a:lnTo>
                  <a:pt x="205130" y="546100"/>
                </a:lnTo>
                <a:lnTo>
                  <a:pt x="208889" y="558800"/>
                </a:lnTo>
                <a:lnTo>
                  <a:pt x="223774" y="558800"/>
                </a:lnTo>
                <a:lnTo>
                  <a:pt x="226263" y="546100"/>
                </a:lnTo>
                <a:close/>
              </a:path>
              <a:path w="4498975" h="3797300">
                <a:moveTo>
                  <a:pt x="236639" y="546100"/>
                </a:moveTo>
                <a:lnTo>
                  <a:pt x="226491" y="546100"/>
                </a:lnTo>
                <a:lnTo>
                  <a:pt x="231952" y="558800"/>
                </a:lnTo>
                <a:lnTo>
                  <a:pt x="232156" y="558800"/>
                </a:lnTo>
                <a:lnTo>
                  <a:pt x="236639" y="546100"/>
                </a:lnTo>
                <a:close/>
              </a:path>
              <a:path w="4498975" h="3797300">
                <a:moveTo>
                  <a:pt x="203238" y="533400"/>
                </a:moveTo>
                <a:lnTo>
                  <a:pt x="172656" y="533400"/>
                </a:lnTo>
                <a:lnTo>
                  <a:pt x="175773" y="546100"/>
                </a:lnTo>
                <a:lnTo>
                  <a:pt x="200977" y="546100"/>
                </a:lnTo>
                <a:lnTo>
                  <a:pt x="203238" y="533400"/>
                </a:lnTo>
                <a:close/>
              </a:path>
              <a:path w="4498975" h="3797300">
                <a:moveTo>
                  <a:pt x="233476" y="520700"/>
                </a:moveTo>
                <a:lnTo>
                  <a:pt x="231597" y="533400"/>
                </a:lnTo>
                <a:lnTo>
                  <a:pt x="203238" y="533400"/>
                </a:lnTo>
                <a:lnTo>
                  <a:pt x="214058" y="546100"/>
                </a:lnTo>
                <a:lnTo>
                  <a:pt x="241782" y="546100"/>
                </a:lnTo>
                <a:lnTo>
                  <a:pt x="233133" y="533400"/>
                </a:lnTo>
                <a:lnTo>
                  <a:pt x="233476" y="520700"/>
                </a:lnTo>
                <a:close/>
              </a:path>
              <a:path w="4498975" h="3797300">
                <a:moveTo>
                  <a:pt x="224523" y="520700"/>
                </a:moveTo>
                <a:lnTo>
                  <a:pt x="181902" y="520700"/>
                </a:lnTo>
                <a:lnTo>
                  <a:pt x="180111" y="533400"/>
                </a:lnTo>
                <a:lnTo>
                  <a:pt x="224675" y="533400"/>
                </a:lnTo>
                <a:lnTo>
                  <a:pt x="224523" y="520700"/>
                </a:lnTo>
                <a:close/>
              </a:path>
              <a:path w="4498975" h="3797300">
                <a:moveTo>
                  <a:pt x="244373" y="520700"/>
                </a:moveTo>
                <a:lnTo>
                  <a:pt x="241960" y="520700"/>
                </a:lnTo>
                <a:lnTo>
                  <a:pt x="243611" y="533400"/>
                </a:lnTo>
                <a:lnTo>
                  <a:pt x="244373" y="520700"/>
                </a:lnTo>
                <a:close/>
              </a:path>
              <a:path w="4498975" h="3797300">
                <a:moveTo>
                  <a:pt x="225780" y="508000"/>
                </a:moveTo>
                <a:lnTo>
                  <a:pt x="183545" y="508000"/>
                </a:lnTo>
                <a:lnTo>
                  <a:pt x="178892" y="520700"/>
                </a:lnTo>
                <a:lnTo>
                  <a:pt x="226339" y="520700"/>
                </a:lnTo>
                <a:lnTo>
                  <a:pt x="227136" y="512725"/>
                </a:lnTo>
                <a:lnTo>
                  <a:pt x="225780" y="508000"/>
                </a:lnTo>
                <a:close/>
              </a:path>
              <a:path w="4498975" h="3797300">
                <a:moveTo>
                  <a:pt x="231470" y="508000"/>
                </a:moveTo>
                <a:lnTo>
                  <a:pt x="227609" y="508000"/>
                </a:lnTo>
                <a:lnTo>
                  <a:pt x="227136" y="512725"/>
                </a:lnTo>
                <a:lnTo>
                  <a:pt x="229425" y="520700"/>
                </a:lnTo>
                <a:lnTo>
                  <a:pt x="232994" y="520700"/>
                </a:lnTo>
                <a:lnTo>
                  <a:pt x="231470" y="508000"/>
                </a:lnTo>
                <a:close/>
              </a:path>
              <a:path w="4498975" h="3797300">
                <a:moveTo>
                  <a:pt x="233273" y="495300"/>
                </a:moveTo>
                <a:lnTo>
                  <a:pt x="182239" y="495300"/>
                </a:lnTo>
                <a:lnTo>
                  <a:pt x="185966" y="508000"/>
                </a:lnTo>
                <a:lnTo>
                  <a:pt x="229895" y="508000"/>
                </a:lnTo>
                <a:lnTo>
                  <a:pt x="233273" y="495300"/>
                </a:lnTo>
                <a:close/>
              </a:path>
              <a:path w="4498975" h="3797300">
                <a:moveTo>
                  <a:pt x="242446" y="482600"/>
                </a:moveTo>
                <a:lnTo>
                  <a:pt x="186359" y="482600"/>
                </a:lnTo>
                <a:lnTo>
                  <a:pt x="183222" y="495300"/>
                </a:lnTo>
                <a:lnTo>
                  <a:pt x="236816" y="495300"/>
                </a:lnTo>
                <a:lnTo>
                  <a:pt x="241807" y="508000"/>
                </a:lnTo>
                <a:lnTo>
                  <a:pt x="242241" y="508000"/>
                </a:lnTo>
                <a:lnTo>
                  <a:pt x="239928" y="495300"/>
                </a:lnTo>
                <a:lnTo>
                  <a:pt x="242446" y="482600"/>
                </a:lnTo>
                <a:close/>
              </a:path>
              <a:path w="4498975" h="3797300">
                <a:moveTo>
                  <a:pt x="242214" y="495300"/>
                </a:moveTo>
                <a:lnTo>
                  <a:pt x="242468" y="508000"/>
                </a:lnTo>
                <a:lnTo>
                  <a:pt x="246280" y="508000"/>
                </a:lnTo>
                <a:lnTo>
                  <a:pt x="246482" y="507288"/>
                </a:lnTo>
                <a:lnTo>
                  <a:pt x="242214" y="495300"/>
                </a:lnTo>
                <a:close/>
              </a:path>
              <a:path w="4498975" h="3797300">
                <a:moveTo>
                  <a:pt x="253706" y="495300"/>
                </a:moveTo>
                <a:lnTo>
                  <a:pt x="249872" y="495300"/>
                </a:lnTo>
                <a:lnTo>
                  <a:pt x="246482" y="507288"/>
                </a:lnTo>
                <a:lnTo>
                  <a:pt x="246735" y="508000"/>
                </a:lnTo>
                <a:lnTo>
                  <a:pt x="251231" y="508000"/>
                </a:lnTo>
                <a:lnTo>
                  <a:pt x="253706" y="495300"/>
                </a:lnTo>
                <a:close/>
              </a:path>
              <a:path w="4498975" h="3797300">
                <a:moveTo>
                  <a:pt x="257960" y="482600"/>
                </a:moveTo>
                <a:lnTo>
                  <a:pt x="247310" y="482600"/>
                </a:lnTo>
                <a:lnTo>
                  <a:pt x="250969" y="495300"/>
                </a:lnTo>
                <a:lnTo>
                  <a:pt x="255333" y="495300"/>
                </a:lnTo>
                <a:lnTo>
                  <a:pt x="257960" y="482600"/>
                </a:lnTo>
                <a:close/>
              </a:path>
              <a:path w="4498975" h="3797300">
                <a:moveTo>
                  <a:pt x="196672" y="457200"/>
                </a:moveTo>
                <a:lnTo>
                  <a:pt x="192798" y="469900"/>
                </a:lnTo>
                <a:lnTo>
                  <a:pt x="190207" y="482600"/>
                </a:lnTo>
                <a:lnTo>
                  <a:pt x="198843" y="482600"/>
                </a:lnTo>
                <a:lnTo>
                  <a:pt x="198932" y="469900"/>
                </a:lnTo>
                <a:lnTo>
                  <a:pt x="197078" y="469900"/>
                </a:lnTo>
                <a:lnTo>
                  <a:pt x="196672" y="457200"/>
                </a:lnTo>
                <a:close/>
              </a:path>
              <a:path w="4498975" h="3797300">
                <a:moveTo>
                  <a:pt x="243141" y="469900"/>
                </a:moveTo>
                <a:lnTo>
                  <a:pt x="205865" y="469900"/>
                </a:lnTo>
                <a:lnTo>
                  <a:pt x="202223" y="482600"/>
                </a:lnTo>
                <a:lnTo>
                  <a:pt x="241160" y="482600"/>
                </a:lnTo>
                <a:lnTo>
                  <a:pt x="243141" y="469900"/>
                </a:lnTo>
                <a:close/>
              </a:path>
              <a:path w="4498975" h="3797300">
                <a:moveTo>
                  <a:pt x="261264" y="457200"/>
                </a:moveTo>
                <a:lnTo>
                  <a:pt x="255197" y="469333"/>
                </a:lnTo>
                <a:lnTo>
                  <a:pt x="255066" y="469900"/>
                </a:lnTo>
                <a:lnTo>
                  <a:pt x="254203" y="469900"/>
                </a:lnTo>
                <a:lnTo>
                  <a:pt x="250799" y="482600"/>
                </a:lnTo>
                <a:lnTo>
                  <a:pt x="261632" y="482600"/>
                </a:lnTo>
                <a:lnTo>
                  <a:pt x="263638" y="469900"/>
                </a:lnTo>
                <a:lnTo>
                  <a:pt x="261264" y="457200"/>
                </a:lnTo>
                <a:close/>
              </a:path>
              <a:path w="4498975" h="3797300">
                <a:moveTo>
                  <a:pt x="199834" y="457200"/>
                </a:moveTo>
                <a:lnTo>
                  <a:pt x="199593" y="457200"/>
                </a:lnTo>
                <a:lnTo>
                  <a:pt x="197751" y="469900"/>
                </a:lnTo>
                <a:lnTo>
                  <a:pt x="198932" y="469900"/>
                </a:lnTo>
                <a:lnTo>
                  <a:pt x="199834" y="457200"/>
                </a:lnTo>
                <a:close/>
              </a:path>
              <a:path w="4498975" h="3797300">
                <a:moveTo>
                  <a:pt x="259118" y="444500"/>
                </a:moveTo>
                <a:lnTo>
                  <a:pt x="241211" y="444500"/>
                </a:lnTo>
                <a:lnTo>
                  <a:pt x="239750" y="457200"/>
                </a:lnTo>
                <a:lnTo>
                  <a:pt x="205854" y="457200"/>
                </a:lnTo>
                <a:lnTo>
                  <a:pt x="208066" y="469900"/>
                </a:lnTo>
                <a:lnTo>
                  <a:pt x="243738" y="469900"/>
                </a:lnTo>
                <a:lnTo>
                  <a:pt x="249212" y="457200"/>
                </a:lnTo>
                <a:lnTo>
                  <a:pt x="259118" y="444500"/>
                </a:lnTo>
                <a:close/>
              </a:path>
              <a:path w="4498975" h="3797300">
                <a:moveTo>
                  <a:pt x="258000" y="457200"/>
                </a:moveTo>
                <a:lnTo>
                  <a:pt x="250220" y="457200"/>
                </a:lnTo>
                <a:lnTo>
                  <a:pt x="252222" y="469900"/>
                </a:lnTo>
                <a:lnTo>
                  <a:pt x="254914" y="469900"/>
                </a:lnTo>
                <a:lnTo>
                  <a:pt x="255197" y="469333"/>
                </a:lnTo>
                <a:lnTo>
                  <a:pt x="258000" y="457200"/>
                </a:lnTo>
                <a:close/>
              </a:path>
              <a:path w="4498975" h="3797300">
                <a:moveTo>
                  <a:pt x="200798" y="455303"/>
                </a:moveTo>
                <a:lnTo>
                  <a:pt x="199644" y="457200"/>
                </a:lnTo>
                <a:lnTo>
                  <a:pt x="200736" y="457200"/>
                </a:lnTo>
                <a:lnTo>
                  <a:pt x="200798" y="455303"/>
                </a:lnTo>
                <a:close/>
              </a:path>
              <a:path w="4498975" h="3797300">
                <a:moveTo>
                  <a:pt x="207378" y="444500"/>
                </a:moveTo>
                <a:lnTo>
                  <a:pt x="200798" y="455303"/>
                </a:lnTo>
                <a:lnTo>
                  <a:pt x="200736" y="457200"/>
                </a:lnTo>
                <a:lnTo>
                  <a:pt x="207378" y="444500"/>
                </a:lnTo>
                <a:close/>
              </a:path>
              <a:path w="4498975" h="3797300">
                <a:moveTo>
                  <a:pt x="210391" y="444500"/>
                </a:moveTo>
                <a:lnTo>
                  <a:pt x="207378" y="444500"/>
                </a:lnTo>
                <a:lnTo>
                  <a:pt x="200736" y="457200"/>
                </a:lnTo>
                <a:lnTo>
                  <a:pt x="208945" y="457200"/>
                </a:lnTo>
                <a:lnTo>
                  <a:pt x="210391" y="444500"/>
                </a:lnTo>
                <a:close/>
              </a:path>
              <a:path w="4498975" h="3797300">
                <a:moveTo>
                  <a:pt x="236740" y="444500"/>
                </a:moveTo>
                <a:lnTo>
                  <a:pt x="214007" y="444500"/>
                </a:lnTo>
                <a:lnTo>
                  <a:pt x="213664" y="457200"/>
                </a:lnTo>
                <a:lnTo>
                  <a:pt x="235559" y="457200"/>
                </a:lnTo>
                <a:lnTo>
                  <a:pt x="236740" y="444500"/>
                </a:lnTo>
                <a:close/>
              </a:path>
              <a:path w="4498975" h="3797300">
                <a:moveTo>
                  <a:pt x="270484" y="444500"/>
                </a:moveTo>
                <a:lnTo>
                  <a:pt x="265612" y="444500"/>
                </a:lnTo>
                <a:lnTo>
                  <a:pt x="269710" y="457200"/>
                </a:lnTo>
                <a:lnTo>
                  <a:pt x="270484" y="444500"/>
                </a:lnTo>
                <a:close/>
              </a:path>
              <a:path w="4498975" h="3797300">
                <a:moveTo>
                  <a:pt x="207378" y="444500"/>
                </a:moveTo>
                <a:lnTo>
                  <a:pt x="201155" y="444500"/>
                </a:lnTo>
                <a:lnTo>
                  <a:pt x="200798" y="455303"/>
                </a:lnTo>
                <a:lnTo>
                  <a:pt x="207378" y="444500"/>
                </a:lnTo>
                <a:close/>
              </a:path>
              <a:path w="4498975" h="3797300">
                <a:moveTo>
                  <a:pt x="267347" y="431800"/>
                </a:moveTo>
                <a:lnTo>
                  <a:pt x="206387" y="431800"/>
                </a:lnTo>
                <a:lnTo>
                  <a:pt x="211785" y="444500"/>
                </a:lnTo>
                <a:lnTo>
                  <a:pt x="264236" y="444500"/>
                </a:lnTo>
                <a:lnTo>
                  <a:pt x="267347" y="431800"/>
                </a:lnTo>
                <a:close/>
              </a:path>
              <a:path w="4498975" h="3797300">
                <a:moveTo>
                  <a:pt x="274408" y="431800"/>
                </a:moveTo>
                <a:lnTo>
                  <a:pt x="270971" y="431800"/>
                </a:lnTo>
                <a:lnTo>
                  <a:pt x="270625" y="444500"/>
                </a:lnTo>
                <a:lnTo>
                  <a:pt x="274370" y="444500"/>
                </a:lnTo>
                <a:lnTo>
                  <a:pt x="274408" y="431800"/>
                </a:lnTo>
                <a:close/>
              </a:path>
              <a:path w="4498975" h="3797300">
                <a:moveTo>
                  <a:pt x="253306" y="419100"/>
                </a:moveTo>
                <a:lnTo>
                  <a:pt x="212509" y="419100"/>
                </a:lnTo>
                <a:lnTo>
                  <a:pt x="209740" y="431800"/>
                </a:lnTo>
                <a:lnTo>
                  <a:pt x="259321" y="431800"/>
                </a:lnTo>
                <a:lnTo>
                  <a:pt x="253306" y="419100"/>
                </a:lnTo>
                <a:close/>
              </a:path>
              <a:path w="4498975" h="3797300">
                <a:moveTo>
                  <a:pt x="268160" y="419100"/>
                </a:moveTo>
                <a:lnTo>
                  <a:pt x="264052" y="419100"/>
                </a:lnTo>
                <a:lnTo>
                  <a:pt x="259321" y="431800"/>
                </a:lnTo>
                <a:lnTo>
                  <a:pt x="268389" y="431800"/>
                </a:lnTo>
                <a:lnTo>
                  <a:pt x="268160" y="419100"/>
                </a:lnTo>
                <a:close/>
              </a:path>
              <a:path w="4498975" h="3797300">
                <a:moveTo>
                  <a:pt x="251520" y="406400"/>
                </a:moveTo>
                <a:lnTo>
                  <a:pt x="214249" y="406400"/>
                </a:lnTo>
                <a:lnTo>
                  <a:pt x="210781" y="419100"/>
                </a:lnTo>
                <a:lnTo>
                  <a:pt x="250472" y="419100"/>
                </a:lnTo>
                <a:lnTo>
                  <a:pt x="251520" y="406400"/>
                </a:lnTo>
                <a:close/>
              </a:path>
              <a:path w="4498975" h="3797300">
                <a:moveTo>
                  <a:pt x="271005" y="406400"/>
                </a:moveTo>
                <a:lnTo>
                  <a:pt x="256184" y="406400"/>
                </a:lnTo>
                <a:lnTo>
                  <a:pt x="256158" y="419100"/>
                </a:lnTo>
                <a:lnTo>
                  <a:pt x="263220" y="419100"/>
                </a:lnTo>
                <a:lnTo>
                  <a:pt x="271016" y="406645"/>
                </a:lnTo>
                <a:lnTo>
                  <a:pt x="271005" y="406400"/>
                </a:lnTo>
                <a:close/>
              </a:path>
              <a:path w="4498975" h="3797300">
                <a:moveTo>
                  <a:pt x="271153" y="409543"/>
                </a:moveTo>
                <a:lnTo>
                  <a:pt x="270637" y="419100"/>
                </a:lnTo>
                <a:lnTo>
                  <a:pt x="271602" y="419100"/>
                </a:lnTo>
                <a:lnTo>
                  <a:pt x="271153" y="409543"/>
                </a:lnTo>
                <a:close/>
              </a:path>
              <a:path w="4498975" h="3797300">
                <a:moveTo>
                  <a:pt x="273736" y="410695"/>
                </a:moveTo>
                <a:lnTo>
                  <a:pt x="271602" y="419100"/>
                </a:lnTo>
                <a:lnTo>
                  <a:pt x="278460" y="419100"/>
                </a:lnTo>
                <a:lnTo>
                  <a:pt x="273736" y="410695"/>
                </a:lnTo>
                <a:close/>
              </a:path>
              <a:path w="4498975" h="3797300">
                <a:moveTo>
                  <a:pt x="274827" y="406400"/>
                </a:moveTo>
                <a:lnTo>
                  <a:pt x="271322" y="406400"/>
                </a:lnTo>
                <a:lnTo>
                  <a:pt x="273736" y="410695"/>
                </a:lnTo>
                <a:lnTo>
                  <a:pt x="274827" y="406400"/>
                </a:lnTo>
                <a:close/>
              </a:path>
              <a:path w="4498975" h="3797300">
                <a:moveTo>
                  <a:pt x="271322" y="406400"/>
                </a:moveTo>
                <a:lnTo>
                  <a:pt x="271170" y="406400"/>
                </a:lnTo>
                <a:lnTo>
                  <a:pt x="271016" y="406645"/>
                </a:lnTo>
                <a:lnTo>
                  <a:pt x="271153" y="409543"/>
                </a:lnTo>
                <a:lnTo>
                  <a:pt x="271322" y="406400"/>
                </a:lnTo>
                <a:close/>
              </a:path>
              <a:path w="4498975" h="3797300">
                <a:moveTo>
                  <a:pt x="224180" y="393700"/>
                </a:moveTo>
                <a:lnTo>
                  <a:pt x="220980" y="393700"/>
                </a:lnTo>
                <a:lnTo>
                  <a:pt x="214706" y="406400"/>
                </a:lnTo>
                <a:lnTo>
                  <a:pt x="222084" y="406400"/>
                </a:lnTo>
                <a:lnTo>
                  <a:pt x="224180" y="393700"/>
                </a:lnTo>
                <a:close/>
              </a:path>
              <a:path w="4498975" h="3797300">
                <a:moveTo>
                  <a:pt x="278244" y="393700"/>
                </a:moveTo>
                <a:lnTo>
                  <a:pt x="229349" y="393700"/>
                </a:lnTo>
                <a:lnTo>
                  <a:pt x="229058" y="406400"/>
                </a:lnTo>
                <a:lnTo>
                  <a:pt x="271170" y="406400"/>
                </a:lnTo>
                <a:lnTo>
                  <a:pt x="278244" y="393700"/>
                </a:lnTo>
                <a:close/>
              </a:path>
              <a:path w="4498975" h="3797300">
                <a:moveTo>
                  <a:pt x="287951" y="393700"/>
                </a:moveTo>
                <a:lnTo>
                  <a:pt x="286551" y="393700"/>
                </a:lnTo>
                <a:lnTo>
                  <a:pt x="281711" y="406400"/>
                </a:lnTo>
                <a:lnTo>
                  <a:pt x="286520" y="406400"/>
                </a:lnTo>
                <a:lnTo>
                  <a:pt x="287951" y="393700"/>
                </a:lnTo>
                <a:close/>
              </a:path>
              <a:path w="4498975" h="3797300">
                <a:moveTo>
                  <a:pt x="268731" y="381000"/>
                </a:moveTo>
                <a:lnTo>
                  <a:pt x="242430" y="381000"/>
                </a:lnTo>
                <a:lnTo>
                  <a:pt x="229997" y="393700"/>
                </a:lnTo>
                <a:lnTo>
                  <a:pt x="267703" y="393700"/>
                </a:lnTo>
                <a:lnTo>
                  <a:pt x="268731" y="381000"/>
                </a:lnTo>
                <a:close/>
              </a:path>
              <a:path w="4498975" h="3797300">
                <a:moveTo>
                  <a:pt x="276189" y="392874"/>
                </a:moveTo>
                <a:lnTo>
                  <a:pt x="276174" y="393700"/>
                </a:lnTo>
                <a:lnTo>
                  <a:pt x="276707" y="393700"/>
                </a:lnTo>
                <a:lnTo>
                  <a:pt x="276189" y="392874"/>
                </a:lnTo>
                <a:close/>
              </a:path>
              <a:path w="4498975" h="3797300">
                <a:moveTo>
                  <a:pt x="285648" y="381000"/>
                </a:moveTo>
                <a:lnTo>
                  <a:pt x="280682" y="381000"/>
                </a:lnTo>
                <a:lnTo>
                  <a:pt x="280669" y="393700"/>
                </a:lnTo>
                <a:lnTo>
                  <a:pt x="282181" y="393700"/>
                </a:lnTo>
                <a:lnTo>
                  <a:pt x="285648" y="381000"/>
                </a:lnTo>
                <a:close/>
              </a:path>
              <a:path w="4498975" h="3797300">
                <a:moveTo>
                  <a:pt x="276403" y="381000"/>
                </a:moveTo>
                <a:lnTo>
                  <a:pt x="268731" y="381000"/>
                </a:lnTo>
                <a:lnTo>
                  <a:pt x="276189" y="392874"/>
                </a:lnTo>
                <a:lnTo>
                  <a:pt x="276403" y="381000"/>
                </a:lnTo>
                <a:close/>
              </a:path>
              <a:path w="4498975" h="3797300">
                <a:moveTo>
                  <a:pt x="290271" y="368300"/>
                </a:moveTo>
                <a:lnTo>
                  <a:pt x="229480" y="368300"/>
                </a:lnTo>
                <a:lnTo>
                  <a:pt x="227099" y="381000"/>
                </a:lnTo>
                <a:lnTo>
                  <a:pt x="290194" y="381000"/>
                </a:lnTo>
                <a:lnTo>
                  <a:pt x="290271" y="368300"/>
                </a:lnTo>
                <a:close/>
              </a:path>
              <a:path w="4498975" h="3797300">
                <a:moveTo>
                  <a:pt x="300977" y="355600"/>
                </a:moveTo>
                <a:lnTo>
                  <a:pt x="235203" y="355600"/>
                </a:lnTo>
                <a:lnTo>
                  <a:pt x="236321" y="368300"/>
                </a:lnTo>
                <a:lnTo>
                  <a:pt x="293293" y="368300"/>
                </a:lnTo>
                <a:lnTo>
                  <a:pt x="290194" y="381000"/>
                </a:lnTo>
                <a:lnTo>
                  <a:pt x="293981" y="381000"/>
                </a:lnTo>
                <a:lnTo>
                  <a:pt x="297691" y="368300"/>
                </a:lnTo>
                <a:lnTo>
                  <a:pt x="300977" y="355600"/>
                </a:lnTo>
                <a:close/>
              </a:path>
              <a:path w="4498975" h="3797300">
                <a:moveTo>
                  <a:pt x="259461" y="342900"/>
                </a:moveTo>
                <a:lnTo>
                  <a:pt x="237794" y="342900"/>
                </a:lnTo>
                <a:lnTo>
                  <a:pt x="236347" y="355600"/>
                </a:lnTo>
                <a:lnTo>
                  <a:pt x="256387" y="355600"/>
                </a:lnTo>
                <a:lnTo>
                  <a:pt x="259461" y="342900"/>
                </a:lnTo>
                <a:close/>
              </a:path>
              <a:path w="4498975" h="3797300">
                <a:moveTo>
                  <a:pt x="288429" y="342900"/>
                </a:moveTo>
                <a:lnTo>
                  <a:pt x="259461" y="342900"/>
                </a:lnTo>
                <a:lnTo>
                  <a:pt x="257848" y="355600"/>
                </a:lnTo>
                <a:lnTo>
                  <a:pt x="285089" y="355600"/>
                </a:lnTo>
                <a:lnTo>
                  <a:pt x="288429" y="342900"/>
                </a:lnTo>
                <a:close/>
              </a:path>
              <a:path w="4498975" h="3797300">
                <a:moveTo>
                  <a:pt x="301794" y="342900"/>
                </a:moveTo>
                <a:lnTo>
                  <a:pt x="298480" y="342900"/>
                </a:lnTo>
                <a:lnTo>
                  <a:pt x="298691" y="355600"/>
                </a:lnTo>
                <a:lnTo>
                  <a:pt x="303600" y="355600"/>
                </a:lnTo>
                <a:lnTo>
                  <a:pt x="301794" y="342900"/>
                </a:lnTo>
                <a:close/>
              </a:path>
              <a:path w="4498975" h="3797300">
                <a:moveTo>
                  <a:pt x="278079" y="330200"/>
                </a:moveTo>
                <a:lnTo>
                  <a:pt x="256806" y="330200"/>
                </a:lnTo>
                <a:lnTo>
                  <a:pt x="248031" y="342900"/>
                </a:lnTo>
                <a:lnTo>
                  <a:pt x="281114" y="342900"/>
                </a:lnTo>
                <a:lnTo>
                  <a:pt x="278079" y="330200"/>
                </a:lnTo>
                <a:close/>
              </a:path>
              <a:path w="4498975" h="3797300">
                <a:moveTo>
                  <a:pt x="301721" y="317500"/>
                </a:moveTo>
                <a:lnTo>
                  <a:pt x="272033" y="317500"/>
                </a:lnTo>
                <a:lnTo>
                  <a:pt x="267119" y="330200"/>
                </a:lnTo>
                <a:lnTo>
                  <a:pt x="284251" y="330200"/>
                </a:lnTo>
                <a:lnTo>
                  <a:pt x="281114" y="342900"/>
                </a:lnTo>
                <a:lnTo>
                  <a:pt x="295908" y="342900"/>
                </a:lnTo>
                <a:lnTo>
                  <a:pt x="298329" y="330200"/>
                </a:lnTo>
                <a:lnTo>
                  <a:pt x="301721" y="317500"/>
                </a:lnTo>
                <a:close/>
              </a:path>
              <a:path w="4498975" h="3797300">
                <a:moveTo>
                  <a:pt x="300812" y="330200"/>
                </a:moveTo>
                <a:lnTo>
                  <a:pt x="299415" y="342900"/>
                </a:lnTo>
                <a:lnTo>
                  <a:pt x="300812" y="330200"/>
                </a:lnTo>
                <a:close/>
              </a:path>
              <a:path w="4498975" h="3797300">
                <a:moveTo>
                  <a:pt x="262338" y="317500"/>
                </a:moveTo>
                <a:lnTo>
                  <a:pt x="252292" y="317500"/>
                </a:lnTo>
                <a:lnTo>
                  <a:pt x="250177" y="330200"/>
                </a:lnTo>
                <a:lnTo>
                  <a:pt x="265163" y="330200"/>
                </a:lnTo>
                <a:lnTo>
                  <a:pt x="262338" y="317500"/>
                </a:lnTo>
                <a:close/>
              </a:path>
              <a:path w="4498975" h="3797300">
                <a:moveTo>
                  <a:pt x="307909" y="317500"/>
                </a:moveTo>
                <a:lnTo>
                  <a:pt x="306235" y="317500"/>
                </a:lnTo>
                <a:lnTo>
                  <a:pt x="303199" y="330200"/>
                </a:lnTo>
                <a:lnTo>
                  <a:pt x="305851" y="330200"/>
                </a:lnTo>
                <a:lnTo>
                  <a:pt x="307909" y="317500"/>
                </a:lnTo>
                <a:close/>
              </a:path>
              <a:path w="4498975" h="3797300">
                <a:moveTo>
                  <a:pt x="315125" y="304800"/>
                </a:moveTo>
                <a:lnTo>
                  <a:pt x="309010" y="304800"/>
                </a:lnTo>
                <a:lnTo>
                  <a:pt x="310681" y="317500"/>
                </a:lnTo>
                <a:lnTo>
                  <a:pt x="311497" y="317500"/>
                </a:lnTo>
                <a:lnTo>
                  <a:pt x="314248" y="330200"/>
                </a:lnTo>
                <a:lnTo>
                  <a:pt x="317055" y="330200"/>
                </a:lnTo>
                <a:lnTo>
                  <a:pt x="315239" y="317500"/>
                </a:lnTo>
                <a:lnTo>
                  <a:pt x="315125" y="304800"/>
                </a:lnTo>
                <a:close/>
              </a:path>
              <a:path w="4498975" h="3797300">
                <a:moveTo>
                  <a:pt x="263855" y="304800"/>
                </a:moveTo>
                <a:lnTo>
                  <a:pt x="259885" y="304800"/>
                </a:lnTo>
                <a:lnTo>
                  <a:pt x="256527" y="317500"/>
                </a:lnTo>
                <a:lnTo>
                  <a:pt x="260845" y="317500"/>
                </a:lnTo>
                <a:lnTo>
                  <a:pt x="263855" y="304800"/>
                </a:lnTo>
                <a:close/>
              </a:path>
              <a:path w="4498975" h="3797300">
                <a:moveTo>
                  <a:pt x="270167" y="304800"/>
                </a:moveTo>
                <a:lnTo>
                  <a:pt x="267855" y="304800"/>
                </a:lnTo>
                <a:lnTo>
                  <a:pt x="268528" y="317500"/>
                </a:lnTo>
                <a:lnTo>
                  <a:pt x="270167" y="304800"/>
                </a:lnTo>
                <a:close/>
              </a:path>
              <a:path w="4498975" h="3797300">
                <a:moveTo>
                  <a:pt x="274307" y="304800"/>
                </a:moveTo>
                <a:lnTo>
                  <a:pt x="272795" y="317500"/>
                </a:lnTo>
                <a:lnTo>
                  <a:pt x="277393" y="317500"/>
                </a:lnTo>
                <a:lnTo>
                  <a:pt x="274307" y="304800"/>
                </a:lnTo>
                <a:close/>
              </a:path>
              <a:path w="4498975" h="3797300">
                <a:moveTo>
                  <a:pt x="310045" y="279400"/>
                </a:moveTo>
                <a:lnTo>
                  <a:pt x="269557" y="279400"/>
                </a:lnTo>
                <a:lnTo>
                  <a:pt x="268864" y="292100"/>
                </a:lnTo>
                <a:lnTo>
                  <a:pt x="282792" y="292100"/>
                </a:lnTo>
                <a:lnTo>
                  <a:pt x="280037" y="304800"/>
                </a:lnTo>
                <a:lnTo>
                  <a:pt x="277672" y="317500"/>
                </a:lnTo>
                <a:lnTo>
                  <a:pt x="303695" y="317500"/>
                </a:lnTo>
                <a:lnTo>
                  <a:pt x="309010" y="304800"/>
                </a:lnTo>
                <a:lnTo>
                  <a:pt x="321703" y="304800"/>
                </a:lnTo>
                <a:lnTo>
                  <a:pt x="320979" y="292100"/>
                </a:lnTo>
                <a:lnTo>
                  <a:pt x="310045" y="279400"/>
                </a:lnTo>
                <a:close/>
              </a:path>
              <a:path w="4498975" h="3797300">
                <a:moveTo>
                  <a:pt x="282368" y="292100"/>
                </a:moveTo>
                <a:lnTo>
                  <a:pt x="259343" y="292100"/>
                </a:lnTo>
                <a:lnTo>
                  <a:pt x="259372" y="304800"/>
                </a:lnTo>
                <a:lnTo>
                  <a:pt x="275196" y="304800"/>
                </a:lnTo>
                <a:lnTo>
                  <a:pt x="282368" y="292100"/>
                </a:lnTo>
                <a:close/>
              </a:path>
              <a:path w="4498975" h="3797300">
                <a:moveTo>
                  <a:pt x="266260" y="279938"/>
                </a:moveTo>
                <a:lnTo>
                  <a:pt x="263791" y="292100"/>
                </a:lnTo>
                <a:lnTo>
                  <a:pt x="265226" y="292100"/>
                </a:lnTo>
                <a:lnTo>
                  <a:pt x="266260" y="279938"/>
                </a:lnTo>
                <a:close/>
              </a:path>
              <a:path w="4498975" h="3797300">
                <a:moveTo>
                  <a:pt x="266369" y="279400"/>
                </a:moveTo>
                <a:lnTo>
                  <a:pt x="266260" y="279938"/>
                </a:lnTo>
                <a:lnTo>
                  <a:pt x="266369" y="279400"/>
                </a:lnTo>
                <a:close/>
              </a:path>
              <a:path w="4498975" h="3797300">
                <a:moveTo>
                  <a:pt x="273596" y="266700"/>
                </a:moveTo>
                <a:lnTo>
                  <a:pt x="269392" y="266700"/>
                </a:lnTo>
                <a:lnTo>
                  <a:pt x="268249" y="279400"/>
                </a:lnTo>
                <a:lnTo>
                  <a:pt x="273735" y="279400"/>
                </a:lnTo>
                <a:lnTo>
                  <a:pt x="273596" y="266700"/>
                </a:lnTo>
                <a:close/>
              </a:path>
              <a:path w="4498975" h="3797300">
                <a:moveTo>
                  <a:pt x="316344" y="266700"/>
                </a:moveTo>
                <a:lnTo>
                  <a:pt x="276339" y="266700"/>
                </a:lnTo>
                <a:lnTo>
                  <a:pt x="273735" y="279400"/>
                </a:lnTo>
                <a:lnTo>
                  <a:pt x="315328" y="279400"/>
                </a:lnTo>
                <a:lnTo>
                  <a:pt x="316344" y="266700"/>
                </a:lnTo>
                <a:close/>
              </a:path>
              <a:path w="4498975" h="3797300">
                <a:moveTo>
                  <a:pt x="324497" y="266700"/>
                </a:moveTo>
                <a:lnTo>
                  <a:pt x="319062" y="279400"/>
                </a:lnTo>
                <a:lnTo>
                  <a:pt x="327266" y="279400"/>
                </a:lnTo>
                <a:lnTo>
                  <a:pt x="324497" y="266700"/>
                </a:lnTo>
                <a:close/>
              </a:path>
              <a:path w="4498975" h="3797300">
                <a:moveTo>
                  <a:pt x="321767" y="254000"/>
                </a:moveTo>
                <a:lnTo>
                  <a:pt x="272427" y="254000"/>
                </a:lnTo>
                <a:lnTo>
                  <a:pt x="266407" y="266700"/>
                </a:lnTo>
                <a:lnTo>
                  <a:pt x="318643" y="266700"/>
                </a:lnTo>
                <a:lnTo>
                  <a:pt x="321767" y="254000"/>
                </a:lnTo>
                <a:close/>
              </a:path>
              <a:path w="4498975" h="3797300">
                <a:moveTo>
                  <a:pt x="330779" y="241300"/>
                </a:moveTo>
                <a:lnTo>
                  <a:pt x="284022" y="241300"/>
                </a:lnTo>
                <a:lnTo>
                  <a:pt x="278155" y="254000"/>
                </a:lnTo>
                <a:lnTo>
                  <a:pt x="321767" y="254000"/>
                </a:lnTo>
                <a:lnTo>
                  <a:pt x="325424" y="266700"/>
                </a:lnTo>
                <a:lnTo>
                  <a:pt x="329882" y="266700"/>
                </a:lnTo>
                <a:lnTo>
                  <a:pt x="329671" y="254000"/>
                </a:lnTo>
                <a:lnTo>
                  <a:pt x="330779" y="241300"/>
                </a:lnTo>
                <a:close/>
              </a:path>
              <a:path w="4498975" h="3797300">
                <a:moveTo>
                  <a:pt x="342633" y="241300"/>
                </a:moveTo>
                <a:lnTo>
                  <a:pt x="339839" y="254000"/>
                </a:lnTo>
                <a:lnTo>
                  <a:pt x="339483" y="254000"/>
                </a:lnTo>
                <a:lnTo>
                  <a:pt x="339636" y="266700"/>
                </a:lnTo>
                <a:lnTo>
                  <a:pt x="349059" y="254000"/>
                </a:lnTo>
                <a:lnTo>
                  <a:pt x="342633" y="241300"/>
                </a:lnTo>
                <a:close/>
              </a:path>
              <a:path w="4498975" h="3797300">
                <a:moveTo>
                  <a:pt x="298665" y="228600"/>
                </a:moveTo>
                <a:lnTo>
                  <a:pt x="282142" y="228600"/>
                </a:lnTo>
                <a:lnTo>
                  <a:pt x="280873" y="241300"/>
                </a:lnTo>
                <a:lnTo>
                  <a:pt x="295694" y="241300"/>
                </a:lnTo>
                <a:lnTo>
                  <a:pt x="298665" y="228600"/>
                </a:lnTo>
                <a:close/>
              </a:path>
              <a:path w="4498975" h="3797300">
                <a:moveTo>
                  <a:pt x="352883" y="215900"/>
                </a:moveTo>
                <a:lnTo>
                  <a:pt x="347756" y="215900"/>
                </a:lnTo>
                <a:lnTo>
                  <a:pt x="345774" y="228600"/>
                </a:lnTo>
                <a:lnTo>
                  <a:pt x="298665" y="228600"/>
                </a:lnTo>
                <a:lnTo>
                  <a:pt x="298399" y="241300"/>
                </a:lnTo>
                <a:lnTo>
                  <a:pt x="345046" y="241300"/>
                </a:lnTo>
                <a:lnTo>
                  <a:pt x="348861" y="228600"/>
                </a:lnTo>
                <a:lnTo>
                  <a:pt x="352883" y="215900"/>
                </a:lnTo>
                <a:close/>
              </a:path>
              <a:path w="4498975" h="3797300">
                <a:moveTo>
                  <a:pt x="289560" y="215900"/>
                </a:moveTo>
                <a:lnTo>
                  <a:pt x="288734" y="228600"/>
                </a:lnTo>
                <a:lnTo>
                  <a:pt x="294027" y="228600"/>
                </a:lnTo>
                <a:lnTo>
                  <a:pt x="289560" y="215900"/>
                </a:lnTo>
                <a:close/>
              </a:path>
              <a:path w="4498975" h="3797300">
                <a:moveTo>
                  <a:pt x="333781" y="215900"/>
                </a:moveTo>
                <a:lnTo>
                  <a:pt x="295084" y="215900"/>
                </a:lnTo>
                <a:lnTo>
                  <a:pt x="303809" y="228600"/>
                </a:lnTo>
                <a:lnTo>
                  <a:pt x="336245" y="228600"/>
                </a:lnTo>
                <a:lnTo>
                  <a:pt x="333781" y="215900"/>
                </a:lnTo>
                <a:close/>
              </a:path>
              <a:path w="4498975" h="3797300">
                <a:moveTo>
                  <a:pt x="342836" y="215900"/>
                </a:moveTo>
                <a:lnTo>
                  <a:pt x="341414" y="215900"/>
                </a:lnTo>
                <a:lnTo>
                  <a:pt x="339623" y="228600"/>
                </a:lnTo>
                <a:lnTo>
                  <a:pt x="342315" y="228600"/>
                </a:lnTo>
                <a:lnTo>
                  <a:pt x="342836" y="215900"/>
                </a:lnTo>
                <a:close/>
              </a:path>
              <a:path w="4498975" h="3797300">
                <a:moveTo>
                  <a:pt x="293357" y="203200"/>
                </a:moveTo>
                <a:lnTo>
                  <a:pt x="294500" y="215900"/>
                </a:lnTo>
                <a:lnTo>
                  <a:pt x="299389" y="215900"/>
                </a:lnTo>
                <a:lnTo>
                  <a:pt x="293357" y="203200"/>
                </a:lnTo>
                <a:close/>
              </a:path>
              <a:path w="4498975" h="3797300">
                <a:moveTo>
                  <a:pt x="349935" y="203200"/>
                </a:moveTo>
                <a:lnTo>
                  <a:pt x="296633" y="203200"/>
                </a:lnTo>
                <a:lnTo>
                  <a:pt x="299389" y="215900"/>
                </a:lnTo>
                <a:lnTo>
                  <a:pt x="353202" y="215900"/>
                </a:lnTo>
                <a:lnTo>
                  <a:pt x="349935" y="203200"/>
                </a:lnTo>
                <a:close/>
              </a:path>
              <a:path w="4498975" h="3797300">
                <a:moveTo>
                  <a:pt x="302679" y="190500"/>
                </a:moveTo>
                <a:lnTo>
                  <a:pt x="294271" y="203200"/>
                </a:lnTo>
                <a:lnTo>
                  <a:pt x="308330" y="203200"/>
                </a:lnTo>
                <a:lnTo>
                  <a:pt x="302679" y="190500"/>
                </a:lnTo>
                <a:close/>
              </a:path>
              <a:path w="4498975" h="3797300">
                <a:moveTo>
                  <a:pt x="340504" y="190500"/>
                </a:moveTo>
                <a:lnTo>
                  <a:pt x="308978" y="190500"/>
                </a:lnTo>
                <a:lnTo>
                  <a:pt x="308330" y="203200"/>
                </a:lnTo>
                <a:lnTo>
                  <a:pt x="340480" y="203200"/>
                </a:lnTo>
                <a:lnTo>
                  <a:pt x="340504" y="190500"/>
                </a:lnTo>
                <a:close/>
              </a:path>
              <a:path w="4498975" h="3797300">
                <a:moveTo>
                  <a:pt x="349569" y="190500"/>
                </a:moveTo>
                <a:lnTo>
                  <a:pt x="344043" y="190500"/>
                </a:lnTo>
                <a:lnTo>
                  <a:pt x="343230" y="203200"/>
                </a:lnTo>
                <a:lnTo>
                  <a:pt x="349442" y="203200"/>
                </a:lnTo>
                <a:lnTo>
                  <a:pt x="349569" y="190500"/>
                </a:lnTo>
                <a:close/>
              </a:path>
              <a:path w="4498975" h="3797300">
                <a:moveTo>
                  <a:pt x="355549" y="188202"/>
                </a:moveTo>
                <a:lnTo>
                  <a:pt x="354088" y="190500"/>
                </a:lnTo>
                <a:lnTo>
                  <a:pt x="354304" y="203200"/>
                </a:lnTo>
                <a:lnTo>
                  <a:pt x="358927" y="203200"/>
                </a:lnTo>
                <a:lnTo>
                  <a:pt x="367258" y="190500"/>
                </a:lnTo>
                <a:lnTo>
                  <a:pt x="355701" y="190500"/>
                </a:lnTo>
                <a:lnTo>
                  <a:pt x="355549" y="188202"/>
                </a:lnTo>
                <a:close/>
              </a:path>
              <a:path w="4498975" h="3797300">
                <a:moveTo>
                  <a:pt x="361327" y="165100"/>
                </a:moveTo>
                <a:lnTo>
                  <a:pt x="307751" y="165100"/>
                </a:lnTo>
                <a:lnTo>
                  <a:pt x="304337" y="177800"/>
                </a:lnTo>
                <a:lnTo>
                  <a:pt x="303161" y="190500"/>
                </a:lnTo>
                <a:lnTo>
                  <a:pt x="305536" y="177800"/>
                </a:lnTo>
                <a:lnTo>
                  <a:pt x="356400" y="177800"/>
                </a:lnTo>
                <a:lnTo>
                  <a:pt x="361327" y="165100"/>
                </a:lnTo>
                <a:close/>
              </a:path>
              <a:path w="4498975" h="3797300">
                <a:moveTo>
                  <a:pt x="354812" y="177800"/>
                </a:moveTo>
                <a:lnTo>
                  <a:pt x="305536" y="177800"/>
                </a:lnTo>
                <a:lnTo>
                  <a:pt x="310719" y="190500"/>
                </a:lnTo>
                <a:lnTo>
                  <a:pt x="351098" y="190500"/>
                </a:lnTo>
                <a:lnTo>
                  <a:pt x="354812" y="177800"/>
                </a:lnTo>
                <a:close/>
              </a:path>
              <a:path w="4498975" h="3797300">
                <a:moveTo>
                  <a:pt x="357502" y="185132"/>
                </a:moveTo>
                <a:lnTo>
                  <a:pt x="355549" y="188202"/>
                </a:lnTo>
                <a:lnTo>
                  <a:pt x="355701" y="190500"/>
                </a:lnTo>
                <a:lnTo>
                  <a:pt x="357314" y="190500"/>
                </a:lnTo>
                <a:lnTo>
                  <a:pt x="357502" y="185132"/>
                </a:lnTo>
                <a:close/>
              </a:path>
              <a:path w="4498975" h="3797300">
                <a:moveTo>
                  <a:pt x="362165" y="177800"/>
                </a:moveTo>
                <a:lnTo>
                  <a:pt x="357502" y="185132"/>
                </a:lnTo>
                <a:lnTo>
                  <a:pt x="357314" y="190500"/>
                </a:lnTo>
                <a:lnTo>
                  <a:pt x="362953" y="190500"/>
                </a:lnTo>
                <a:lnTo>
                  <a:pt x="362165" y="177800"/>
                </a:lnTo>
                <a:close/>
              </a:path>
              <a:path w="4498975" h="3797300">
                <a:moveTo>
                  <a:pt x="357758" y="177800"/>
                </a:moveTo>
                <a:lnTo>
                  <a:pt x="354863" y="177800"/>
                </a:lnTo>
                <a:lnTo>
                  <a:pt x="355549" y="188202"/>
                </a:lnTo>
                <a:lnTo>
                  <a:pt x="357502" y="185132"/>
                </a:lnTo>
                <a:lnTo>
                  <a:pt x="357758" y="177800"/>
                </a:lnTo>
                <a:close/>
              </a:path>
              <a:path w="4498975" h="3797300">
                <a:moveTo>
                  <a:pt x="369493" y="165100"/>
                </a:moveTo>
                <a:lnTo>
                  <a:pt x="361327" y="165100"/>
                </a:lnTo>
                <a:lnTo>
                  <a:pt x="366661" y="177800"/>
                </a:lnTo>
                <a:lnTo>
                  <a:pt x="375691" y="177800"/>
                </a:lnTo>
                <a:lnTo>
                  <a:pt x="375727" y="175558"/>
                </a:lnTo>
                <a:lnTo>
                  <a:pt x="369493" y="165100"/>
                </a:lnTo>
                <a:close/>
              </a:path>
              <a:path w="4498975" h="3797300">
                <a:moveTo>
                  <a:pt x="375727" y="175558"/>
                </a:moveTo>
                <a:lnTo>
                  <a:pt x="375691" y="177800"/>
                </a:lnTo>
                <a:lnTo>
                  <a:pt x="376157" y="176281"/>
                </a:lnTo>
                <a:lnTo>
                  <a:pt x="375727" y="175558"/>
                </a:lnTo>
                <a:close/>
              </a:path>
              <a:path w="4498975" h="3797300">
                <a:moveTo>
                  <a:pt x="376157" y="176281"/>
                </a:moveTo>
                <a:lnTo>
                  <a:pt x="375691" y="177800"/>
                </a:lnTo>
                <a:lnTo>
                  <a:pt x="377063" y="177800"/>
                </a:lnTo>
                <a:lnTo>
                  <a:pt x="376157" y="176281"/>
                </a:lnTo>
                <a:close/>
              </a:path>
              <a:path w="4498975" h="3797300">
                <a:moveTo>
                  <a:pt x="379590" y="165100"/>
                </a:moveTo>
                <a:lnTo>
                  <a:pt x="375894" y="165100"/>
                </a:lnTo>
                <a:lnTo>
                  <a:pt x="375727" y="175558"/>
                </a:lnTo>
                <a:lnTo>
                  <a:pt x="376157" y="176281"/>
                </a:lnTo>
                <a:lnTo>
                  <a:pt x="379590" y="165100"/>
                </a:lnTo>
                <a:close/>
              </a:path>
              <a:path w="4498975" h="3797300">
                <a:moveTo>
                  <a:pt x="316712" y="152400"/>
                </a:moveTo>
                <a:lnTo>
                  <a:pt x="312257" y="165100"/>
                </a:lnTo>
                <a:lnTo>
                  <a:pt x="319417" y="165100"/>
                </a:lnTo>
                <a:lnTo>
                  <a:pt x="316712" y="152400"/>
                </a:lnTo>
                <a:close/>
              </a:path>
              <a:path w="4498975" h="3797300">
                <a:moveTo>
                  <a:pt x="335673" y="152400"/>
                </a:moveTo>
                <a:lnTo>
                  <a:pt x="324227" y="152400"/>
                </a:lnTo>
                <a:lnTo>
                  <a:pt x="322905" y="165100"/>
                </a:lnTo>
                <a:lnTo>
                  <a:pt x="333336" y="165100"/>
                </a:lnTo>
                <a:lnTo>
                  <a:pt x="335673" y="152400"/>
                </a:lnTo>
                <a:close/>
              </a:path>
              <a:path w="4498975" h="3797300">
                <a:moveTo>
                  <a:pt x="373875" y="152400"/>
                </a:moveTo>
                <a:lnTo>
                  <a:pt x="335673" y="152400"/>
                </a:lnTo>
                <a:lnTo>
                  <a:pt x="337819" y="165100"/>
                </a:lnTo>
                <a:lnTo>
                  <a:pt x="375348" y="165100"/>
                </a:lnTo>
                <a:lnTo>
                  <a:pt x="373875" y="152400"/>
                </a:lnTo>
                <a:close/>
              </a:path>
              <a:path w="4498975" h="3797300">
                <a:moveTo>
                  <a:pt x="368007" y="139700"/>
                </a:moveTo>
                <a:lnTo>
                  <a:pt x="322268" y="139700"/>
                </a:lnTo>
                <a:lnTo>
                  <a:pt x="321860" y="152400"/>
                </a:lnTo>
                <a:lnTo>
                  <a:pt x="367906" y="152400"/>
                </a:lnTo>
                <a:lnTo>
                  <a:pt x="368007" y="139700"/>
                </a:lnTo>
                <a:close/>
              </a:path>
              <a:path w="4498975" h="3797300">
                <a:moveTo>
                  <a:pt x="372765" y="139700"/>
                </a:moveTo>
                <a:lnTo>
                  <a:pt x="368007" y="139700"/>
                </a:lnTo>
                <a:lnTo>
                  <a:pt x="367906" y="152400"/>
                </a:lnTo>
                <a:lnTo>
                  <a:pt x="369332" y="152400"/>
                </a:lnTo>
                <a:lnTo>
                  <a:pt x="372765" y="139700"/>
                </a:lnTo>
                <a:close/>
              </a:path>
              <a:path w="4498975" h="3797300">
                <a:moveTo>
                  <a:pt x="374977" y="139700"/>
                </a:moveTo>
                <a:lnTo>
                  <a:pt x="372765" y="139700"/>
                </a:lnTo>
                <a:lnTo>
                  <a:pt x="369332" y="152400"/>
                </a:lnTo>
                <a:lnTo>
                  <a:pt x="373092" y="152400"/>
                </a:lnTo>
                <a:lnTo>
                  <a:pt x="374977" y="139700"/>
                </a:lnTo>
                <a:close/>
              </a:path>
              <a:path w="4498975" h="3797300">
                <a:moveTo>
                  <a:pt x="339729" y="127000"/>
                </a:moveTo>
                <a:lnTo>
                  <a:pt x="326275" y="127000"/>
                </a:lnTo>
                <a:lnTo>
                  <a:pt x="323191" y="139700"/>
                </a:lnTo>
                <a:lnTo>
                  <a:pt x="346379" y="139700"/>
                </a:lnTo>
                <a:lnTo>
                  <a:pt x="339729" y="127000"/>
                </a:lnTo>
                <a:close/>
              </a:path>
              <a:path w="4498975" h="3797300">
                <a:moveTo>
                  <a:pt x="362329" y="127000"/>
                </a:moveTo>
                <a:lnTo>
                  <a:pt x="339729" y="127000"/>
                </a:lnTo>
                <a:lnTo>
                  <a:pt x="346379" y="139700"/>
                </a:lnTo>
                <a:lnTo>
                  <a:pt x="367288" y="139700"/>
                </a:lnTo>
                <a:lnTo>
                  <a:pt x="362329" y="127000"/>
                </a:lnTo>
                <a:close/>
              </a:path>
              <a:path w="4498975" h="3797300">
                <a:moveTo>
                  <a:pt x="373710" y="127000"/>
                </a:moveTo>
                <a:lnTo>
                  <a:pt x="362329" y="127000"/>
                </a:lnTo>
                <a:lnTo>
                  <a:pt x="367288" y="139700"/>
                </a:lnTo>
                <a:lnTo>
                  <a:pt x="371335" y="139700"/>
                </a:lnTo>
                <a:lnTo>
                  <a:pt x="373710" y="127000"/>
                </a:lnTo>
                <a:close/>
              </a:path>
              <a:path w="4498975" h="3797300">
                <a:moveTo>
                  <a:pt x="373710" y="127000"/>
                </a:moveTo>
                <a:lnTo>
                  <a:pt x="371335" y="139700"/>
                </a:lnTo>
                <a:lnTo>
                  <a:pt x="376478" y="139700"/>
                </a:lnTo>
                <a:lnTo>
                  <a:pt x="373710" y="127000"/>
                </a:lnTo>
                <a:close/>
              </a:path>
              <a:path w="4498975" h="3797300">
                <a:moveTo>
                  <a:pt x="386651" y="127000"/>
                </a:moveTo>
                <a:lnTo>
                  <a:pt x="373710" y="127000"/>
                </a:lnTo>
                <a:lnTo>
                  <a:pt x="376478" y="139700"/>
                </a:lnTo>
                <a:lnTo>
                  <a:pt x="380822" y="139700"/>
                </a:lnTo>
                <a:lnTo>
                  <a:pt x="384142" y="134378"/>
                </a:lnTo>
                <a:lnTo>
                  <a:pt x="386651" y="127000"/>
                </a:lnTo>
                <a:close/>
              </a:path>
              <a:path w="4498975" h="3797300">
                <a:moveTo>
                  <a:pt x="384142" y="134378"/>
                </a:moveTo>
                <a:lnTo>
                  <a:pt x="380822" y="139700"/>
                </a:lnTo>
                <a:lnTo>
                  <a:pt x="382333" y="139700"/>
                </a:lnTo>
                <a:lnTo>
                  <a:pt x="384142" y="134378"/>
                </a:lnTo>
                <a:close/>
              </a:path>
              <a:path w="4498975" h="3797300">
                <a:moveTo>
                  <a:pt x="398094" y="127000"/>
                </a:moveTo>
                <a:lnTo>
                  <a:pt x="388747" y="127000"/>
                </a:lnTo>
                <a:lnTo>
                  <a:pt x="384142" y="134378"/>
                </a:lnTo>
                <a:lnTo>
                  <a:pt x="382333" y="139700"/>
                </a:lnTo>
                <a:lnTo>
                  <a:pt x="394347" y="139700"/>
                </a:lnTo>
                <a:lnTo>
                  <a:pt x="398094" y="127000"/>
                </a:lnTo>
                <a:close/>
              </a:path>
              <a:path w="4498975" h="3797300">
                <a:moveTo>
                  <a:pt x="333692" y="114300"/>
                </a:moveTo>
                <a:lnTo>
                  <a:pt x="330403" y="114300"/>
                </a:lnTo>
                <a:lnTo>
                  <a:pt x="330873" y="127000"/>
                </a:lnTo>
                <a:lnTo>
                  <a:pt x="333692" y="114300"/>
                </a:lnTo>
                <a:close/>
              </a:path>
              <a:path w="4498975" h="3797300">
                <a:moveTo>
                  <a:pt x="349389" y="114300"/>
                </a:moveTo>
                <a:lnTo>
                  <a:pt x="340474" y="114300"/>
                </a:lnTo>
                <a:lnTo>
                  <a:pt x="339873" y="127000"/>
                </a:lnTo>
                <a:lnTo>
                  <a:pt x="342049" y="127000"/>
                </a:lnTo>
                <a:lnTo>
                  <a:pt x="349389" y="114300"/>
                </a:lnTo>
                <a:close/>
              </a:path>
              <a:path w="4498975" h="3797300">
                <a:moveTo>
                  <a:pt x="353745" y="114300"/>
                </a:moveTo>
                <a:lnTo>
                  <a:pt x="349389" y="114300"/>
                </a:lnTo>
                <a:lnTo>
                  <a:pt x="342049" y="127000"/>
                </a:lnTo>
                <a:lnTo>
                  <a:pt x="356834" y="127000"/>
                </a:lnTo>
                <a:lnTo>
                  <a:pt x="353745" y="114300"/>
                </a:lnTo>
                <a:close/>
              </a:path>
              <a:path w="4498975" h="3797300">
                <a:moveTo>
                  <a:pt x="376326" y="114300"/>
                </a:moveTo>
                <a:lnTo>
                  <a:pt x="353745" y="114300"/>
                </a:lnTo>
                <a:lnTo>
                  <a:pt x="356834" y="127000"/>
                </a:lnTo>
                <a:lnTo>
                  <a:pt x="367080" y="127000"/>
                </a:lnTo>
                <a:lnTo>
                  <a:pt x="376326" y="114300"/>
                </a:lnTo>
                <a:close/>
              </a:path>
              <a:path w="4498975" h="3797300">
                <a:moveTo>
                  <a:pt x="386784" y="101600"/>
                </a:moveTo>
                <a:lnTo>
                  <a:pt x="347014" y="101600"/>
                </a:lnTo>
                <a:lnTo>
                  <a:pt x="346989" y="114300"/>
                </a:lnTo>
                <a:lnTo>
                  <a:pt x="376326" y="114300"/>
                </a:lnTo>
                <a:lnTo>
                  <a:pt x="377278" y="127000"/>
                </a:lnTo>
                <a:lnTo>
                  <a:pt x="383539" y="127000"/>
                </a:lnTo>
                <a:lnTo>
                  <a:pt x="383163" y="114300"/>
                </a:lnTo>
                <a:lnTo>
                  <a:pt x="386784" y="101600"/>
                </a:lnTo>
                <a:close/>
              </a:path>
              <a:path w="4498975" h="3797300">
                <a:moveTo>
                  <a:pt x="405422" y="101600"/>
                </a:moveTo>
                <a:lnTo>
                  <a:pt x="394220" y="101600"/>
                </a:lnTo>
                <a:lnTo>
                  <a:pt x="396709" y="114300"/>
                </a:lnTo>
                <a:lnTo>
                  <a:pt x="393860" y="114300"/>
                </a:lnTo>
                <a:lnTo>
                  <a:pt x="388879" y="127000"/>
                </a:lnTo>
                <a:lnTo>
                  <a:pt x="398652" y="127000"/>
                </a:lnTo>
                <a:lnTo>
                  <a:pt x="405422" y="101600"/>
                </a:lnTo>
                <a:close/>
              </a:path>
              <a:path w="4498975" h="3797300">
                <a:moveTo>
                  <a:pt x="344893" y="101600"/>
                </a:moveTo>
                <a:lnTo>
                  <a:pt x="333349" y="101600"/>
                </a:lnTo>
                <a:lnTo>
                  <a:pt x="335648" y="114300"/>
                </a:lnTo>
                <a:lnTo>
                  <a:pt x="346989" y="114300"/>
                </a:lnTo>
                <a:lnTo>
                  <a:pt x="344893" y="101600"/>
                </a:lnTo>
                <a:close/>
              </a:path>
              <a:path w="4498975" h="3797300">
                <a:moveTo>
                  <a:pt x="394220" y="101600"/>
                </a:moveTo>
                <a:lnTo>
                  <a:pt x="390958" y="101600"/>
                </a:lnTo>
                <a:lnTo>
                  <a:pt x="392239" y="114300"/>
                </a:lnTo>
                <a:lnTo>
                  <a:pt x="394220" y="101600"/>
                </a:lnTo>
                <a:close/>
              </a:path>
              <a:path w="4498975" h="3797300">
                <a:moveTo>
                  <a:pt x="339293" y="88900"/>
                </a:moveTo>
                <a:lnTo>
                  <a:pt x="337108" y="101600"/>
                </a:lnTo>
                <a:lnTo>
                  <a:pt x="337807" y="101600"/>
                </a:lnTo>
                <a:lnTo>
                  <a:pt x="339293" y="88900"/>
                </a:lnTo>
                <a:close/>
              </a:path>
              <a:path w="4498975" h="3797300">
                <a:moveTo>
                  <a:pt x="398513" y="88900"/>
                </a:moveTo>
                <a:lnTo>
                  <a:pt x="342383" y="88900"/>
                </a:lnTo>
                <a:lnTo>
                  <a:pt x="342792" y="101600"/>
                </a:lnTo>
                <a:lnTo>
                  <a:pt x="396506" y="101600"/>
                </a:lnTo>
                <a:lnTo>
                  <a:pt x="398513" y="88900"/>
                </a:lnTo>
                <a:close/>
              </a:path>
              <a:path w="4498975" h="3797300">
                <a:moveTo>
                  <a:pt x="406057" y="88900"/>
                </a:moveTo>
                <a:lnTo>
                  <a:pt x="398513" y="88900"/>
                </a:lnTo>
                <a:lnTo>
                  <a:pt x="403847" y="101600"/>
                </a:lnTo>
                <a:lnTo>
                  <a:pt x="406057" y="88900"/>
                </a:lnTo>
                <a:close/>
              </a:path>
              <a:path w="4498975" h="3797300">
                <a:moveTo>
                  <a:pt x="411340" y="88900"/>
                </a:moveTo>
                <a:lnTo>
                  <a:pt x="407987" y="88900"/>
                </a:lnTo>
                <a:lnTo>
                  <a:pt x="404672" y="101600"/>
                </a:lnTo>
                <a:lnTo>
                  <a:pt x="412495" y="101600"/>
                </a:lnTo>
                <a:lnTo>
                  <a:pt x="411340" y="88900"/>
                </a:lnTo>
                <a:close/>
              </a:path>
              <a:path w="4498975" h="3797300">
                <a:moveTo>
                  <a:pt x="352310" y="76200"/>
                </a:moveTo>
                <a:lnTo>
                  <a:pt x="346176" y="76200"/>
                </a:lnTo>
                <a:lnTo>
                  <a:pt x="343255" y="88900"/>
                </a:lnTo>
                <a:lnTo>
                  <a:pt x="352996" y="88900"/>
                </a:lnTo>
                <a:lnTo>
                  <a:pt x="352310" y="76200"/>
                </a:lnTo>
                <a:close/>
              </a:path>
              <a:path w="4498975" h="3797300">
                <a:moveTo>
                  <a:pt x="409143" y="76200"/>
                </a:moveTo>
                <a:lnTo>
                  <a:pt x="354876" y="76200"/>
                </a:lnTo>
                <a:lnTo>
                  <a:pt x="355333" y="88900"/>
                </a:lnTo>
                <a:lnTo>
                  <a:pt x="405041" y="88900"/>
                </a:lnTo>
                <a:lnTo>
                  <a:pt x="409143" y="76200"/>
                </a:lnTo>
                <a:close/>
              </a:path>
              <a:path w="4498975" h="3797300">
                <a:moveTo>
                  <a:pt x="401027" y="63500"/>
                </a:moveTo>
                <a:lnTo>
                  <a:pt x="352526" y="63500"/>
                </a:lnTo>
                <a:lnTo>
                  <a:pt x="354406" y="76200"/>
                </a:lnTo>
                <a:lnTo>
                  <a:pt x="401218" y="76200"/>
                </a:lnTo>
                <a:lnTo>
                  <a:pt x="401027" y="63500"/>
                </a:lnTo>
                <a:close/>
              </a:path>
              <a:path w="4498975" h="3797300">
                <a:moveTo>
                  <a:pt x="419239" y="63500"/>
                </a:moveTo>
                <a:lnTo>
                  <a:pt x="407009" y="63500"/>
                </a:lnTo>
                <a:lnTo>
                  <a:pt x="406501" y="76200"/>
                </a:lnTo>
                <a:lnTo>
                  <a:pt x="414375" y="76200"/>
                </a:lnTo>
                <a:lnTo>
                  <a:pt x="419239" y="63500"/>
                </a:lnTo>
                <a:close/>
              </a:path>
              <a:path w="4498975" h="3797300">
                <a:moveTo>
                  <a:pt x="415289" y="50800"/>
                </a:moveTo>
                <a:lnTo>
                  <a:pt x="357974" y="50800"/>
                </a:lnTo>
                <a:lnTo>
                  <a:pt x="361124" y="63500"/>
                </a:lnTo>
                <a:lnTo>
                  <a:pt x="407111" y="63500"/>
                </a:lnTo>
                <a:lnTo>
                  <a:pt x="415289" y="50800"/>
                </a:lnTo>
                <a:close/>
              </a:path>
              <a:path w="4498975" h="3797300">
                <a:moveTo>
                  <a:pt x="428980" y="50800"/>
                </a:moveTo>
                <a:lnTo>
                  <a:pt x="415289" y="50800"/>
                </a:lnTo>
                <a:lnTo>
                  <a:pt x="419430" y="63500"/>
                </a:lnTo>
                <a:lnTo>
                  <a:pt x="426847" y="63500"/>
                </a:lnTo>
                <a:lnTo>
                  <a:pt x="428980" y="50800"/>
                </a:lnTo>
                <a:close/>
              </a:path>
              <a:path w="4498975" h="3797300">
                <a:moveTo>
                  <a:pt x="359765" y="38100"/>
                </a:moveTo>
                <a:lnTo>
                  <a:pt x="358914" y="50800"/>
                </a:lnTo>
                <a:lnTo>
                  <a:pt x="368769" y="50800"/>
                </a:lnTo>
                <a:lnTo>
                  <a:pt x="359765" y="38100"/>
                </a:lnTo>
                <a:close/>
              </a:path>
              <a:path w="4498975" h="3797300">
                <a:moveTo>
                  <a:pt x="420306" y="38100"/>
                </a:moveTo>
                <a:lnTo>
                  <a:pt x="367929" y="38100"/>
                </a:lnTo>
                <a:lnTo>
                  <a:pt x="370678" y="50800"/>
                </a:lnTo>
                <a:lnTo>
                  <a:pt x="418858" y="50800"/>
                </a:lnTo>
                <a:lnTo>
                  <a:pt x="420306" y="38100"/>
                </a:lnTo>
                <a:close/>
              </a:path>
              <a:path w="4498975" h="3797300">
                <a:moveTo>
                  <a:pt x="431076" y="38100"/>
                </a:moveTo>
                <a:lnTo>
                  <a:pt x="426427" y="38100"/>
                </a:lnTo>
                <a:lnTo>
                  <a:pt x="424814" y="50800"/>
                </a:lnTo>
                <a:lnTo>
                  <a:pt x="428396" y="50800"/>
                </a:lnTo>
                <a:lnTo>
                  <a:pt x="431076" y="38100"/>
                </a:lnTo>
                <a:close/>
              </a:path>
              <a:path w="4498975" h="3797300">
                <a:moveTo>
                  <a:pt x="437299" y="38100"/>
                </a:moveTo>
                <a:lnTo>
                  <a:pt x="428396" y="50800"/>
                </a:lnTo>
                <a:lnTo>
                  <a:pt x="431038" y="50800"/>
                </a:lnTo>
                <a:lnTo>
                  <a:pt x="437299" y="38100"/>
                </a:lnTo>
                <a:close/>
              </a:path>
              <a:path w="4498975" h="3797300">
                <a:moveTo>
                  <a:pt x="378828" y="25400"/>
                </a:moveTo>
                <a:lnTo>
                  <a:pt x="369950" y="25400"/>
                </a:lnTo>
                <a:lnTo>
                  <a:pt x="367538" y="38100"/>
                </a:lnTo>
                <a:lnTo>
                  <a:pt x="377126" y="38100"/>
                </a:lnTo>
                <a:lnTo>
                  <a:pt x="378828" y="25400"/>
                </a:lnTo>
                <a:close/>
              </a:path>
              <a:path w="4498975" h="3797300">
                <a:moveTo>
                  <a:pt x="412546" y="25400"/>
                </a:moveTo>
                <a:lnTo>
                  <a:pt x="378828" y="25400"/>
                </a:lnTo>
                <a:lnTo>
                  <a:pt x="381520" y="38100"/>
                </a:lnTo>
                <a:lnTo>
                  <a:pt x="411022" y="38100"/>
                </a:lnTo>
                <a:lnTo>
                  <a:pt x="412546" y="25400"/>
                </a:lnTo>
                <a:close/>
              </a:path>
              <a:path w="4498975" h="3797300">
                <a:moveTo>
                  <a:pt x="415988" y="25400"/>
                </a:moveTo>
                <a:lnTo>
                  <a:pt x="414400" y="25400"/>
                </a:lnTo>
                <a:lnTo>
                  <a:pt x="412800" y="38100"/>
                </a:lnTo>
                <a:lnTo>
                  <a:pt x="417169" y="38100"/>
                </a:lnTo>
                <a:lnTo>
                  <a:pt x="415988" y="25400"/>
                </a:lnTo>
                <a:close/>
              </a:path>
              <a:path w="4498975" h="3797300">
                <a:moveTo>
                  <a:pt x="428777" y="25400"/>
                </a:moveTo>
                <a:lnTo>
                  <a:pt x="419049" y="25400"/>
                </a:lnTo>
                <a:lnTo>
                  <a:pt x="417169" y="38100"/>
                </a:lnTo>
                <a:lnTo>
                  <a:pt x="421690" y="38100"/>
                </a:lnTo>
                <a:lnTo>
                  <a:pt x="428777" y="25400"/>
                </a:lnTo>
                <a:close/>
              </a:path>
              <a:path w="4498975" h="3797300">
                <a:moveTo>
                  <a:pt x="380098" y="12700"/>
                </a:moveTo>
                <a:lnTo>
                  <a:pt x="378548" y="12700"/>
                </a:lnTo>
                <a:lnTo>
                  <a:pt x="376440" y="25400"/>
                </a:lnTo>
                <a:lnTo>
                  <a:pt x="380682" y="25400"/>
                </a:lnTo>
                <a:lnTo>
                  <a:pt x="380098" y="12700"/>
                </a:lnTo>
                <a:close/>
              </a:path>
              <a:path w="4498975" h="3797300">
                <a:moveTo>
                  <a:pt x="402818" y="12700"/>
                </a:moveTo>
                <a:lnTo>
                  <a:pt x="383603" y="12700"/>
                </a:lnTo>
                <a:lnTo>
                  <a:pt x="386270" y="25400"/>
                </a:lnTo>
                <a:lnTo>
                  <a:pt x="403999" y="25400"/>
                </a:lnTo>
                <a:lnTo>
                  <a:pt x="402818" y="12700"/>
                </a:lnTo>
                <a:close/>
              </a:path>
              <a:path w="4498975" h="3797300">
                <a:moveTo>
                  <a:pt x="421894" y="12700"/>
                </a:moveTo>
                <a:lnTo>
                  <a:pt x="409536" y="12700"/>
                </a:lnTo>
                <a:lnTo>
                  <a:pt x="403999" y="25400"/>
                </a:lnTo>
                <a:lnTo>
                  <a:pt x="416394" y="25400"/>
                </a:lnTo>
                <a:lnTo>
                  <a:pt x="421894" y="12700"/>
                </a:lnTo>
                <a:close/>
              </a:path>
              <a:path w="4498975" h="3797300">
                <a:moveTo>
                  <a:pt x="427901" y="12700"/>
                </a:moveTo>
                <a:lnTo>
                  <a:pt x="426224" y="12700"/>
                </a:lnTo>
                <a:lnTo>
                  <a:pt x="425145" y="25400"/>
                </a:lnTo>
                <a:lnTo>
                  <a:pt x="430517" y="25400"/>
                </a:lnTo>
                <a:lnTo>
                  <a:pt x="427901" y="12700"/>
                </a:lnTo>
                <a:close/>
              </a:path>
              <a:path w="4498975" h="3797300">
                <a:moveTo>
                  <a:pt x="386435" y="0"/>
                </a:moveTo>
                <a:lnTo>
                  <a:pt x="383920" y="0"/>
                </a:lnTo>
                <a:lnTo>
                  <a:pt x="384644" y="12700"/>
                </a:lnTo>
                <a:lnTo>
                  <a:pt x="386892" y="12700"/>
                </a:lnTo>
                <a:lnTo>
                  <a:pt x="386435" y="0"/>
                </a:lnTo>
                <a:close/>
              </a:path>
              <a:path w="4498975" h="3797300">
                <a:moveTo>
                  <a:pt x="397637" y="0"/>
                </a:moveTo>
                <a:lnTo>
                  <a:pt x="389331" y="0"/>
                </a:lnTo>
                <a:lnTo>
                  <a:pt x="388988" y="12700"/>
                </a:lnTo>
                <a:lnTo>
                  <a:pt x="401231" y="12700"/>
                </a:lnTo>
                <a:lnTo>
                  <a:pt x="397637" y="0"/>
                </a:lnTo>
                <a:close/>
              </a:path>
              <a:path w="4498975" h="3797300">
                <a:moveTo>
                  <a:pt x="414807" y="0"/>
                </a:moveTo>
                <a:lnTo>
                  <a:pt x="415086" y="12700"/>
                </a:lnTo>
                <a:lnTo>
                  <a:pt x="418579" y="12700"/>
                </a:lnTo>
                <a:lnTo>
                  <a:pt x="414807" y="0"/>
                </a:lnTo>
                <a:close/>
              </a:path>
            </a:pathLst>
          </a:custGeom>
          <a:solidFill>
            <a:srgbClr val="C82506"/>
          </a:solidFill>
        </p:spPr>
        <p:txBody>
          <a:bodyPr wrap="square" lIns="0" tIns="0" rIns="0" bIns="0" rtlCol="0"/>
          <a:lstStyle/>
          <a:p>
            <a:endParaRPr/>
          </a:p>
        </p:txBody>
      </p:sp>
      <p:sp>
        <p:nvSpPr>
          <p:cNvPr id="9" name="object 9"/>
          <p:cNvSpPr/>
          <p:nvPr/>
        </p:nvSpPr>
        <p:spPr>
          <a:xfrm>
            <a:off x="1590255" y="4310113"/>
            <a:ext cx="340842" cy="35687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54975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4018" y="469900"/>
            <a:ext cx="8437245" cy="1219200"/>
          </a:xfrm>
          <a:prstGeom prst="rect">
            <a:avLst/>
          </a:prstGeom>
        </p:spPr>
        <p:txBody>
          <a:bodyPr vert="horz" wrap="square" lIns="0" tIns="0" rIns="0" bIns="0" rtlCol="0">
            <a:spAutoFit/>
          </a:bodyPr>
          <a:lstStyle/>
          <a:p>
            <a:pPr marL="12700">
              <a:lnSpc>
                <a:spcPct val="100000"/>
              </a:lnSpc>
            </a:pPr>
            <a:r>
              <a:rPr spc="-5" dirty="0"/>
              <a:t>Animator</a:t>
            </a:r>
            <a:r>
              <a:rPr spc="-45" dirty="0"/>
              <a:t> </a:t>
            </a:r>
            <a:r>
              <a:rPr spc="95" dirty="0"/>
              <a:t>Scripting</a:t>
            </a:r>
          </a:p>
        </p:txBody>
      </p:sp>
      <p:sp>
        <p:nvSpPr>
          <p:cNvPr id="3" name="object 3"/>
          <p:cNvSpPr txBox="1"/>
          <p:nvPr/>
        </p:nvSpPr>
        <p:spPr>
          <a:xfrm>
            <a:off x="952500" y="21916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397000" y="2120900"/>
            <a:ext cx="9860915" cy="548640"/>
          </a:xfrm>
          <a:prstGeom prst="rect">
            <a:avLst/>
          </a:prstGeom>
        </p:spPr>
        <p:txBody>
          <a:bodyPr vert="horz" wrap="square" lIns="0" tIns="0" rIns="0" bIns="0" rtlCol="0">
            <a:spAutoFit/>
          </a:bodyPr>
          <a:lstStyle/>
          <a:p>
            <a:pPr marL="12700">
              <a:lnSpc>
                <a:spcPct val="100000"/>
              </a:lnSpc>
            </a:pPr>
            <a:r>
              <a:rPr sz="3600" spc="15" dirty="0">
                <a:latin typeface="Arial"/>
                <a:cs typeface="Arial"/>
              </a:rPr>
              <a:t>Declare </a:t>
            </a:r>
            <a:r>
              <a:rPr sz="3600" spc="-5" dirty="0">
                <a:latin typeface="Arial"/>
                <a:cs typeface="Arial"/>
              </a:rPr>
              <a:t>a </a:t>
            </a:r>
            <a:r>
              <a:rPr sz="3600" spc="5" dirty="0">
                <a:latin typeface="Arial"/>
                <a:cs typeface="Arial"/>
              </a:rPr>
              <a:t>reference </a:t>
            </a:r>
            <a:r>
              <a:rPr sz="3600" dirty="0">
                <a:latin typeface="Arial"/>
                <a:cs typeface="Arial"/>
              </a:rPr>
              <a:t>to the </a:t>
            </a:r>
            <a:r>
              <a:rPr sz="3600" spc="-5" dirty="0">
                <a:latin typeface="Arial"/>
                <a:cs typeface="Arial"/>
              </a:rPr>
              <a:t>Animator</a:t>
            </a:r>
            <a:r>
              <a:rPr sz="3600" spc="25" dirty="0">
                <a:latin typeface="Arial"/>
                <a:cs typeface="Arial"/>
              </a:rPr>
              <a:t> </a:t>
            </a:r>
            <a:r>
              <a:rPr sz="3600" spc="35" dirty="0">
                <a:latin typeface="Arial"/>
                <a:cs typeface="Arial"/>
              </a:rPr>
              <a:t>component.</a:t>
            </a:r>
            <a:endParaRPr sz="3600">
              <a:latin typeface="Arial"/>
              <a:cs typeface="Arial"/>
            </a:endParaRPr>
          </a:p>
        </p:txBody>
      </p:sp>
      <p:sp>
        <p:nvSpPr>
          <p:cNvPr id="5" name="object 5"/>
          <p:cNvSpPr txBox="1"/>
          <p:nvPr/>
        </p:nvSpPr>
        <p:spPr>
          <a:xfrm>
            <a:off x="952500" y="3149600"/>
            <a:ext cx="6427470" cy="495300"/>
          </a:xfrm>
          <a:prstGeom prst="rect">
            <a:avLst/>
          </a:prstGeom>
        </p:spPr>
        <p:txBody>
          <a:bodyPr vert="horz" wrap="square" lIns="0" tIns="0" rIns="0" bIns="0" rtlCol="0">
            <a:spAutoFit/>
          </a:bodyPr>
          <a:lstStyle/>
          <a:p>
            <a:pPr marL="12700">
              <a:lnSpc>
                <a:spcPct val="100000"/>
              </a:lnSpc>
              <a:tabLst>
                <a:tab pos="5271135" algn="l"/>
              </a:tabLst>
            </a:pPr>
            <a:r>
              <a:rPr sz="3000" b="1" spc="-5" dirty="0">
                <a:latin typeface="Courier New"/>
                <a:cs typeface="Courier New"/>
              </a:rPr>
              <a:t>publi</a:t>
            </a:r>
            <a:r>
              <a:rPr sz="3000" b="1" dirty="0">
                <a:latin typeface="Courier New"/>
                <a:cs typeface="Courier New"/>
              </a:rPr>
              <a:t>c </a:t>
            </a:r>
            <a:r>
              <a:rPr sz="3000" b="1" spc="-5" dirty="0">
                <a:latin typeface="Courier New"/>
                <a:cs typeface="Courier New"/>
              </a:rPr>
              <a:t>Animato</a:t>
            </a:r>
            <a:r>
              <a:rPr sz="3000" b="1" dirty="0">
                <a:latin typeface="Courier New"/>
                <a:cs typeface="Courier New"/>
              </a:rPr>
              <a:t>r </a:t>
            </a:r>
            <a:r>
              <a:rPr sz="3000" b="1" spc="-5" dirty="0">
                <a:latin typeface="Courier New"/>
                <a:cs typeface="Courier New"/>
              </a:rPr>
              <a:t>ani</a:t>
            </a:r>
            <a:r>
              <a:rPr sz="3000" b="1" dirty="0">
                <a:latin typeface="Courier New"/>
                <a:cs typeface="Courier New"/>
              </a:rPr>
              <a:t>m =	null;</a:t>
            </a:r>
            <a:endParaRPr sz="3000">
              <a:latin typeface="Courier New"/>
              <a:cs typeface="Courier New"/>
            </a:endParaRPr>
          </a:p>
        </p:txBody>
      </p:sp>
      <p:sp>
        <p:nvSpPr>
          <p:cNvPr id="6" name="object 6"/>
          <p:cNvSpPr/>
          <p:nvPr/>
        </p:nvSpPr>
        <p:spPr>
          <a:xfrm>
            <a:off x="5994400" y="4191000"/>
            <a:ext cx="6299200" cy="51562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5891149" y="7403343"/>
            <a:ext cx="6514870" cy="135889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84300" y="4476902"/>
            <a:ext cx="4498975" cy="3797300"/>
          </a:xfrm>
          <a:custGeom>
            <a:avLst/>
            <a:gdLst/>
            <a:ahLst/>
            <a:cxnLst/>
            <a:rect l="l" t="t" r="r" b="b"/>
            <a:pathLst>
              <a:path w="4498975" h="3797300">
                <a:moveTo>
                  <a:pt x="4142422" y="3784600"/>
                </a:moveTo>
                <a:lnTo>
                  <a:pt x="4128833" y="3784600"/>
                </a:lnTo>
                <a:lnTo>
                  <a:pt x="4132541" y="3797300"/>
                </a:lnTo>
                <a:lnTo>
                  <a:pt x="4142422" y="3784600"/>
                </a:lnTo>
                <a:close/>
              </a:path>
              <a:path w="4498975" h="3797300">
                <a:moveTo>
                  <a:pt x="4178490" y="3784600"/>
                </a:moveTo>
                <a:lnTo>
                  <a:pt x="4161364" y="3784600"/>
                </a:lnTo>
                <a:lnTo>
                  <a:pt x="4174434" y="3797300"/>
                </a:lnTo>
                <a:lnTo>
                  <a:pt x="4178490" y="3784600"/>
                </a:lnTo>
                <a:close/>
              </a:path>
              <a:path w="4498975" h="3797300">
                <a:moveTo>
                  <a:pt x="4221454" y="3784600"/>
                </a:moveTo>
                <a:lnTo>
                  <a:pt x="4189729" y="3784600"/>
                </a:lnTo>
                <a:lnTo>
                  <a:pt x="4210202" y="3797300"/>
                </a:lnTo>
                <a:lnTo>
                  <a:pt x="4212996" y="3797300"/>
                </a:lnTo>
                <a:lnTo>
                  <a:pt x="4221454" y="3784600"/>
                </a:lnTo>
                <a:close/>
              </a:path>
              <a:path w="4498975" h="3797300">
                <a:moveTo>
                  <a:pt x="4278655" y="3784600"/>
                </a:moveTo>
                <a:lnTo>
                  <a:pt x="4255829" y="3784600"/>
                </a:lnTo>
                <a:lnTo>
                  <a:pt x="4263858" y="3797300"/>
                </a:lnTo>
                <a:lnTo>
                  <a:pt x="4272027" y="3797300"/>
                </a:lnTo>
                <a:lnTo>
                  <a:pt x="4278655" y="3784600"/>
                </a:lnTo>
                <a:close/>
              </a:path>
              <a:path w="4498975" h="3797300">
                <a:moveTo>
                  <a:pt x="4309630" y="3784600"/>
                </a:moveTo>
                <a:lnTo>
                  <a:pt x="4283721" y="3784600"/>
                </a:lnTo>
                <a:lnTo>
                  <a:pt x="4286245" y="3797300"/>
                </a:lnTo>
                <a:lnTo>
                  <a:pt x="4312462" y="3797300"/>
                </a:lnTo>
                <a:lnTo>
                  <a:pt x="4309630" y="3784600"/>
                </a:lnTo>
                <a:close/>
              </a:path>
              <a:path w="4498975" h="3797300">
                <a:moveTo>
                  <a:pt x="4357844" y="3784600"/>
                </a:moveTo>
                <a:lnTo>
                  <a:pt x="4317923" y="3784600"/>
                </a:lnTo>
                <a:lnTo>
                  <a:pt x="4322182" y="3797300"/>
                </a:lnTo>
                <a:lnTo>
                  <a:pt x="4344596" y="3797300"/>
                </a:lnTo>
                <a:lnTo>
                  <a:pt x="4357844" y="3784600"/>
                </a:lnTo>
                <a:close/>
              </a:path>
              <a:path w="4498975" h="3797300">
                <a:moveTo>
                  <a:pt x="4457801" y="3784600"/>
                </a:moveTo>
                <a:lnTo>
                  <a:pt x="4363732" y="3784600"/>
                </a:lnTo>
                <a:lnTo>
                  <a:pt x="4369384" y="3797300"/>
                </a:lnTo>
                <a:lnTo>
                  <a:pt x="4460875" y="3797300"/>
                </a:lnTo>
                <a:lnTo>
                  <a:pt x="4457801" y="3784600"/>
                </a:lnTo>
                <a:close/>
              </a:path>
              <a:path w="4498975" h="3797300">
                <a:moveTo>
                  <a:pt x="3804996" y="3771900"/>
                </a:moveTo>
                <a:lnTo>
                  <a:pt x="3792702" y="3771900"/>
                </a:lnTo>
                <a:lnTo>
                  <a:pt x="3801630" y="3784600"/>
                </a:lnTo>
                <a:lnTo>
                  <a:pt x="3804996" y="3771900"/>
                </a:lnTo>
                <a:close/>
              </a:path>
              <a:path w="4498975" h="3797300">
                <a:moveTo>
                  <a:pt x="3913162" y="3771900"/>
                </a:moveTo>
                <a:lnTo>
                  <a:pt x="3858586" y="3771900"/>
                </a:lnTo>
                <a:lnTo>
                  <a:pt x="3880654" y="3784600"/>
                </a:lnTo>
                <a:lnTo>
                  <a:pt x="3912323" y="3784600"/>
                </a:lnTo>
                <a:lnTo>
                  <a:pt x="3913162" y="3771900"/>
                </a:lnTo>
                <a:close/>
              </a:path>
              <a:path w="4498975" h="3797300">
                <a:moveTo>
                  <a:pt x="3917594" y="3771900"/>
                </a:moveTo>
                <a:lnTo>
                  <a:pt x="3917136" y="3771900"/>
                </a:lnTo>
                <a:lnTo>
                  <a:pt x="3916578" y="3784600"/>
                </a:lnTo>
                <a:lnTo>
                  <a:pt x="3917594" y="3771900"/>
                </a:lnTo>
                <a:close/>
              </a:path>
              <a:path w="4498975" h="3797300">
                <a:moveTo>
                  <a:pt x="3943244" y="3771900"/>
                </a:moveTo>
                <a:lnTo>
                  <a:pt x="3940650" y="3771900"/>
                </a:lnTo>
                <a:lnTo>
                  <a:pt x="3941587" y="3784600"/>
                </a:lnTo>
                <a:lnTo>
                  <a:pt x="3943244" y="3771900"/>
                </a:lnTo>
                <a:close/>
              </a:path>
              <a:path w="4498975" h="3797300">
                <a:moveTo>
                  <a:pt x="3987457" y="3771900"/>
                </a:moveTo>
                <a:lnTo>
                  <a:pt x="3962465" y="3771900"/>
                </a:lnTo>
                <a:lnTo>
                  <a:pt x="3966241" y="3784600"/>
                </a:lnTo>
                <a:lnTo>
                  <a:pt x="3975417" y="3784600"/>
                </a:lnTo>
                <a:lnTo>
                  <a:pt x="3987457" y="3771900"/>
                </a:lnTo>
                <a:close/>
              </a:path>
              <a:path w="4498975" h="3797300">
                <a:moveTo>
                  <a:pt x="4009693" y="3771900"/>
                </a:moveTo>
                <a:lnTo>
                  <a:pt x="3990682" y="3771900"/>
                </a:lnTo>
                <a:lnTo>
                  <a:pt x="3995521" y="3784600"/>
                </a:lnTo>
                <a:lnTo>
                  <a:pt x="4004297" y="3784600"/>
                </a:lnTo>
                <a:lnTo>
                  <a:pt x="4009693" y="3771900"/>
                </a:lnTo>
                <a:close/>
              </a:path>
              <a:path w="4498975" h="3797300">
                <a:moveTo>
                  <a:pt x="4050804" y="3771900"/>
                </a:moveTo>
                <a:lnTo>
                  <a:pt x="4030268" y="3771900"/>
                </a:lnTo>
                <a:lnTo>
                  <a:pt x="4034370" y="3784600"/>
                </a:lnTo>
                <a:lnTo>
                  <a:pt x="4048023" y="3784600"/>
                </a:lnTo>
                <a:lnTo>
                  <a:pt x="4050804" y="3771900"/>
                </a:lnTo>
                <a:close/>
              </a:path>
              <a:path w="4498975" h="3797300">
                <a:moveTo>
                  <a:pt x="4076253" y="3771900"/>
                </a:moveTo>
                <a:lnTo>
                  <a:pt x="4050804" y="3771900"/>
                </a:lnTo>
                <a:lnTo>
                  <a:pt x="4056557" y="3784600"/>
                </a:lnTo>
                <a:lnTo>
                  <a:pt x="4078751" y="3784600"/>
                </a:lnTo>
                <a:lnTo>
                  <a:pt x="4076253" y="3771900"/>
                </a:lnTo>
                <a:close/>
              </a:path>
              <a:path w="4498975" h="3797300">
                <a:moveTo>
                  <a:pt x="4091190" y="3771900"/>
                </a:moveTo>
                <a:lnTo>
                  <a:pt x="4081767" y="3771900"/>
                </a:lnTo>
                <a:lnTo>
                  <a:pt x="4091914" y="3784600"/>
                </a:lnTo>
                <a:lnTo>
                  <a:pt x="4093514" y="3784600"/>
                </a:lnTo>
                <a:lnTo>
                  <a:pt x="4091190" y="3771900"/>
                </a:lnTo>
                <a:close/>
              </a:path>
              <a:path w="4498975" h="3797300">
                <a:moveTo>
                  <a:pt x="4154203" y="3771900"/>
                </a:moveTo>
                <a:lnTo>
                  <a:pt x="4100539" y="3771900"/>
                </a:lnTo>
                <a:lnTo>
                  <a:pt x="4094610" y="3784600"/>
                </a:lnTo>
                <a:lnTo>
                  <a:pt x="4158700" y="3784600"/>
                </a:lnTo>
                <a:lnTo>
                  <a:pt x="4154203" y="3771900"/>
                </a:lnTo>
                <a:close/>
              </a:path>
              <a:path w="4498975" h="3797300">
                <a:moveTo>
                  <a:pt x="4220019" y="3771900"/>
                </a:moveTo>
                <a:lnTo>
                  <a:pt x="4165879" y="3771900"/>
                </a:lnTo>
                <a:lnTo>
                  <a:pt x="4166044" y="3784600"/>
                </a:lnTo>
                <a:lnTo>
                  <a:pt x="4211142" y="3784600"/>
                </a:lnTo>
                <a:lnTo>
                  <a:pt x="4220019" y="3771900"/>
                </a:lnTo>
                <a:close/>
              </a:path>
              <a:path w="4498975" h="3797300">
                <a:moveTo>
                  <a:pt x="4269282" y="3771900"/>
                </a:moveTo>
                <a:lnTo>
                  <a:pt x="4220019" y="3771900"/>
                </a:lnTo>
                <a:lnTo>
                  <a:pt x="4222089" y="3784600"/>
                </a:lnTo>
                <a:lnTo>
                  <a:pt x="4264736" y="3784600"/>
                </a:lnTo>
                <a:lnTo>
                  <a:pt x="4269282" y="3771900"/>
                </a:lnTo>
                <a:close/>
              </a:path>
              <a:path w="4498975" h="3797300">
                <a:moveTo>
                  <a:pt x="4293781" y="3771900"/>
                </a:moveTo>
                <a:lnTo>
                  <a:pt x="4275391" y="3771900"/>
                </a:lnTo>
                <a:lnTo>
                  <a:pt x="4273105" y="3784600"/>
                </a:lnTo>
                <a:lnTo>
                  <a:pt x="4289869" y="3784600"/>
                </a:lnTo>
                <a:lnTo>
                  <a:pt x="4293781" y="3771900"/>
                </a:lnTo>
                <a:close/>
              </a:path>
              <a:path w="4498975" h="3797300">
                <a:moveTo>
                  <a:pt x="4306098" y="3771900"/>
                </a:moveTo>
                <a:lnTo>
                  <a:pt x="4293781" y="3771900"/>
                </a:lnTo>
                <a:lnTo>
                  <a:pt x="4289869" y="3784600"/>
                </a:lnTo>
                <a:lnTo>
                  <a:pt x="4305942" y="3784600"/>
                </a:lnTo>
                <a:lnTo>
                  <a:pt x="4306098" y="3771900"/>
                </a:lnTo>
                <a:close/>
              </a:path>
              <a:path w="4498975" h="3797300">
                <a:moveTo>
                  <a:pt x="4480344" y="3771900"/>
                </a:moveTo>
                <a:lnTo>
                  <a:pt x="4306098" y="3771900"/>
                </a:lnTo>
                <a:lnTo>
                  <a:pt x="4305942" y="3784600"/>
                </a:lnTo>
                <a:lnTo>
                  <a:pt x="4486407" y="3784600"/>
                </a:lnTo>
                <a:lnTo>
                  <a:pt x="4480344" y="3771900"/>
                </a:lnTo>
                <a:close/>
              </a:path>
              <a:path w="4498975" h="3797300">
                <a:moveTo>
                  <a:pt x="3694895" y="3759200"/>
                </a:moveTo>
                <a:lnTo>
                  <a:pt x="3671209" y="3759200"/>
                </a:lnTo>
                <a:lnTo>
                  <a:pt x="3683419" y="3771900"/>
                </a:lnTo>
                <a:lnTo>
                  <a:pt x="3694895" y="3759200"/>
                </a:lnTo>
                <a:close/>
              </a:path>
              <a:path w="4498975" h="3797300">
                <a:moveTo>
                  <a:pt x="3787584" y="3759200"/>
                </a:moveTo>
                <a:lnTo>
                  <a:pt x="3737698" y="3759200"/>
                </a:lnTo>
                <a:lnTo>
                  <a:pt x="3737698" y="3771900"/>
                </a:lnTo>
                <a:lnTo>
                  <a:pt x="3781945" y="3771900"/>
                </a:lnTo>
                <a:lnTo>
                  <a:pt x="3787584" y="3759200"/>
                </a:lnTo>
                <a:close/>
              </a:path>
              <a:path w="4498975" h="3797300">
                <a:moveTo>
                  <a:pt x="3853395" y="3759200"/>
                </a:moveTo>
                <a:lnTo>
                  <a:pt x="3787584" y="3759200"/>
                </a:lnTo>
                <a:lnTo>
                  <a:pt x="3803167" y="3771900"/>
                </a:lnTo>
                <a:lnTo>
                  <a:pt x="3850741" y="3771900"/>
                </a:lnTo>
                <a:lnTo>
                  <a:pt x="3853395" y="3759200"/>
                </a:lnTo>
                <a:close/>
              </a:path>
              <a:path w="4498975" h="3797300">
                <a:moveTo>
                  <a:pt x="4107662" y="3759200"/>
                </a:moveTo>
                <a:lnTo>
                  <a:pt x="3865372" y="3759200"/>
                </a:lnTo>
                <a:lnTo>
                  <a:pt x="3850741" y="3771900"/>
                </a:lnTo>
                <a:lnTo>
                  <a:pt x="4114063" y="3771900"/>
                </a:lnTo>
                <a:lnTo>
                  <a:pt x="4107662" y="3759200"/>
                </a:lnTo>
                <a:close/>
              </a:path>
              <a:path w="4498975" h="3797300">
                <a:moveTo>
                  <a:pt x="4283345" y="3759200"/>
                </a:moveTo>
                <a:lnTo>
                  <a:pt x="4115854" y="3759200"/>
                </a:lnTo>
                <a:lnTo>
                  <a:pt x="4114063" y="3771900"/>
                </a:lnTo>
                <a:lnTo>
                  <a:pt x="4286556" y="3771900"/>
                </a:lnTo>
                <a:lnTo>
                  <a:pt x="4283345" y="3759200"/>
                </a:lnTo>
                <a:close/>
              </a:path>
              <a:path w="4498975" h="3797300">
                <a:moveTo>
                  <a:pt x="4301070" y="3759200"/>
                </a:moveTo>
                <a:lnTo>
                  <a:pt x="4283345" y="3759200"/>
                </a:lnTo>
                <a:lnTo>
                  <a:pt x="4286556" y="3771900"/>
                </a:lnTo>
                <a:lnTo>
                  <a:pt x="4301401" y="3771900"/>
                </a:lnTo>
                <a:lnTo>
                  <a:pt x="4301070" y="3759200"/>
                </a:lnTo>
                <a:close/>
              </a:path>
              <a:path w="4498975" h="3797300">
                <a:moveTo>
                  <a:pt x="4377626" y="3759200"/>
                </a:moveTo>
                <a:lnTo>
                  <a:pt x="4301070" y="3759200"/>
                </a:lnTo>
                <a:lnTo>
                  <a:pt x="4301401" y="3771900"/>
                </a:lnTo>
                <a:lnTo>
                  <a:pt x="4378528" y="3771900"/>
                </a:lnTo>
                <a:lnTo>
                  <a:pt x="4377626" y="3759200"/>
                </a:lnTo>
                <a:close/>
              </a:path>
              <a:path w="4498975" h="3797300">
                <a:moveTo>
                  <a:pt x="4487989" y="3759200"/>
                </a:moveTo>
                <a:lnTo>
                  <a:pt x="4377626" y="3759200"/>
                </a:lnTo>
                <a:lnTo>
                  <a:pt x="4386592" y="3771900"/>
                </a:lnTo>
                <a:lnTo>
                  <a:pt x="4491045" y="3771900"/>
                </a:lnTo>
                <a:lnTo>
                  <a:pt x="4487989" y="3759200"/>
                </a:lnTo>
                <a:close/>
              </a:path>
              <a:path w="4498975" h="3797300">
                <a:moveTo>
                  <a:pt x="3621049" y="3746500"/>
                </a:moveTo>
                <a:lnTo>
                  <a:pt x="3510711" y="3746500"/>
                </a:lnTo>
                <a:lnTo>
                  <a:pt x="3517502" y="3759200"/>
                </a:lnTo>
                <a:lnTo>
                  <a:pt x="3612994" y="3759200"/>
                </a:lnTo>
                <a:lnTo>
                  <a:pt x="3621049" y="3746500"/>
                </a:lnTo>
                <a:close/>
              </a:path>
              <a:path w="4498975" h="3797300">
                <a:moveTo>
                  <a:pt x="3647859" y="3746500"/>
                </a:moveTo>
                <a:lnTo>
                  <a:pt x="3621049" y="3746500"/>
                </a:lnTo>
                <a:lnTo>
                  <a:pt x="3626868" y="3759200"/>
                </a:lnTo>
                <a:lnTo>
                  <a:pt x="3649345" y="3759200"/>
                </a:lnTo>
                <a:lnTo>
                  <a:pt x="3647859" y="3746500"/>
                </a:lnTo>
                <a:close/>
              </a:path>
              <a:path w="4498975" h="3797300">
                <a:moveTo>
                  <a:pt x="3712578" y="3746500"/>
                </a:moveTo>
                <a:lnTo>
                  <a:pt x="3652024" y="3746500"/>
                </a:lnTo>
                <a:lnTo>
                  <a:pt x="3651427" y="3759200"/>
                </a:lnTo>
                <a:lnTo>
                  <a:pt x="3706507" y="3759200"/>
                </a:lnTo>
                <a:lnTo>
                  <a:pt x="3712578" y="3746500"/>
                </a:lnTo>
                <a:close/>
              </a:path>
              <a:path w="4498975" h="3797300">
                <a:moveTo>
                  <a:pt x="3899382" y="3746500"/>
                </a:moveTo>
                <a:lnTo>
                  <a:pt x="3713530" y="3746500"/>
                </a:lnTo>
                <a:lnTo>
                  <a:pt x="3717493" y="3759200"/>
                </a:lnTo>
                <a:lnTo>
                  <a:pt x="3892880" y="3759200"/>
                </a:lnTo>
                <a:lnTo>
                  <a:pt x="3899382" y="3746500"/>
                </a:lnTo>
                <a:close/>
              </a:path>
              <a:path w="4498975" h="3797300">
                <a:moveTo>
                  <a:pt x="4103154" y="3746500"/>
                </a:moveTo>
                <a:lnTo>
                  <a:pt x="3899382" y="3746500"/>
                </a:lnTo>
                <a:lnTo>
                  <a:pt x="3906964" y="3759200"/>
                </a:lnTo>
                <a:lnTo>
                  <a:pt x="4106049" y="3759200"/>
                </a:lnTo>
                <a:lnTo>
                  <a:pt x="4103154" y="3746500"/>
                </a:lnTo>
                <a:close/>
              </a:path>
              <a:path w="4498975" h="3797300">
                <a:moveTo>
                  <a:pt x="4126793" y="3759036"/>
                </a:moveTo>
                <a:lnTo>
                  <a:pt x="4126776" y="3759200"/>
                </a:lnTo>
                <a:lnTo>
                  <a:pt x="4127042" y="3759200"/>
                </a:lnTo>
                <a:lnTo>
                  <a:pt x="4126793" y="3759036"/>
                </a:lnTo>
                <a:close/>
              </a:path>
              <a:path w="4498975" h="3797300">
                <a:moveTo>
                  <a:pt x="4128160" y="3746500"/>
                </a:moveTo>
                <a:lnTo>
                  <a:pt x="4126793" y="3759036"/>
                </a:lnTo>
                <a:lnTo>
                  <a:pt x="4127042" y="3759200"/>
                </a:lnTo>
                <a:lnTo>
                  <a:pt x="4128160" y="3746500"/>
                </a:lnTo>
                <a:close/>
              </a:path>
              <a:path w="4498975" h="3797300">
                <a:moveTo>
                  <a:pt x="4186034" y="3746500"/>
                </a:moveTo>
                <a:lnTo>
                  <a:pt x="4128160" y="3746500"/>
                </a:lnTo>
                <a:lnTo>
                  <a:pt x="4127042" y="3759200"/>
                </a:lnTo>
                <a:lnTo>
                  <a:pt x="4188485" y="3759200"/>
                </a:lnTo>
                <a:lnTo>
                  <a:pt x="4186034" y="3746500"/>
                </a:lnTo>
                <a:close/>
              </a:path>
              <a:path w="4498975" h="3797300">
                <a:moveTo>
                  <a:pt x="4304746" y="3746500"/>
                </a:moveTo>
                <a:lnTo>
                  <a:pt x="4200385" y="3746500"/>
                </a:lnTo>
                <a:lnTo>
                  <a:pt x="4198099" y="3759200"/>
                </a:lnTo>
                <a:lnTo>
                  <a:pt x="4301642" y="3759200"/>
                </a:lnTo>
                <a:lnTo>
                  <a:pt x="4305281" y="3748772"/>
                </a:lnTo>
                <a:lnTo>
                  <a:pt x="4304746" y="3746500"/>
                </a:lnTo>
                <a:close/>
              </a:path>
              <a:path w="4498975" h="3797300">
                <a:moveTo>
                  <a:pt x="4305281" y="3748772"/>
                </a:moveTo>
                <a:lnTo>
                  <a:pt x="4301642" y="3759200"/>
                </a:lnTo>
                <a:lnTo>
                  <a:pt x="4307738" y="3759200"/>
                </a:lnTo>
                <a:lnTo>
                  <a:pt x="4305281" y="3748772"/>
                </a:lnTo>
                <a:close/>
              </a:path>
              <a:path w="4498975" h="3797300">
                <a:moveTo>
                  <a:pt x="4306074" y="3746500"/>
                </a:moveTo>
                <a:lnTo>
                  <a:pt x="4305281" y="3748772"/>
                </a:lnTo>
                <a:lnTo>
                  <a:pt x="4307738" y="3759200"/>
                </a:lnTo>
                <a:lnTo>
                  <a:pt x="4308017" y="3759200"/>
                </a:lnTo>
                <a:lnTo>
                  <a:pt x="4306074" y="3746500"/>
                </a:lnTo>
                <a:close/>
              </a:path>
              <a:path w="4498975" h="3797300">
                <a:moveTo>
                  <a:pt x="4317771" y="3746500"/>
                </a:moveTo>
                <a:lnTo>
                  <a:pt x="4311865" y="3746500"/>
                </a:lnTo>
                <a:lnTo>
                  <a:pt x="4312627" y="3759200"/>
                </a:lnTo>
                <a:lnTo>
                  <a:pt x="4317771" y="3746500"/>
                </a:lnTo>
                <a:close/>
              </a:path>
              <a:path w="4498975" h="3797300">
                <a:moveTo>
                  <a:pt x="4361573" y="3746500"/>
                </a:moveTo>
                <a:lnTo>
                  <a:pt x="4317771" y="3746500"/>
                </a:lnTo>
                <a:lnTo>
                  <a:pt x="4318330" y="3759200"/>
                </a:lnTo>
                <a:lnTo>
                  <a:pt x="4359249" y="3759200"/>
                </a:lnTo>
                <a:lnTo>
                  <a:pt x="4361573" y="3746500"/>
                </a:lnTo>
                <a:close/>
              </a:path>
              <a:path w="4498975" h="3797300">
                <a:moveTo>
                  <a:pt x="4481220" y="3746500"/>
                </a:moveTo>
                <a:lnTo>
                  <a:pt x="4366856" y="3746500"/>
                </a:lnTo>
                <a:lnTo>
                  <a:pt x="4374457" y="3759200"/>
                </a:lnTo>
                <a:lnTo>
                  <a:pt x="4483498" y="3759200"/>
                </a:lnTo>
                <a:lnTo>
                  <a:pt x="4481220" y="3746500"/>
                </a:lnTo>
                <a:close/>
              </a:path>
              <a:path w="4498975" h="3797300">
                <a:moveTo>
                  <a:pt x="4498822" y="3746500"/>
                </a:moveTo>
                <a:lnTo>
                  <a:pt x="4487418" y="3746500"/>
                </a:lnTo>
                <a:lnTo>
                  <a:pt x="4492980" y="3759200"/>
                </a:lnTo>
                <a:lnTo>
                  <a:pt x="4498822" y="3746500"/>
                </a:lnTo>
                <a:close/>
              </a:path>
              <a:path w="4498975" h="3797300">
                <a:moveTo>
                  <a:pt x="4128160" y="3746500"/>
                </a:moveTo>
                <a:lnTo>
                  <a:pt x="4107662" y="3746500"/>
                </a:lnTo>
                <a:lnTo>
                  <a:pt x="4126793" y="3759036"/>
                </a:lnTo>
                <a:lnTo>
                  <a:pt x="4128160" y="3746500"/>
                </a:lnTo>
                <a:close/>
              </a:path>
              <a:path w="4498975" h="3797300">
                <a:moveTo>
                  <a:pt x="3424173" y="3733800"/>
                </a:moveTo>
                <a:lnTo>
                  <a:pt x="3404635" y="3733800"/>
                </a:lnTo>
                <a:lnTo>
                  <a:pt x="3419398" y="3746500"/>
                </a:lnTo>
                <a:lnTo>
                  <a:pt x="3424173" y="3733800"/>
                </a:lnTo>
                <a:close/>
              </a:path>
              <a:path w="4498975" h="3797300">
                <a:moveTo>
                  <a:pt x="3440188" y="3733800"/>
                </a:moveTo>
                <a:lnTo>
                  <a:pt x="3429101" y="3746500"/>
                </a:lnTo>
                <a:lnTo>
                  <a:pt x="3439083" y="3746500"/>
                </a:lnTo>
                <a:lnTo>
                  <a:pt x="3440188" y="3733800"/>
                </a:lnTo>
                <a:close/>
              </a:path>
              <a:path w="4498975" h="3797300">
                <a:moveTo>
                  <a:pt x="3486429" y="3733800"/>
                </a:moveTo>
                <a:lnTo>
                  <a:pt x="3445103" y="3733800"/>
                </a:lnTo>
                <a:lnTo>
                  <a:pt x="3450640" y="3746500"/>
                </a:lnTo>
                <a:lnTo>
                  <a:pt x="3486443" y="3746500"/>
                </a:lnTo>
                <a:lnTo>
                  <a:pt x="3486429" y="3733800"/>
                </a:lnTo>
                <a:close/>
              </a:path>
              <a:path w="4498975" h="3797300">
                <a:moveTo>
                  <a:pt x="3545649" y="3733800"/>
                </a:moveTo>
                <a:lnTo>
                  <a:pt x="3496183" y="3733800"/>
                </a:lnTo>
                <a:lnTo>
                  <a:pt x="3508019" y="3746500"/>
                </a:lnTo>
                <a:lnTo>
                  <a:pt x="3532111" y="3746500"/>
                </a:lnTo>
                <a:lnTo>
                  <a:pt x="3545649" y="3733800"/>
                </a:lnTo>
                <a:close/>
              </a:path>
              <a:path w="4498975" h="3797300">
                <a:moveTo>
                  <a:pt x="3817327" y="3733800"/>
                </a:moveTo>
                <a:lnTo>
                  <a:pt x="3545649" y="3733800"/>
                </a:lnTo>
                <a:lnTo>
                  <a:pt x="3549510" y="3746500"/>
                </a:lnTo>
                <a:lnTo>
                  <a:pt x="3817175" y="3746500"/>
                </a:lnTo>
                <a:lnTo>
                  <a:pt x="3817327" y="3733800"/>
                </a:lnTo>
                <a:close/>
              </a:path>
              <a:path w="4498975" h="3797300">
                <a:moveTo>
                  <a:pt x="3869338" y="3733800"/>
                </a:moveTo>
                <a:lnTo>
                  <a:pt x="3830954" y="3733800"/>
                </a:lnTo>
                <a:lnTo>
                  <a:pt x="3824274" y="3746500"/>
                </a:lnTo>
                <a:lnTo>
                  <a:pt x="3876508" y="3746500"/>
                </a:lnTo>
                <a:lnTo>
                  <a:pt x="3869338" y="3733800"/>
                </a:lnTo>
                <a:close/>
              </a:path>
              <a:path w="4498975" h="3797300">
                <a:moveTo>
                  <a:pt x="4112844" y="3721100"/>
                </a:moveTo>
                <a:lnTo>
                  <a:pt x="4107230" y="3733800"/>
                </a:lnTo>
                <a:lnTo>
                  <a:pt x="3889375" y="3733800"/>
                </a:lnTo>
                <a:lnTo>
                  <a:pt x="3884818" y="3746500"/>
                </a:lnTo>
                <a:lnTo>
                  <a:pt x="4106227" y="3746500"/>
                </a:lnTo>
                <a:lnTo>
                  <a:pt x="4112844" y="3721100"/>
                </a:lnTo>
                <a:close/>
              </a:path>
              <a:path w="4498975" h="3797300">
                <a:moveTo>
                  <a:pt x="4142101" y="3733800"/>
                </a:moveTo>
                <a:lnTo>
                  <a:pt x="4110267" y="3733800"/>
                </a:lnTo>
                <a:lnTo>
                  <a:pt x="4106227" y="3746500"/>
                </a:lnTo>
                <a:lnTo>
                  <a:pt x="4136161" y="3746500"/>
                </a:lnTo>
                <a:lnTo>
                  <a:pt x="4142101" y="3733800"/>
                </a:lnTo>
                <a:close/>
              </a:path>
              <a:path w="4498975" h="3797300">
                <a:moveTo>
                  <a:pt x="4159563" y="3733800"/>
                </a:moveTo>
                <a:lnTo>
                  <a:pt x="4146856" y="3733800"/>
                </a:lnTo>
                <a:lnTo>
                  <a:pt x="4148175" y="3746500"/>
                </a:lnTo>
                <a:lnTo>
                  <a:pt x="4174845" y="3746500"/>
                </a:lnTo>
                <a:lnTo>
                  <a:pt x="4159563" y="3733800"/>
                </a:lnTo>
                <a:close/>
              </a:path>
              <a:path w="4498975" h="3797300">
                <a:moveTo>
                  <a:pt x="4215180" y="3733800"/>
                </a:moveTo>
                <a:lnTo>
                  <a:pt x="4201860" y="3733800"/>
                </a:lnTo>
                <a:lnTo>
                  <a:pt x="4200829" y="3746500"/>
                </a:lnTo>
                <a:lnTo>
                  <a:pt x="4210685" y="3746500"/>
                </a:lnTo>
                <a:lnTo>
                  <a:pt x="4215180" y="3733800"/>
                </a:lnTo>
                <a:close/>
              </a:path>
              <a:path w="4498975" h="3797300">
                <a:moveTo>
                  <a:pt x="4273711" y="3733800"/>
                </a:moveTo>
                <a:lnTo>
                  <a:pt x="4260908" y="3733800"/>
                </a:lnTo>
                <a:lnTo>
                  <a:pt x="4252595" y="3746500"/>
                </a:lnTo>
                <a:lnTo>
                  <a:pt x="4277982" y="3746500"/>
                </a:lnTo>
                <a:lnTo>
                  <a:pt x="4273711" y="3733800"/>
                </a:lnTo>
                <a:close/>
              </a:path>
              <a:path w="4498975" h="3797300">
                <a:moveTo>
                  <a:pt x="4296846" y="3734832"/>
                </a:moveTo>
                <a:lnTo>
                  <a:pt x="4290653" y="3746500"/>
                </a:lnTo>
                <a:lnTo>
                  <a:pt x="4309376" y="3746500"/>
                </a:lnTo>
                <a:lnTo>
                  <a:pt x="4296846" y="3734832"/>
                </a:lnTo>
                <a:close/>
              </a:path>
              <a:path w="4498975" h="3797300">
                <a:moveTo>
                  <a:pt x="4344352" y="3733800"/>
                </a:moveTo>
                <a:lnTo>
                  <a:pt x="4306023" y="3733800"/>
                </a:lnTo>
                <a:lnTo>
                  <a:pt x="4309376" y="3746500"/>
                </a:lnTo>
                <a:lnTo>
                  <a:pt x="4347565" y="3746500"/>
                </a:lnTo>
                <a:lnTo>
                  <a:pt x="4344352" y="3733800"/>
                </a:lnTo>
                <a:close/>
              </a:path>
              <a:path w="4498975" h="3797300">
                <a:moveTo>
                  <a:pt x="4382516" y="3733800"/>
                </a:moveTo>
                <a:lnTo>
                  <a:pt x="4351252" y="3733800"/>
                </a:lnTo>
                <a:lnTo>
                  <a:pt x="4351388" y="3746500"/>
                </a:lnTo>
                <a:lnTo>
                  <a:pt x="4367834" y="3746500"/>
                </a:lnTo>
                <a:lnTo>
                  <a:pt x="4382516" y="3733800"/>
                </a:lnTo>
                <a:close/>
              </a:path>
              <a:path w="4498975" h="3797300">
                <a:moveTo>
                  <a:pt x="4396689" y="3733800"/>
                </a:moveTo>
                <a:lnTo>
                  <a:pt x="4387088" y="3733800"/>
                </a:lnTo>
                <a:lnTo>
                  <a:pt x="4381271" y="3746500"/>
                </a:lnTo>
                <a:lnTo>
                  <a:pt x="4404436" y="3746500"/>
                </a:lnTo>
                <a:lnTo>
                  <a:pt x="4396689" y="3733800"/>
                </a:lnTo>
                <a:close/>
              </a:path>
              <a:path w="4498975" h="3797300">
                <a:moveTo>
                  <a:pt x="4485068" y="3733800"/>
                </a:moveTo>
                <a:lnTo>
                  <a:pt x="4411980" y="3733800"/>
                </a:lnTo>
                <a:lnTo>
                  <a:pt x="4418571" y="3746500"/>
                </a:lnTo>
                <a:lnTo>
                  <a:pt x="4486262" y="3746500"/>
                </a:lnTo>
                <a:lnTo>
                  <a:pt x="4485068" y="3733800"/>
                </a:lnTo>
                <a:close/>
              </a:path>
              <a:path w="4498975" h="3797300">
                <a:moveTo>
                  <a:pt x="4297394" y="3733800"/>
                </a:moveTo>
                <a:lnTo>
                  <a:pt x="4295736" y="3733800"/>
                </a:lnTo>
                <a:lnTo>
                  <a:pt x="4296846" y="3734832"/>
                </a:lnTo>
                <a:lnTo>
                  <a:pt x="4297394" y="3733800"/>
                </a:lnTo>
                <a:close/>
              </a:path>
              <a:path w="4498975" h="3797300">
                <a:moveTo>
                  <a:pt x="3235591" y="3721100"/>
                </a:moveTo>
                <a:lnTo>
                  <a:pt x="3226435" y="3721100"/>
                </a:lnTo>
                <a:lnTo>
                  <a:pt x="3227273" y="3733800"/>
                </a:lnTo>
                <a:lnTo>
                  <a:pt x="3234690" y="3733800"/>
                </a:lnTo>
                <a:lnTo>
                  <a:pt x="3235591" y="3721100"/>
                </a:lnTo>
                <a:close/>
              </a:path>
              <a:path w="4498975" h="3797300">
                <a:moveTo>
                  <a:pt x="3264458" y="3721100"/>
                </a:moveTo>
                <a:lnTo>
                  <a:pt x="3244507" y="3721100"/>
                </a:lnTo>
                <a:lnTo>
                  <a:pt x="3263646" y="3733800"/>
                </a:lnTo>
                <a:lnTo>
                  <a:pt x="3264458" y="3721100"/>
                </a:lnTo>
                <a:close/>
              </a:path>
              <a:path w="4498975" h="3797300">
                <a:moveTo>
                  <a:pt x="3312698" y="3721100"/>
                </a:moveTo>
                <a:lnTo>
                  <a:pt x="3286188" y="3721100"/>
                </a:lnTo>
                <a:lnTo>
                  <a:pt x="3293872" y="3733800"/>
                </a:lnTo>
                <a:lnTo>
                  <a:pt x="3310328" y="3733800"/>
                </a:lnTo>
                <a:lnTo>
                  <a:pt x="3312698" y="3721100"/>
                </a:lnTo>
                <a:close/>
              </a:path>
              <a:path w="4498975" h="3797300">
                <a:moveTo>
                  <a:pt x="3382814" y="3721100"/>
                </a:moveTo>
                <a:lnTo>
                  <a:pt x="3322116" y="3721100"/>
                </a:lnTo>
                <a:lnTo>
                  <a:pt x="3329787" y="3733800"/>
                </a:lnTo>
                <a:lnTo>
                  <a:pt x="3384187" y="3733800"/>
                </a:lnTo>
                <a:lnTo>
                  <a:pt x="3382814" y="3721100"/>
                </a:lnTo>
                <a:close/>
              </a:path>
              <a:path w="4498975" h="3797300">
                <a:moveTo>
                  <a:pt x="3399726" y="3721100"/>
                </a:moveTo>
                <a:lnTo>
                  <a:pt x="3392246" y="3721100"/>
                </a:lnTo>
                <a:lnTo>
                  <a:pt x="3398151" y="3733800"/>
                </a:lnTo>
                <a:lnTo>
                  <a:pt x="3399726" y="3721100"/>
                </a:lnTo>
                <a:close/>
              </a:path>
              <a:path w="4498975" h="3797300">
                <a:moveTo>
                  <a:pt x="3505822" y="3721100"/>
                </a:moveTo>
                <a:lnTo>
                  <a:pt x="3410191" y="3721100"/>
                </a:lnTo>
                <a:lnTo>
                  <a:pt x="3409131" y="3733800"/>
                </a:lnTo>
                <a:lnTo>
                  <a:pt x="3496551" y="3733800"/>
                </a:lnTo>
                <a:lnTo>
                  <a:pt x="3505822" y="3721100"/>
                </a:lnTo>
                <a:close/>
              </a:path>
              <a:path w="4498975" h="3797300">
                <a:moveTo>
                  <a:pt x="3507549" y="3708400"/>
                </a:moveTo>
                <a:lnTo>
                  <a:pt x="3497656" y="3708400"/>
                </a:lnTo>
                <a:lnTo>
                  <a:pt x="3498303" y="3721100"/>
                </a:lnTo>
                <a:lnTo>
                  <a:pt x="3505822" y="3721100"/>
                </a:lnTo>
                <a:lnTo>
                  <a:pt x="3496551" y="3733800"/>
                </a:lnTo>
                <a:lnTo>
                  <a:pt x="3506393" y="3733800"/>
                </a:lnTo>
                <a:lnTo>
                  <a:pt x="3511321" y="3721100"/>
                </a:lnTo>
                <a:lnTo>
                  <a:pt x="3507549" y="3708400"/>
                </a:lnTo>
                <a:close/>
              </a:path>
              <a:path w="4498975" h="3797300">
                <a:moveTo>
                  <a:pt x="3599391" y="3708400"/>
                </a:moveTo>
                <a:lnTo>
                  <a:pt x="3507549" y="3708400"/>
                </a:lnTo>
                <a:lnTo>
                  <a:pt x="3511321" y="3721100"/>
                </a:lnTo>
                <a:lnTo>
                  <a:pt x="3506393" y="3733800"/>
                </a:lnTo>
                <a:lnTo>
                  <a:pt x="3679647" y="3733800"/>
                </a:lnTo>
                <a:lnTo>
                  <a:pt x="3672636" y="3721100"/>
                </a:lnTo>
                <a:lnTo>
                  <a:pt x="3608635" y="3721100"/>
                </a:lnTo>
                <a:lnTo>
                  <a:pt x="3599391" y="3708400"/>
                </a:lnTo>
                <a:close/>
              </a:path>
              <a:path w="4498975" h="3797300">
                <a:moveTo>
                  <a:pt x="3703205" y="3721100"/>
                </a:moveTo>
                <a:lnTo>
                  <a:pt x="3684485" y="3721100"/>
                </a:lnTo>
                <a:lnTo>
                  <a:pt x="3683723" y="3733800"/>
                </a:lnTo>
                <a:lnTo>
                  <a:pt x="3705758" y="3733800"/>
                </a:lnTo>
                <a:lnTo>
                  <a:pt x="3703205" y="3721100"/>
                </a:lnTo>
                <a:close/>
              </a:path>
              <a:path w="4498975" h="3797300">
                <a:moveTo>
                  <a:pt x="3738531" y="3721100"/>
                </a:moveTo>
                <a:lnTo>
                  <a:pt x="3705174" y="3721100"/>
                </a:lnTo>
                <a:lnTo>
                  <a:pt x="3720737" y="3733800"/>
                </a:lnTo>
                <a:lnTo>
                  <a:pt x="3745693" y="3733800"/>
                </a:lnTo>
                <a:lnTo>
                  <a:pt x="3738531" y="3721100"/>
                </a:lnTo>
                <a:close/>
              </a:path>
              <a:path w="4498975" h="3797300">
                <a:moveTo>
                  <a:pt x="3818394" y="3721100"/>
                </a:moveTo>
                <a:lnTo>
                  <a:pt x="3751198" y="3721100"/>
                </a:lnTo>
                <a:lnTo>
                  <a:pt x="3745693" y="3733800"/>
                </a:lnTo>
                <a:lnTo>
                  <a:pt x="3823984" y="3733800"/>
                </a:lnTo>
                <a:lnTo>
                  <a:pt x="3818394" y="3721100"/>
                </a:lnTo>
                <a:close/>
              </a:path>
              <a:path w="4498975" h="3797300">
                <a:moveTo>
                  <a:pt x="3856748" y="3721100"/>
                </a:moveTo>
                <a:lnTo>
                  <a:pt x="3830340" y="3721100"/>
                </a:lnTo>
                <a:lnTo>
                  <a:pt x="3823984" y="3733800"/>
                </a:lnTo>
                <a:lnTo>
                  <a:pt x="3858624" y="3733800"/>
                </a:lnTo>
                <a:lnTo>
                  <a:pt x="3856748" y="3721100"/>
                </a:lnTo>
                <a:close/>
              </a:path>
              <a:path w="4498975" h="3797300">
                <a:moveTo>
                  <a:pt x="3872953" y="3721100"/>
                </a:moveTo>
                <a:lnTo>
                  <a:pt x="3866095" y="3721100"/>
                </a:lnTo>
                <a:lnTo>
                  <a:pt x="3871887" y="3733800"/>
                </a:lnTo>
                <a:lnTo>
                  <a:pt x="3872953" y="3721100"/>
                </a:lnTo>
                <a:close/>
              </a:path>
              <a:path w="4498975" h="3797300">
                <a:moveTo>
                  <a:pt x="3897160" y="3721100"/>
                </a:moveTo>
                <a:lnTo>
                  <a:pt x="3886669" y="3721100"/>
                </a:lnTo>
                <a:lnTo>
                  <a:pt x="3882313" y="3733800"/>
                </a:lnTo>
                <a:lnTo>
                  <a:pt x="3894378" y="3733800"/>
                </a:lnTo>
                <a:lnTo>
                  <a:pt x="3897160" y="3721100"/>
                </a:lnTo>
                <a:close/>
              </a:path>
              <a:path w="4498975" h="3797300">
                <a:moveTo>
                  <a:pt x="3912527" y="3721100"/>
                </a:moveTo>
                <a:lnTo>
                  <a:pt x="3897650" y="3721100"/>
                </a:lnTo>
                <a:lnTo>
                  <a:pt x="3908517" y="3733800"/>
                </a:lnTo>
                <a:lnTo>
                  <a:pt x="3920253" y="3733800"/>
                </a:lnTo>
                <a:lnTo>
                  <a:pt x="3912527" y="3721100"/>
                </a:lnTo>
                <a:close/>
              </a:path>
              <a:path w="4498975" h="3797300">
                <a:moveTo>
                  <a:pt x="3946093" y="3721100"/>
                </a:moveTo>
                <a:lnTo>
                  <a:pt x="3922814" y="3721100"/>
                </a:lnTo>
                <a:lnTo>
                  <a:pt x="3920253" y="3733800"/>
                </a:lnTo>
                <a:lnTo>
                  <a:pt x="3942054" y="3733800"/>
                </a:lnTo>
                <a:lnTo>
                  <a:pt x="3946093" y="3721100"/>
                </a:lnTo>
                <a:close/>
              </a:path>
              <a:path w="4498975" h="3797300">
                <a:moveTo>
                  <a:pt x="3955084" y="3721100"/>
                </a:moveTo>
                <a:lnTo>
                  <a:pt x="3946093" y="3721100"/>
                </a:lnTo>
                <a:lnTo>
                  <a:pt x="3955021" y="3733800"/>
                </a:lnTo>
                <a:lnTo>
                  <a:pt x="3958920" y="3733800"/>
                </a:lnTo>
                <a:lnTo>
                  <a:pt x="3955084" y="3721100"/>
                </a:lnTo>
                <a:close/>
              </a:path>
              <a:path w="4498975" h="3797300">
                <a:moveTo>
                  <a:pt x="4018267" y="3721100"/>
                </a:moveTo>
                <a:lnTo>
                  <a:pt x="4009910" y="3721100"/>
                </a:lnTo>
                <a:lnTo>
                  <a:pt x="4012463" y="3733800"/>
                </a:lnTo>
                <a:lnTo>
                  <a:pt x="4021988" y="3733800"/>
                </a:lnTo>
                <a:lnTo>
                  <a:pt x="4018267" y="3721100"/>
                </a:lnTo>
                <a:close/>
              </a:path>
              <a:path w="4498975" h="3797300">
                <a:moveTo>
                  <a:pt x="4038322" y="3721100"/>
                </a:moveTo>
                <a:lnTo>
                  <a:pt x="4033436" y="3721100"/>
                </a:lnTo>
                <a:lnTo>
                  <a:pt x="4024087" y="3733800"/>
                </a:lnTo>
                <a:lnTo>
                  <a:pt x="4034839" y="3733800"/>
                </a:lnTo>
                <a:lnTo>
                  <a:pt x="4038322" y="3721100"/>
                </a:lnTo>
                <a:close/>
              </a:path>
              <a:path w="4498975" h="3797300">
                <a:moveTo>
                  <a:pt x="4097197" y="3721100"/>
                </a:moveTo>
                <a:lnTo>
                  <a:pt x="4085056" y="3721100"/>
                </a:lnTo>
                <a:lnTo>
                  <a:pt x="4089107" y="3733800"/>
                </a:lnTo>
                <a:lnTo>
                  <a:pt x="4101312" y="3733800"/>
                </a:lnTo>
                <a:lnTo>
                  <a:pt x="4097197" y="3721100"/>
                </a:lnTo>
                <a:close/>
              </a:path>
              <a:path w="4498975" h="3797300">
                <a:moveTo>
                  <a:pt x="4134302" y="3721100"/>
                </a:moveTo>
                <a:lnTo>
                  <a:pt x="4119676" y="3721100"/>
                </a:lnTo>
                <a:lnTo>
                  <a:pt x="4125036" y="3733800"/>
                </a:lnTo>
                <a:lnTo>
                  <a:pt x="4129790" y="3733800"/>
                </a:lnTo>
                <a:lnTo>
                  <a:pt x="4134302" y="3721100"/>
                </a:lnTo>
                <a:close/>
              </a:path>
              <a:path w="4498975" h="3797300">
                <a:moveTo>
                  <a:pt x="4207609" y="3721100"/>
                </a:moveTo>
                <a:lnTo>
                  <a:pt x="4204068" y="3733800"/>
                </a:lnTo>
                <a:lnTo>
                  <a:pt x="4212640" y="3733800"/>
                </a:lnTo>
                <a:lnTo>
                  <a:pt x="4207609" y="3721100"/>
                </a:lnTo>
                <a:close/>
              </a:path>
              <a:path w="4498975" h="3797300">
                <a:moveTo>
                  <a:pt x="4300842" y="3721100"/>
                </a:moveTo>
                <a:lnTo>
                  <a:pt x="4288447" y="3733800"/>
                </a:lnTo>
                <a:lnTo>
                  <a:pt x="4304385" y="3733800"/>
                </a:lnTo>
                <a:lnTo>
                  <a:pt x="4300842" y="3721100"/>
                </a:lnTo>
                <a:close/>
              </a:path>
              <a:path w="4498975" h="3797300">
                <a:moveTo>
                  <a:pt x="3171037" y="3708400"/>
                </a:moveTo>
                <a:lnTo>
                  <a:pt x="3137865" y="3708400"/>
                </a:lnTo>
                <a:lnTo>
                  <a:pt x="3147034" y="3721100"/>
                </a:lnTo>
                <a:lnTo>
                  <a:pt x="3164297" y="3721100"/>
                </a:lnTo>
                <a:lnTo>
                  <a:pt x="3171037" y="3708400"/>
                </a:lnTo>
                <a:close/>
              </a:path>
              <a:path w="4498975" h="3797300">
                <a:moveTo>
                  <a:pt x="3172561" y="3708400"/>
                </a:moveTo>
                <a:lnTo>
                  <a:pt x="3169234" y="3721100"/>
                </a:lnTo>
                <a:lnTo>
                  <a:pt x="3173615" y="3721100"/>
                </a:lnTo>
                <a:lnTo>
                  <a:pt x="3172561" y="3708400"/>
                </a:lnTo>
                <a:close/>
              </a:path>
              <a:path w="4498975" h="3797300">
                <a:moveTo>
                  <a:pt x="3192310" y="3708400"/>
                </a:moveTo>
                <a:lnTo>
                  <a:pt x="3177644" y="3708400"/>
                </a:lnTo>
                <a:lnTo>
                  <a:pt x="3186239" y="3721100"/>
                </a:lnTo>
                <a:lnTo>
                  <a:pt x="3192843" y="3721100"/>
                </a:lnTo>
                <a:lnTo>
                  <a:pt x="3192310" y="3708400"/>
                </a:lnTo>
                <a:close/>
              </a:path>
              <a:path w="4498975" h="3797300">
                <a:moveTo>
                  <a:pt x="3312820" y="3708400"/>
                </a:moveTo>
                <a:lnTo>
                  <a:pt x="3200704" y="3708400"/>
                </a:lnTo>
                <a:lnTo>
                  <a:pt x="3192843" y="3721100"/>
                </a:lnTo>
                <a:lnTo>
                  <a:pt x="3323678" y="3721100"/>
                </a:lnTo>
                <a:lnTo>
                  <a:pt x="3312820" y="3708400"/>
                </a:lnTo>
                <a:close/>
              </a:path>
              <a:path w="4498975" h="3797300">
                <a:moveTo>
                  <a:pt x="3373081" y="3708400"/>
                </a:moveTo>
                <a:lnTo>
                  <a:pt x="3326942" y="3708400"/>
                </a:lnTo>
                <a:lnTo>
                  <a:pt x="3324504" y="3721100"/>
                </a:lnTo>
                <a:lnTo>
                  <a:pt x="3380092" y="3721100"/>
                </a:lnTo>
                <a:lnTo>
                  <a:pt x="3373081" y="3708400"/>
                </a:lnTo>
                <a:close/>
              </a:path>
              <a:path w="4498975" h="3797300">
                <a:moveTo>
                  <a:pt x="3497656" y="3708400"/>
                </a:moveTo>
                <a:lnTo>
                  <a:pt x="3382162" y="3708400"/>
                </a:lnTo>
                <a:lnTo>
                  <a:pt x="3380092" y="3721100"/>
                </a:lnTo>
                <a:lnTo>
                  <a:pt x="3498303" y="3721100"/>
                </a:lnTo>
                <a:lnTo>
                  <a:pt x="3497656" y="3708400"/>
                </a:lnTo>
                <a:close/>
              </a:path>
              <a:path w="4498975" h="3797300">
                <a:moveTo>
                  <a:pt x="3622776" y="3708400"/>
                </a:moveTo>
                <a:lnTo>
                  <a:pt x="3614140" y="3708400"/>
                </a:lnTo>
                <a:lnTo>
                  <a:pt x="3608635" y="3721100"/>
                </a:lnTo>
                <a:lnTo>
                  <a:pt x="3621608" y="3721100"/>
                </a:lnTo>
                <a:lnTo>
                  <a:pt x="3622776" y="3708400"/>
                </a:lnTo>
                <a:close/>
              </a:path>
              <a:path w="4498975" h="3797300">
                <a:moveTo>
                  <a:pt x="3661854" y="3708400"/>
                </a:moveTo>
                <a:lnTo>
                  <a:pt x="3632009" y="3708400"/>
                </a:lnTo>
                <a:lnTo>
                  <a:pt x="3621608" y="3721100"/>
                </a:lnTo>
                <a:lnTo>
                  <a:pt x="3661473" y="3721100"/>
                </a:lnTo>
                <a:lnTo>
                  <a:pt x="3661854" y="3708400"/>
                </a:lnTo>
                <a:close/>
              </a:path>
              <a:path w="4498975" h="3797300">
                <a:moveTo>
                  <a:pt x="3704209" y="3708400"/>
                </a:moveTo>
                <a:lnTo>
                  <a:pt x="3665004" y="3708400"/>
                </a:lnTo>
                <a:lnTo>
                  <a:pt x="3667683" y="3721100"/>
                </a:lnTo>
                <a:lnTo>
                  <a:pt x="3695090" y="3721100"/>
                </a:lnTo>
                <a:lnTo>
                  <a:pt x="3704209" y="3708400"/>
                </a:lnTo>
                <a:close/>
              </a:path>
              <a:path w="4498975" h="3797300">
                <a:moveTo>
                  <a:pt x="3712591" y="3708400"/>
                </a:moveTo>
                <a:lnTo>
                  <a:pt x="3709035" y="3721100"/>
                </a:lnTo>
                <a:lnTo>
                  <a:pt x="3714826" y="3721100"/>
                </a:lnTo>
                <a:lnTo>
                  <a:pt x="3712591" y="3708400"/>
                </a:lnTo>
                <a:close/>
              </a:path>
              <a:path w="4498975" h="3797300">
                <a:moveTo>
                  <a:pt x="3731931" y="3708400"/>
                </a:moveTo>
                <a:lnTo>
                  <a:pt x="3716023" y="3708400"/>
                </a:lnTo>
                <a:lnTo>
                  <a:pt x="3717172" y="3721100"/>
                </a:lnTo>
                <a:lnTo>
                  <a:pt x="3733350" y="3721100"/>
                </a:lnTo>
                <a:lnTo>
                  <a:pt x="3731931" y="3708400"/>
                </a:lnTo>
                <a:close/>
              </a:path>
              <a:path w="4498975" h="3797300">
                <a:moveTo>
                  <a:pt x="3757736" y="3708400"/>
                </a:moveTo>
                <a:lnTo>
                  <a:pt x="3753306" y="3721100"/>
                </a:lnTo>
                <a:lnTo>
                  <a:pt x="3762580" y="3721100"/>
                </a:lnTo>
                <a:lnTo>
                  <a:pt x="3757736" y="3708400"/>
                </a:lnTo>
                <a:close/>
              </a:path>
              <a:path w="4498975" h="3797300">
                <a:moveTo>
                  <a:pt x="3837241" y="3708400"/>
                </a:moveTo>
                <a:lnTo>
                  <a:pt x="3813244" y="3708400"/>
                </a:lnTo>
                <a:lnTo>
                  <a:pt x="3815571" y="3721100"/>
                </a:lnTo>
                <a:lnTo>
                  <a:pt x="3829418" y="3721100"/>
                </a:lnTo>
                <a:lnTo>
                  <a:pt x="3837241" y="3708400"/>
                </a:lnTo>
                <a:close/>
              </a:path>
              <a:path w="4498975" h="3797300">
                <a:moveTo>
                  <a:pt x="3853941" y="3708400"/>
                </a:moveTo>
                <a:lnTo>
                  <a:pt x="3846703" y="3708400"/>
                </a:lnTo>
                <a:lnTo>
                  <a:pt x="3839159" y="3721100"/>
                </a:lnTo>
                <a:lnTo>
                  <a:pt x="3864152" y="3721100"/>
                </a:lnTo>
                <a:lnTo>
                  <a:pt x="3853941" y="3708400"/>
                </a:lnTo>
                <a:close/>
              </a:path>
              <a:path w="4498975" h="3797300">
                <a:moveTo>
                  <a:pt x="3922941" y="3708400"/>
                </a:moveTo>
                <a:lnTo>
                  <a:pt x="3915143" y="3708400"/>
                </a:lnTo>
                <a:lnTo>
                  <a:pt x="3914025" y="3721100"/>
                </a:lnTo>
                <a:lnTo>
                  <a:pt x="3923969" y="3721100"/>
                </a:lnTo>
                <a:lnTo>
                  <a:pt x="3922941" y="3708400"/>
                </a:lnTo>
                <a:close/>
              </a:path>
              <a:path w="4498975" h="3797300">
                <a:moveTo>
                  <a:pt x="3013849" y="3695700"/>
                </a:moveTo>
                <a:lnTo>
                  <a:pt x="3011678" y="3695700"/>
                </a:lnTo>
                <a:lnTo>
                  <a:pt x="3009557" y="3708400"/>
                </a:lnTo>
                <a:lnTo>
                  <a:pt x="3016275" y="3708400"/>
                </a:lnTo>
                <a:lnTo>
                  <a:pt x="3013849" y="3695700"/>
                </a:lnTo>
                <a:close/>
              </a:path>
              <a:path w="4498975" h="3797300">
                <a:moveTo>
                  <a:pt x="3106470" y="3695700"/>
                </a:moveTo>
                <a:lnTo>
                  <a:pt x="3065063" y="3695700"/>
                </a:lnTo>
                <a:lnTo>
                  <a:pt x="3076981" y="3708400"/>
                </a:lnTo>
                <a:lnTo>
                  <a:pt x="3100158" y="3708400"/>
                </a:lnTo>
                <a:lnTo>
                  <a:pt x="3106470" y="3695700"/>
                </a:lnTo>
                <a:close/>
              </a:path>
              <a:path w="4498975" h="3797300">
                <a:moveTo>
                  <a:pt x="3130105" y="3695700"/>
                </a:moveTo>
                <a:lnTo>
                  <a:pt x="3110166" y="3695700"/>
                </a:lnTo>
                <a:lnTo>
                  <a:pt x="3112947" y="3708400"/>
                </a:lnTo>
                <a:lnTo>
                  <a:pt x="3134621" y="3708400"/>
                </a:lnTo>
                <a:lnTo>
                  <a:pt x="3131960" y="3697430"/>
                </a:lnTo>
                <a:lnTo>
                  <a:pt x="3130105" y="3695700"/>
                </a:lnTo>
                <a:close/>
              </a:path>
              <a:path w="4498975" h="3797300">
                <a:moveTo>
                  <a:pt x="3436683" y="3695700"/>
                </a:moveTo>
                <a:lnTo>
                  <a:pt x="3131540" y="3695700"/>
                </a:lnTo>
                <a:lnTo>
                  <a:pt x="3131960" y="3697430"/>
                </a:lnTo>
                <a:lnTo>
                  <a:pt x="3143719" y="3708400"/>
                </a:lnTo>
                <a:lnTo>
                  <a:pt x="3441789" y="3708400"/>
                </a:lnTo>
                <a:lnTo>
                  <a:pt x="3436683" y="3695700"/>
                </a:lnTo>
                <a:close/>
              </a:path>
              <a:path w="4498975" h="3797300">
                <a:moveTo>
                  <a:pt x="3476320" y="3695700"/>
                </a:moveTo>
                <a:lnTo>
                  <a:pt x="3448316" y="3695700"/>
                </a:lnTo>
                <a:lnTo>
                  <a:pt x="3445052" y="3708400"/>
                </a:lnTo>
                <a:lnTo>
                  <a:pt x="3475215" y="3708400"/>
                </a:lnTo>
                <a:lnTo>
                  <a:pt x="3476320" y="3695700"/>
                </a:lnTo>
                <a:close/>
              </a:path>
              <a:path w="4498975" h="3797300">
                <a:moveTo>
                  <a:pt x="3496995" y="3695700"/>
                </a:moveTo>
                <a:lnTo>
                  <a:pt x="3479177" y="3695700"/>
                </a:lnTo>
                <a:lnTo>
                  <a:pt x="3480892" y="3708400"/>
                </a:lnTo>
                <a:lnTo>
                  <a:pt x="3497694" y="3708400"/>
                </a:lnTo>
                <a:lnTo>
                  <a:pt x="3496995" y="3695700"/>
                </a:lnTo>
                <a:close/>
              </a:path>
              <a:path w="4498975" h="3797300">
                <a:moveTo>
                  <a:pt x="3512908" y="3695700"/>
                </a:moveTo>
                <a:lnTo>
                  <a:pt x="3496995" y="3695700"/>
                </a:lnTo>
                <a:lnTo>
                  <a:pt x="3497694" y="3708400"/>
                </a:lnTo>
                <a:lnTo>
                  <a:pt x="3511778" y="3708400"/>
                </a:lnTo>
                <a:lnTo>
                  <a:pt x="3512908" y="3695700"/>
                </a:lnTo>
                <a:close/>
              </a:path>
              <a:path w="4498975" h="3797300">
                <a:moveTo>
                  <a:pt x="3539337" y="3695700"/>
                </a:moveTo>
                <a:lnTo>
                  <a:pt x="3512908" y="3695700"/>
                </a:lnTo>
                <a:lnTo>
                  <a:pt x="3511778" y="3708400"/>
                </a:lnTo>
                <a:lnTo>
                  <a:pt x="3538969" y="3708400"/>
                </a:lnTo>
                <a:lnTo>
                  <a:pt x="3539337" y="3695700"/>
                </a:lnTo>
                <a:close/>
              </a:path>
              <a:path w="4498975" h="3797300">
                <a:moveTo>
                  <a:pt x="3594743" y="3695700"/>
                </a:moveTo>
                <a:lnTo>
                  <a:pt x="3571798" y="3695700"/>
                </a:lnTo>
                <a:lnTo>
                  <a:pt x="3575316" y="3708400"/>
                </a:lnTo>
                <a:lnTo>
                  <a:pt x="3588727" y="3708400"/>
                </a:lnTo>
                <a:lnTo>
                  <a:pt x="3594743" y="3695700"/>
                </a:lnTo>
                <a:close/>
              </a:path>
              <a:path w="4498975" h="3797300">
                <a:moveTo>
                  <a:pt x="3597719" y="3695700"/>
                </a:moveTo>
                <a:lnTo>
                  <a:pt x="3592690" y="3708400"/>
                </a:lnTo>
                <a:lnTo>
                  <a:pt x="3602418" y="3708400"/>
                </a:lnTo>
                <a:lnTo>
                  <a:pt x="3597719" y="3695700"/>
                </a:lnTo>
                <a:close/>
              </a:path>
              <a:path w="4498975" h="3797300">
                <a:moveTo>
                  <a:pt x="3633482" y="3695700"/>
                </a:moveTo>
                <a:lnTo>
                  <a:pt x="3604058" y="3695700"/>
                </a:lnTo>
                <a:lnTo>
                  <a:pt x="3612061" y="3708400"/>
                </a:lnTo>
                <a:lnTo>
                  <a:pt x="3623246" y="3708400"/>
                </a:lnTo>
                <a:lnTo>
                  <a:pt x="3633482" y="3695700"/>
                </a:lnTo>
                <a:close/>
              </a:path>
              <a:path w="4498975" h="3797300">
                <a:moveTo>
                  <a:pt x="3673335" y="3695700"/>
                </a:moveTo>
                <a:lnTo>
                  <a:pt x="3651097" y="3695700"/>
                </a:lnTo>
                <a:lnTo>
                  <a:pt x="3668382" y="3708400"/>
                </a:lnTo>
                <a:lnTo>
                  <a:pt x="3671646" y="3708400"/>
                </a:lnTo>
                <a:lnTo>
                  <a:pt x="3673335" y="3695700"/>
                </a:lnTo>
                <a:close/>
              </a:path>
              <a:path w="4498975" h="3797300">
                <a:moveTo>
                  <a:pt x="3703828" y="3695700"/>
                </a:moveTo>
                <a:lnTo>
                  <a:pt x="3696817" y="3695700"/>
                </a:lnTo>
                <a:lnTo>
                  <a:pt x="3694633" y="3708400"/>
                </a:lnTo>
                <a:lnTo>
                  <a:pt x="3698595" y="3708400"/>
                </a:lnTo>
                <a:lnTo>
                  <a:pt x="3703828" y="3695700"/>
                </a:lnTo>
                <a:close/>
              </a:path>
              <a:path w="4498975" h="3797300">
                <a:moveTo>
                  <a:pt x="3733225" y="3695700"/>
                </a:moveTo>
                <a:lnTo>
                  <a:pt x="3728240" y="3708400"/>
                </a:lnTo>
                <a:lnTo>
                  <a:pt x="3741458" y="3708400"/>
                </a:lnTo>
                <a:lnTo>
                  <a:pt x="3733225" y="3695700"/>
                </a:lnTo>
                <a:close/>
              </a:path>
              <a:path w="4498975" h="3797300">
                <a:moveTo>
                  <a:pt x="3780205" y="3695700"/>
                </a:moveTo>
                <a:lnTo>
                  <a:pt x="3777500" y="3708400"/>
                </a:lnTo>
                <a:lnTo>
                  <a:pt x="3782225" y="3708400"/>
                </a:lnTo>
                <a:lnTo>
                  <a:pt x="3780205" y="3695700"/>
                </a:lnTo>
                <a:close/>
              </a:path>
              <a:path w="4498975" h="3797300">
                <a:moveTo>
                  <a:pt x="3131540" y="3695700"/>
                </a:moveTo>
                <a:lnTo>
                  <a:pt x="3130105" y="3695700"/>
                </a:lnTo>
                <a:lnTo>
                  <a:pt x="3131960" y="3697430"/>
                </a:lnTo>
                <a:lnTo>
                  <a:pt x="3131540" y="3695700"/>
                </a:lnTo>
                <a:close/>
              </a:path>
              <a:path w="4498975" h="3797300">
                <a:moveTo>
                  <a:pt x="2929394" y="3683000"/>
                </a:moveTo>
                <a:lnTo>
                  <a:pt x="2919310" y="3683000"/>
                </a:lnTo>
                <a:lnTo>
                  <a:pt x="2922206" y="3695700"/>
                </a:lnTo>
                <a:lnTo>
                  <a:pt x="2929089" y="3695700"/>
                </a:lnTo>
                <a:lnTo>
                  <a:pt x="2929394" y="3683000"/>
                </a:lnTo>
                <a:close/>
              </a:path>
              <a:path w="4498975" h="3797300">
                <a:moveTo>
                  <a:pt x="3008731" y="3683000"/>
                </a:moveTo>
                <a:lnTo>
                  <a:pt x="2945536" y="3683000"/>
                </a:lnTo>
                <a:lnTo>
                  <a:pt x="2952800" y="3695700"/>
                </a:lnTo>
                <a:lnTo>
                  <a:pt x="3009773" y="3695700"/>
                </a:lnTo>
                <a:lnTo>
                  <a:pt x="3008731" y="3683000"/>
                </a:lnTo>
                <a:close/>
              </a:path>
              <a:path w="4498975" h="3797300">
                <a:moveTo>
                  <a:pt x="3135706" y="3683000"/>
                </a:moveTo>
                <a:lnTo>
                  <a:pt x="3017875" y="3683000"/>
                </a:lnTo>
                <a:lnTo>
                  <a:pt x="3018815" y="3695700"/>
                </a:lnTo>
                <a:lnTo>
                  <a:pt x="3121888" y="3695700"/>
                </a:lnTo>
                <a:lnTo>
                  <a:pt x="3135706" y="3683000"/>
                </a:lnTo>
                <a:close/>
              </a:path>
              <a:path w="4498975" h="3797300">
                <a:moveTo>
                  <a:pt x="3201149" y="3683000"/>
                </a:moveTo>
                <a:lnTo>
                  <a:pt x="3145421" y="3683000"/>
                </a:lnTo>
                <a:lnTo>
                  <a:pt x="3147123" y="3695700"/>
                </a:lnTo>
                <a:lnTo>
                  <a:pt x="3192843" y="3695700"/>
                </a:lnTo>
                <a:lnTo>
                  <a:pt x="3201149" y="3683000"/>
                </a:lnTo>
                <a:close/>
              </a:path>
              <a:path w="4498975" h="3797300">
                <a:moveTo>
                  <a:pt x="3342462" y="3683000"/>
                </a:moveTo>
                <a:lnTo>
                  <a:pt x="3201149" y="3683000"/>
                </a:lnTo>
                <a:lnTo>
                  <a:pt x="3203816" y="3695700"/>
                </a:lnTo>
                <a:lnTo>
                  <a:pt x="3346406" y="3695700"/>
                </a:lnTo>
                <a:lnTo>
                  <a:pt x="3342462" y="3683000"/>
                </a:lnTo>
                <a:close/>
              </a:path>
              <a:path w="4498975" h="3797300">
                <a:moveTo>
                  <a:pt x="3403369" y="3683000"/>
                </a:moveTo>
                <a:lnTo>
                  <a:pt x="3375104" y="3683000"/>
                </a:lnTo>
                <a:lnTo>
                  <a:pt x="3368725" y="3695700"/>
                </a:lnTo>
                <a:lnTo>
                  <a:pt x="3406123" y="3695700"/>
                </a:lnTo>
                <a:lnTo>
                  <a:pt x="3403369" y="3683000"/>
                </a:lnTo>
                <a:close/>
              </a:path>
              <a:path w="4498975" h="3797300">
                <a:moveTo>
                  <a:pt x="3425176" y="3694760"/>
                </a:moveTo>
                <a:lnTo>
                  <a:pt x="3424923" y="3695700"/>
                </a:lnTo>
                <a:lnTo>
                  <a:pt x="3425990" y="3695700"/>
                </a:lnTo>
                <a:lnTo>
                  <a:pt x="3425176" y="3694760"/>
                </a:lnTo>
                <a:close/>
              </a:path>
              <a:path w="4498975" h="3797300">
                <a:moveTo>
                  <a:pt x="3476739" y="3683000"/>
                </a:moveTo>
                <a:lnTo>
                  <a:pt x="3428351" y="3683000"/>
                </a:lnTo>
                <a:lnTo>
                  <a:pt x="3425276" y="3694392"/>
                </a:lnTo>
                <a:lnTo>
                  <a:pt x="3425990" y="3695700"/>
                </a:lnTo>
                <a:lnTo>
                  <a:pt x="3471300" y="3695700"/>
                </a:lnTo>
                <a:lnTo>
                  <a:pt x="3476739" y="3683000"/>
                </a:lnTo>
                <a:close/>
              </a:path>
              <a:path w="4498975" h="3797300">
                <a:moveTo>
                  <a:pt x="3495903" y="3683000"/>
                </a:moveTo>
                <a:lnTo>
                  <a:pt x="3482114" y="3683000"/>
                </a:lnTo>
                <a:lnTo>
                  <a:pt x="3480775" y="3695700"/>
                </a:lnTo>
                <a:lnTo>
                  <a:pt x="3495398" y="3695700"/>
                </a:lnTo>
                <a:lnTo>
                  <a:pt x="3495903" y="3683000"/>
                </a:lnTo>
                <a:close/>
              </a:path>
              <a:path w="4498975" h="3797300">
                <a:moveTo>
                  <a:pt x="3508133" y="3683000"/>
                </a:moveTo>
                <a:lnTo>
                  <a:pt x="3500323" y="3683000"/>
                </a:lnTo>
                <a:lnTo>
                  <a:pt x="3500894" y="3695700"/>
                </a:lnTo>
                <a:lnTo>
                  <a:pt x="3502787" y="3695700"/>
                </a:lnTo>
                <a:lnTo>
                  <a:pt x="3508133" y="3683000"/>
                </a:lnTo>
                <a:close/>
              </a:path>
              <a:path w="4498975" h="3797300">
                <a:moveTo>
                  <a:pt x="3508133" y="3683000"/>
                </a:moveTo>
                <a:lnTo>
                  <a:pt x="3502787" y="3695700"/>
                </a:lnTo>
                <a:lnTo>
                  <a:pt x="3509911" y="3695700"/>
                </a:lnTo>
                <a:lnTo>
                  <a:pt x="3508133" y="3683000"/>
                </a:lnTo>
                <a:close/>
              </a:path>
              <a:path w="4498975" h="3797300">
                <a:moveTo>
                  <a:pt x="3510749" y="3683000"/>
                </a:moveTo>
                <a:lnTo>
                  <a:pt x="3508133" y="3683000"/>
                </a:lnTo>
                <a:lnTo>
                  <a:pt x="3509911" y="3695700"/>
                </a:lnTo>
                <a:lnTo>
                  <a:pt x="3510559" y="3695700"/>
                </a:lnTo>
                <a:lnTo>
                  <a:pt x="3510749" y="3683000"/>
                </a:lnTo>
                <a:close/>
              </a:path>
              <a:path w="4498975" h="3797300">
                <a:moveTo>
                  <a:pt x="3535845" y="3683000"/>
                </a:moveTo>
                <a:lnTo>
                  <a:pt x="3524669" y="3683000"/>
                </a:lnTo>
                <a:lnTo>
                  <a:pt x="3524364" y="3695700"/>
                </a:lnTo>
                <a:lnTo>
                  <a:pt x="3535426" y="3695700"/>
                </a:lnTo>
                <a:lnTo>
                  <a:pt x="3535845" y="3683000"/>
                </a:lnTo>
                <a:close/>
              </a:path>
              <a:path w="4498975" h="3797300">
                <a:moveTo>
                  <a:pt x="3610737" y="3683000"/>
                </a:moveTo>
                <a:lnTo>
                  <a:pt x="3605695" y="3695700"/>
                </a:lnTo>
                <a:lnTo>
                  <a:pt x="3615359" y="3695700"/>
                </a:lnTo>
                <a:lnTo>
                  <a:pt x="3610737" y="3683000"/>
                </a:lnTo>
                <a:close/>
              </a:path>
              <a:path w="4498975" h="3797300">
                <a:moveTo>
                  <a:pt x="3419055" y="3683000"/>
                </a:moveTo>
                <a:lnTo>
                  <a:pt x="3414991" y="3683000"/>
                </a:lnTo>
                <a:lnTo>
                  <a:pt x="3425176" y="3694760"/>
                </a:lnTo>
                <a:lnTo>
                  <a:pt x="3425276" y="3694392"/>
                </a:lnTo>
                <a:lnTo>
                  <a:pt x="3419055" y="3683000"/>
                </a:lnTo>
                <a:close/>
              </a:path>
              <a:path w="4498975" h="3797300">
                <a:moveTo>
                  <a:pt x="2862821" y="3670300"/>
                </a:moveTo>
                <a:lnTo>
                  <a:pt x="2842091" y="3670300"/>
                </a:lnTo>
                <a:lnTo>
                  <a:pt x="2855033" y="3683000"/>
                </a:lnTo>
                <a:lnTo>
                  <a:pt x="2875788" y="3683000"/>
                </a:lnTo>
                <a:lnTo>
                  <a:pt x="2862821" y="3670300"/>
                </a:lnTo>
                <a:close/>
              </a:path>
              <a:path w="4498975" h="3797300">
                <a:moveTo>
                  <a:pt x="2913900" y="3670300"/>
                </a:moveTo>
                <a:lnTo>
                  <a:pt x="2902675" y="3670300"/>
                </a:lnTo>
                <a:lnTo>
                  <a:pt x="2906318" y="3683000"/>
                </a:lnTo>
                <a:lnTo>
                  <a:pt x="2921736" y="3683000"/>
                </a:lnTo>
                <a:lnTo>
                  <a:pt x="2913900" y="3670300"/>
                </a:lnTo>
                <a:close/>
              </a:path>
              <a:path w="4498975" h="3797300">
                <a:moveTo>
                  <a:pt x="2966250" y="3670300"/>
                </a:moveTo>
                <a:lnTo>
                  <a:pt x="2940265" y="3670300"/>
                </a:lnTo>
                <a:lnTo>
                  <a:pt x="2945345" y="3683000"/>
                </a:lnTo>
                <a:lnTo>
                  <a:pt x="2971215" y="3683000"/>
                </a:lnTo>
                <a:lnTo>
                  <a:pt x="2966250" y="3670300"/>
                </a:lnTo>
                <a:close/>
              </a:path>
              <a:path w="4498975" h="3797300">
                <a:moveTo>
                  <a:pt x="2969742" y="3670300"/>
                </a:moveTo>
                <a:lnTo>
                  <a:pt x="2966250" y="3670300"/>
                </a:lnTo>
                <a:lnTo>
                  <a:pt x="2971215" y="3683000"/>
                </a:lnTo>
                <a:lnTo>
                  <a:pt x="2969742" y="3670300"/>
                </a:lnTo>
                <a:close/>
              </a:path>
              <a:path w="4498975" h="3797300">
                <a:moveTo>
                  <a:pt x="3228733" y="3670300"/>
                </a:moveTo>
                <a:lnTo>
                  <a:pt x="2969742" y="3670300"/>
                </a:lnTo>
                <a:lnTo>
                  <a:pt x="2971215" y="3683000"/>
                </a:lnTo>
                <a:lnTo>
                  <a:pt x="3238323" y="3683000"/>
                </a:lnTo>
                <a:lnTo>
                  <a:pt x="3228733" y="3670300"/>
                </a:lnTo>
                <a:close/>
              </a:path>
              <a:path w="4498975" h="3797300">
                <a:moveTo>
                  <a:pt x="3297826" y="3670300"/>
                </a:moveTo>
                <a:lnTo>
                  <a:pt x="3277857" y="3670300"/>
                </a:lnTo>
                <a:lnTo>
                  <a:pt x="3284448" y="3683000"/>
                </a:lnTo>
                <a:lnTo>
                  <a:pt x="3292675" y="3683000"/>
                </a:lnTo>
                <a:lnTo>
                  <a:pt x="3297826" y="3670300"/>
                </a:lnTo>
                <a:close/>
              </a:path>
              <a:path w="4498975" h="3797300">
                <a:moveTo>
                  <a:pt x="3315995" y="3670300"/>
                </a:moveTo>
                <a:lnTo>
                  <a:pt x="3305759" y="3670300"/>
                </a:lnTo>
                <a:lnTo>
                  <a:pt x="3302939" y="3683000"/>
                </a:lnTo>
                <a:lnTo>
                  <a:pt x="3315639" y="3683000"/>
                </a:lnTo>
                <a:lnTo>
                  <a:pt x="3315995" y="3670300"/>
                </a:lnTo>
                <a:close/>
              </a:path>
              <a:path w="4498975" h="3797300">
                <a:moveTo>
                  <a:pt x="3329767" y="3670300"/>
                </a:moveTo>
                <a:lnTo>
                  <a:pt x="3325685" y="3683000"/>
                </a:lnTo>
                <a:lnTo>
                  <a:pt x="3334959" y="3683000"/>
                </a:lnTo>
                <a:lnTo>
                  <a:pt x="3329767" y="3670300"/>
                </a:lnTo>
                <a:close/>
              </a:path>
              <a:path w="4498975" h="3797300">
                <a:moveTo>
                  <a:pt x="3397427" y="3670300"/>
                </a:moveTo>
                <a:lnTo>
                  <a:pt x="3381565" y="3670300"/>
                </a:lnTo>
                <a:lnTo>
                  <a:pt x="3387356" y="3683000"/>
                </a:lnTo>
                <a:lnTo>
                  <a:pt x="3401128" y="3683000"/>
                </a:lnTo>
                <a:lnTo>
                  <a:pt x="3397427" y="3670300"/>
                </a:lnTo>
                <a:close/>
              </a:path>
              <a:path w="4498975" h="3797300">
                <a:moveTo>
                  <a:pt x="2778239" y="3657600"/>
                </a:moveTo>
                <a:lnTo>
                  <a:pt x="2758008" y="3657600"/>
                </a:lnTo>
                <a:lnTo>
                  <a:pt x="2774327" y="3670300"/>
                </a:lnTo>
                <a:lnTo>
                  <a:pt x="2775267" y="3670300"/>
                </a:lnTo>
                <a:lnTo>
                  <a:pt x="2778239" y="3657600"/>
                </a:lnTo>
                <a:close/>
              </a:path>
              <a:path w="4498975" h="3797300">
                <a:moveTo>
                  <a:pt x="2894811" y="3657600"/>
                </a:moveTo>
                <a:lnTo>
                  <a:pt x="2798737" y="3657600"/>
                </a:lnTo>
                <a:lnTo>
                  <a:pt x="2801835" y="3670300"/>
                </a:lnTo>
                <a:lnTo>
                  <a:pt x="2892577" y="3670300"/>
                </a:lnTo>
                <a:lnTo>
                  <a:pt x="2894811" y="3657600"/>
                </a:lnTo>
                <a:close/>
              </a:path>
              <a:path w="4498975" h="3797300">
                <a:moveTo>
                  <a:pt x="3074819" y="3657600"/>
                </a:moveTo>
                <a:lnTo>
                  <a:pt x="2923514" y="3657600"/>
                </a:lnTo>
                <a:lnTo>
                  <a:pt x="2922549" y="3670300"/>
                </a:lnTo>
                <a:lnTo>
                  <a:pt x="3068588" y="3670300"/>
                </a:lnTo>
                <a:lnTo>
                  <a:pt x="3074819" y="3657600"/>
                </a:lnTo>
                <a:close/>
              </a:path>
              <a:path w="4498975" h="3797300">
                <a:moveTo>
                  <a:pt x="3113252" y="3657600"/>
                </a:moveTo>
                <a:lnTo>
                  <a:pt x="3081274" y="3657600"/>
                </a:lnTo>
                <a:lnTo>
                  <a:pt x="3086671" y="3670300"/>
                </a:lnTo>
                <a:lnTo>
                  <a:pt x="3113887" y="3670300"/>
                </a:lnTo>
                <a:lnTo>
                  <a:pt x="3113252" y="3657600"/>
                </a:lnTo>
                <a:close/>
              </a:path>
              <a:path w="4498975" h="3797300">
                <a:moveTo>
                  <a:pt x="3132632" y="3657600"/>
                </a:moveTo>
                <a:lnTo>
                  <a:pt x="3124339" y="3657600"/>
                </a:lnTo>
                <a:lnTo>
                  <a:pt x="3126613" y="3670300"/>
                </a:lnTo>
                <a:lnTo>
                  <a:pt x="3133940" y="3670300"/>
                </a:lnTo>
                <a:lnTo>
                  <a:pt x="3132632" y="3657600"/>
                </a:lnTo>
                <a:close/>
              </a:path>
              <a:path w="4498975" h="3797300">
                <a:moveTo>
                  <a:pt x="3151606" y="3657600"/>
                </a:moveTo>
                <a:lnTo>
                  <a:pt x="3143859" y="3657600"/>
                </a:lnTo>
                <a:lnTo>
                  <a:pt x="3144189" y="3670300"/>
                </a:lnTo>
                <a:lnTo>
                  <a:pt x="3149854" y="3670300"/>
                </a:lnTo>
                <a:lnTo>
                  <a:pt x="3151606" y="3657600"/>
                </a:lnTo>
                <a:close/>
              </a:path>
              <a:path w="4498975" h="3797300">
                <a:moveTo>
                  <a:pt x="3172218" y="3657600"/>
                </a:moveTo>
                <a:lnTo>
                  <a:pt x="3167778" y="3657600"/>
                </a:lnTo>
                <a:lnTo>
                  <a:pt x="3172145" y="3670300"/>
                </a:lnTo>
                <a:lnTo>
                  <a:pt x="3174263" y="3670300"/>
                </a:lnTo>
                <a:lnTo>
                  <a:pt x="3172218" y="3657600"/>
                </a:lnTo>
                <a:close/>
              </a:path>
              <a:path w="4498975" h="3797300">
                <a:moveTo>
                  <a:pt x="3187115" y="3657600"/>
                </a:moveTo>
                <a:lnTo>
                  <a:pt x="3178581" y="3657600"/>
                </a:lnTo>
                <a:lnTo>
                  <a:pt x="3174263" y="3670300"/>
                </a:lnTo>
                <a:lnTo>
                  <a:pt x="3187786" y="3670300"/>
                </a:lnTo>
                <a:lnTo>
                  <a:pt x="3187115" y="3657600"/>
                </a:lnTo>
                <a:close/>
              </a:path>
              <a:path w="4498975" h="3797300">
                <a:moveTo>
                  <a:pt x="3213252" y="3657600"/>
                </a:moveTo>
                <a:lnTo>
                  <a:pt x="3201204" y="3657600"/>
                </a:lnTo>
                <a:lnTo>
                  <a:pt x="3198448" y="3670300"/>
                </a:lnTo>
                <a:lnTo>
                  <a:pt x="3210407" y="3670300"/>
                </a:lnTo>
                <a:lnTo>
                  <a:pt x="3213252" y="3657600"/>
                </a:lnTo>
                <a:close/>
              </a:path>
              <a:path w="4498975" h="3797300">
                <a:moveTo>
                  <a:pt x="3230892" y="3657600"/>
                </a:moveTo>
                <a:lnTo>
                  <a:pt x="3227716" y="3657600"/>
                </a:lnTo>
                <a:lnTo>
                  <a:pt x="3221850" y="3670300"/>
                </a:lnTo>
                <a:lnTo>
                  <a:pt x="3229423" y="3670300"/>
                </a:lnTo>
                <a:lnTo>
                  <a:pt x="3230892" y="3657600"/>
                </a:lnTo>
                <a:close/>
              </a:path>
              <a:path w="4498975" h="3797300">
                <a:moveTo>
                  <a:pt x="2694538" y="3644900"/>
                </a:moveTo>
                <a:lnTo>
                  <a:pt x="2672816" y="3644900"/>
                </a:lnTo>
                <a:lnTo>
                  <a:pt x="2683418" y="3657600"/>
                </a:lnTo>
                <a:lnTo>
                  <a:pt x="2694538" y="3644900"/>
                </a:lnTo>
                <a:close/>
              </a:path>
              <a:path w="4498975" h="3797300">
                <a:moveTo>
                  <a:pt x="2722689" y="3644900"/>
                </a:moveTo>
                <a:lnTo>
                  <a:pt x="2713888" y="3644900"/>
                </a:lnTo>
                <a:lnTo>
                  <a:pt x="2718625" y="3657600"/>
                </a:lnTo>
                <a:lnTo>
                  <a:pt x="2722689" y="3644900"/>
                </a:lnTo>
                <a:close/>
              </a:path>
              <a:path w="4498975" h="3797300">
                <a:moveTo>
                  <a:pt x="2738447" y="3644900"/>
                </a:moveTo>
                <a:lnTo>
                  <a:pt x="2722689" y="3644900"/>
                </a:lnTo>
                <a:lnTo>
                  <a:pt x="2726321" y="3657600"/>
                </a:lnTo>
                <a:lnTo>
                  <a:pt x="2737573" y="3657600"/>
                </a:lnTo>
                <a:lnTo>
                  <a:pt x="2738447" y="3644900"/>
                </a:lnTo>
                <a:close/>
              </a:path>
              <a:path w="4498975" h="3797300">
                <a:moveTo>
                  <a:pt x="2773317" y="3644900"/>
                </a:moveTo>
                <a:lnTo>
                  <a:pt x="2757843" y="3644900"/>
                </a:lnTo>
                <a:lnTo>
                  <a:pt x="2759964" y="3657600"/>
                </a:lnTo>
                <a:lnTo>
                  <a:pt x="2776845" y="3657600"/>
                </a:lnTo>
                <a:lnTo>
                  <a:pt x="2773317" y="3644900"/>
                </a:lnTo>
                <a:close/>
              </a:path>
              <a:path w="4498975" h="3797300">
                <a:moveTo>
                  <a:pt x="2970002" y="3644900"/>
                </a:moveTo>
                <a:lnTo>
                  <a:pt x="2787954" y="3644900"/>
                </a:lnTo>
                <a:lnTo>
                  <a:pt x="2794228" y="3657600"/>
                </a:lnTo>
                <a:lnTo>
                  <a:pt x="2970041" y="3657600"/>
                </a:lnTo>
                <a:lnTo>
                  <a:pt x="2970002" y="3644900"/>
                </a:lnTo>
                <a:close/>
              </a:path>
              <a:path w="4498975" h="3797300">
                <a:moveTo>
                  <a:pt x="3035604" y="3644900"/>
                </a:moveTo>
                <a:lnTo>
                  <a:pt x="2980069" y="3644900"/>
                </a:lnTo>
                <a:lnTo>
                  <a:pt x="2978853" y="3657600"/>
                </a:lnTo>
                <a:lnTo>
                  <a:pt x="3035858" y="3657600"/>
                </a:lnTo>
                <a:lnTo>
                  <a:pt x="3035604" y="3644900"/>
                </a:lnTo>
                <a:close/>
              </a:path>
              <a:path w="4498975" h="3797300">
                <a:moveTo>
                  <a:pt x="3057105" y="3644900"/>
                </a:moveTo>
                <a:lnTo>
                  <a:pt x="3047987" y="3644900"/>
                </a:lnTo>
                <a:lnTo>
                  <a:pt x="3050247" y="3657600"/>
                </a:lnTo>
                <a:lnTo>
                  <a:pt x="3057105" y="3644900"/>
                </a:lnTo>
                <a:close/>
              </a:path>
              <a:path w="4498975" h="3797300">
                <a:moveTo>
                  <a:pt x="3065550" y="3646232"/>
                </a:moveTo>
                <a:lnTo>
                  <a:pt x="3063697" y="3657600"/>
                </a:lnTo>
                <a:lnTo>
                  <a:pt x="3071388" y="3657600"/>
                </a:lnTo>
                <a:lnTo>
                  <a:pt x="3065550" y="3646232"/>
                </a:lnTo>
                <a:close/>
              </a:path>
              <a:path w="4498975" h="3797300">
                <a:moveTo>
                  <a:pt x="3090811" y="3644900"/>
                </a:moveTo>
                <a:lnTo>
                  <a:pt x="3083788" y="3644900"/>
                </a:lnTo>
                <a:lnTo>
                  <a:pt x="3082073" y="3657600"/>
                </a:lnTo>
                <a:lnTo>
                  <a:pt x="3092983" y="3657600"/>
                </a:lnTo>
                <a:lnTo>
                  <a:pt x="3090811" y="3644900"/>
                </a:lnTo>
                <a:close/>
              </a:path>
              <a:path w="4498975" h="3797300">
                <a:moveTo>
                  <a:pt x="3120812" y="3645814"/>
                </a:moveTo>
                <a:lnTo>
                  <a:pt x="3106127" y="3657600"/>
                </a:lnTo>
                <a:lnTo>
                  <a:pt x="3119709" y="3657600"/>
                </a:lnTo>
                <a:lnTo>
                  <a:pt x="3120812" y="3645814"/>
                </a:lnTo>
                <a:close/>
              </a:path>
              <a:path w="4498975" h="3797300">
                <a:moveTo>
                  <a:pt x="3135179" y="3644900"/>
                </a:moveTo>
                <a:lnTo>
                  <a:pt x="3123762" y="3644900"/>
                </a:lnTo>
                <a:lnTo>
                  <a:pt x="3124403" y="3657600"/>
                </a:lnTo>
                <a:lnTo>
                  <a:pt x="3132826" y="3657600"/>
                </a:lnTo>
                <a:lnTo>
                  <a:pt x="3135179" y="3644900"/>
                </a:lnTo>
                <a:close/>
              </a:path>
              <a:path w="4498975" h="3797300">
                <a:moveTo>
                  <a:pt x="3153448" y="3644900"/>
                </a:moveTo>
                <a:lnTo>
                  <a:pt x="3152343" y="3657600"/>
                </a:lnTo>
                <a:lnTo>
                  <a:pt x="3161220" y="3657600"/>
                </a:lnTo>
                <a:lnTo>
                  <a:pt x="3153448" y="3644900"/>
                </a:lnTo>
                <a:close/>
              </a:path>
              <a:path w="4498975" h="3797300">
                <a:moveTo>
                  <a:pt x="3065767" y="3644900"/>
                </a:moveTo>
                <a:lnTo>
                  <a:pt x="3064865" y="3644900"/>
                </a:lnTo>
                <a:lnTo>
                  <a:pt x="3065550" y="3646232"/>
                </a:lnTo>
                <a:lnTo>
                  <a:pt x="3065767" y="3644900"/>
                </a:lnTo>
                <a:close/>
              </a:path>
              <a:path w="4498975" h="3797300">
                <a:moveTo>
                  <a:pt x="3121952" y="3644900"/>
                </a:moveTo>
                <a:lnTo>
                  <a:pt x="3120898" y="3644900"/>
                </a:lnTo>
                <a:lnTo>
                  <a:pt x="3120812" y="3645814"/>
                </a:lnTo>
                <a:lnTo>
                  <a:pt x="3121952" y="3644900"/>
                </a:lnTo>
                <a:close/>
              </a:path>
              <a:path w="4498975" h="3797300">
                <a:moveTo>
                  <a:pt x="2589669" y="3632200"/>
                </a:moveTo>
                <a:lnTo>
                  <a:pt x="2582989" y="3632200"/>
                </a:lnTo>
                <a:lnTo>
                  <a:pt x="2587637" y="3644900"/>
                </a:lnTo>
                <a:lnTo>
                  <a:pt x="2592463" y="3644900"/>
                </a:lnTo>
                <a:lnTo>
                  <a:pt x="2589669" y="3632200"/>
                </a:lnTo>
                <a:close/>
              </a:path>
              <a:path w="4498975" h="3797300">
                <a:moveTo>
                  <a:pt x="2621292" y="3632200"/>
                </a:moveTo>
                <a:lnTo>
                  <a:pt x="2616568" y="3632200"/>
                </a:lnTo>
                <a:lnTo>
                  <a:pt x="2619273" y="3644900"/>
                </a:lnTo>
                <a:lnTo>
                  <a:pt x="2621991" y="3644900"/>
                </a:lnTo>
                <a:lnTo>
                  <a:pt x="2621292" y="3632200"/>
                </a:lnTo>
                <a:close/>
              </a:path>
              <a:path w="4498975" h="3797300">
                <a:moveTo>
                  <a:pt x="2639123" y="3632200"/>
                </a:moveTo>
                <a:lnTo>
                  <a:pt x="2622978" y="3632200"/>
                </a:lnTo>
                <a:lnTo>
                  <a:pt x="2631461" y="3644900"/>
                </a:lnTo>
                <a:lnTo>
                  <a:pt x="2640444" y="3644900"/>
                </a:lnTo>
                <a:lnTo>
                  <a:pt x="2639123" y="3632200"/>
                </a:lnTo>
                <a:close/>
              </a:path>
              <a:path w="4498975" h="3797300">
                <a:moveTo>
                  <a:pt x="2770454" y="3632200"/>
                </a:moveTo>
                <a:lnTo>
                  <a:pt x="2649601" y="3632200"/>
                </a:lnTo>
                <a:lnTo>
                  <a:pt x="2649016" y="3644900"/>
                </a:lnTo>
                <a:lnTo>
                  <a:pt x="2770911" y="3644900"/>
                </a:lnTo>
                <a:lnTo>
                  <a:pt x="2770454" y="3632200"/>
                </a:lnTo>
                <a:close/>
              </a:path>
              <a:path w="4498975" h="3797300">
                <a:moveTo>
                  <a:pt x="2785706" y="3632200"/>
                </a:moveTo>
                <a:lnTo>
                  <a:pt x="2770454" y="3632200"/>
                </a:lnTo>
                <a:lnTo>
                  <a:pt x="2779280" y="3644900"/>
                </a:lnTo>
                <a:lnTo>
                  <a:pt x="2784386" y="3644900"/>
                </a:lnTo>
                <a:lnTo>
                  <a:pt x="2785706" y="3632200"/>
                </a:lnTo>
                <a:close/>
              </a:path>
              <a:path w="4498975" h="3797300">
                <a:moveTo>
                  <a:pt x="2801289" y="3632200"/>
                </a:moveTo>
                <a:lnTo>
                  <a:pt x="2785706" y="3632200"/>
                </a:lnTo>
                <a:lnTo>
                  <a:pt x="2784386" y="3644900"/>
                </a:lnTo>
                <a:lnTo>
                  <a:pt x="2791434" y="3644900"/>
                </a:lnTo>
                <a:lnTo>
                  <a:pt x="2801289" y="3632200"/>
                </a:lnTo>
                <a:close/>
              </a:path>
              <a:path w="4498975" h="3797300">
                <a:moveTo>
                  <a:pt x="2846133" y="3632200"/>
                </a:moveTo>
                <a:lnTo>
                  <a:pt x="2801289" y="3632200"/>
                </a:lnTo>
                <a:lnTo>
                  <a:pt x="2791434" y="3644900"/>
                </a:lnTo>
                <a:lnTo>
                  <a:pt x="2841752" y="3644900"/>
                </a:lnTo>
                <a:lnTo>
                  <a:pt x="2846133" y="3632200"/>
                </a:lnTo>
                <a:close/>
              </a:path>
              <a:path w="4498975" h="3797300">
                <a:moveTo>
                  <a:pt x="2937217" y="3632200"/>
                </a:moveTo>
                <a:lnTo>
                  <a:pt x="2850527" y="3632200"/>
                </a:lnTo>
                <a:lnTo>
                  <a:pt x="2852623" y="3644900"/>
                </a:lnTo>
                <a:lnTo>
                  <a:pt x="2935084" y="3644900"/>
                </a:lnTo>
                <a:lnTo>
                  <a:pt x="2937217" y="3632200"/>
                </a:lnTo>
                <a:close/>
              </a:path>
              <a:path w="4498975" h="3797300">
                <a:moveTo>
                  <a:pt x="2951975" y="3632200"/>
                </a:moveTo>
                <a:lnTo>
                  <a:pt x="2941485" y="3632200"/>
                </a:lnTo>
                <a:lnTo>
                  <a:pt x="2949155" y="3644900"/>
                </a:lnTo>
                <a:lnTo>
                  <a:pt x="2955772" y="3644900"/>
                </a:lnTo>
                <a:lnTo>
                  <a:pt x="2951975" y="3632200"/>
                </a:lnTo>
                <a:close/>
              </a:path>
              <a:path w="4498975" h="3797300">
                <a:moveTo>
                  <a:pt x="3011462" y="3632200"/>
                </a:moveTo>
                <a:lnTo>
                  <a:pt x="3001784" y="3632200"/>
                </a:lnTo>
                <a:lnTo>
                  <a:pt x="2993872" y="3644900"/>
                </a:lnTo>
                <a:lnTo>
                  <a:pt x="3009366" y="3644900"/>
                </a:lnTo>
                <a:lnTo>
                  <a:pt x="3011462" y="3632200"/>
                </a:lnTo>
                <a:close/>
              </a:path>
              <a:path w="4498975" h="3797300">
                <a:moveTo>
                  <a:pt x="3030791" y="3632200"/>
                </a:moveTo>
                <a:lnTo>
                  <a:pt x="3025914" y="3632200"/>
                </a:lnTo>
                <a:lnTo>
                  <a:pt x="3013087" y="3644900"/>
                </a:lnTo>
                <a:lnTo>
                  <a:pt x="3031667" y="3644900"/>
                </a:lnTo>
                <a:lnTo>
                  <a:pt x="3030791" y="3632200"/>
                </a:lnTo>
                <a:close/>
              </a:path>
              <a:path w="4498975" h="3797300">
                <a:moveTo>
                  <a:pt x="2755531" y="3619500"/>
                </a:moveTo>
                <a:lnTo>
                  <a:pt x="2558884" y="3619500"/>
                </a:lnTo>
                <a:lnTo>
                  <a:pt x="2561501" y="3632200"/>
                </a:lnTo>
                <a:lnTo>
                  <a:pt x="2754693" y="3632200"/>
                </a:lnTo>
                <a:lnTo>
                  <a:pt x="2755531" y="3619500"/>
                </a:lnTo>
                <a:close/>
              </a:path>
              <a:path w="4498975" h="3797300">
                <a:moveTo>
                  <a:pt x="2785808" y="3619500"/>
                </a:moveTo>
                <a:lnTo>
                  <a:pt x="2767088" y="3619500"/>
                </a:lnTo>
                <a:lnTo>
                  <a:pt x="2767609" y="3632200"/>
                </a:lnTo>
                <a:lnTo>
                  <a:pt x="2786329" y="3632200"/>
                </a:lnTo>
                <a:lnTo>
                  <a:pt x="2786961" y="3623412"/>
                </a:lnTo>
                <a:lnTo>
                  <a:pt x="2785808" y="3619500"/>
                </a:lnTo>
                <a:close/>
              </a:path>
              <a:path w="4498975" h="3797300">
                <a:moveTo>
                  <a:pt x="2786961" y="3623412"/>
                </a:moveTo>
                <a:lnTo>
                  <a:pt x="2786329" y="3632200"/>
                </a:lnTo>
                <a:lnTo>
                  <a:pt x="2789553" y="3632200"/>
                </a:lnTo>
                <a:lnTo>
                  <a:pt x="2786961" y="3623412"/>
                </a:lnTo>
                <a:close/>
              </a:path>
              <a:path w="4498975" h="3797300">
                <a:moveTo>
                  <a:pt x="2837852" y="3619500"/>
                </a:moveTo>
                <a:lnTo>
                  <a:pt x="2787243" y="3619500"/>
                </a:lnTo>
                <a:lnTo>
                  <a:pt x="2786961" y="3623412"/>
                </a:lnTo>
                <a:lnTo>
                  <a:pt x="2789553" y="3632200"/>
                </a:lnTo>
                <a:lnTo>
                  <a:pt x="2843720" y="3632200"/>
                </a:lnTo>
                <a:lnTo>
                  <a:pt x="2837852" y="3619500"/>
                </a:lnTo>
                <a:close/>
              </a:path>
              <a:path w="4498975" h="3797300">
                <a:moveTo>
                  <a:pt x="2873908" y="3619500"/>
                </a:moveTo>
                <a:lnTo>
                  <a:pt x="2856750" y="3619500"/>
                </a:lnTo>
                <a:lnTo>
                  <a:pt x="2854620" y="3632200"/>
                </a:lnTo>
                <a:lnTo>
                  <a:pt x="2869676" y="3632200"/>
                </a:lnTo>
                <a:lnTo>
                  <a:pt x="2873941" y="3620026"/>
                </a:lnTo>
                <a:lnTo>
                  <a:pt x="2873908" y="3619500"/>
                </a:lnTo>
                <a:close/>
              </a:path>
              <a:path w="4498975" h="3797300">
                <a:moveTo>
                  <a:pt x="2874020" y="3619801"/>
                </a:moveTo>
                <a:lnTo>
                  <a:pt x="2873941" y="3620026"/>
                </a:lnTo>
                <a:lnTo>
                  <a:pt x="2874708" y="3632200"/>
                </a:lnTo>
                <a:lnTo>
                  <a:pt x="2878607" y="3632200"/>
                </a:lnTo>
                <a:lnTo>
                  <a:pt x="2874020" y="3619801"/>
                </a:lnTo>
                <a:close/>
              </a:path>
              <a:path w="4498975" h="3797300">
                <a:moveTo>
                  <a:pt x="2922234" y="3619500"/>
                </a:moveTo>
                <a:lnTo>
                  <a:pt x="2883801" y="3619500"/>
                </a:lnTo>
                <a:lnTo>
                  <a:pt x="2892742" y="3632200"/>
                </a:lnTo>
                <a:lnTo>
                  <a:pt x="2921635" y="3632200"/>
                </a:lnTo>
                <a:lnTo>
                  <a:pt x="2922234" y="3619500"/>
                </a:lnTo>
                <a:close/>
              </a:path>
              <a:path w="4498975" h="3797300">
                <a:moveTo>
                  <a:pt x="2874125" y="3619500"/>
                </a:moveTo>
                <a:lnTo>
                  <a:pt x="2873908" y="3619500"/>
                </a:lnTo>
                <a:lnTo>
                  <a:pt x="2874020" y="3619801"/>
                </a:lnTo>
                <a:lnTo>
                  <a:pt x="2874125" y="3619500"/>
                </a:lnTo>
                <a:close/>
              </a:path>
              <a:path w="4498975" h="3797300">
                <a:moveTo>
                  <a:pt x="2454808" y="3606800"/>
                </a:moveTo>
                <a:lnTo>
                  <a:pt x="2453500" y="3606800"/>
                </a:lnTo>
                <a:lnTo>
                  <a:pt x="2455202" y="3619500"/>
                </a:lnTo>
                <a:lnTo>
                  <a:pt x="2454808" y="3606800"/>
                </a:lnTo>
                <a:close/>
              </a:path>
              <a:path w="4498975" h="3797300">
                <a:moveTo>
                  <a:pt x="2539491" y="3606800"/>
                </a:moveTo>
                <a:lnTo>
                  <a:pt x="2472872" y="3606800"/>
                </a:lnTo>
                <a:lnTo>
                  <a:pt x="2477982" y="3619500"/>
                </a:lnTo>
                <a:lnTo>
                  <a:pt x="2539553" y="3619500"/>
                </a:lnTo>
                <a:lnTo>
                  <a:pt x="2539491" y="3606800"/>
                </a:lnTo>
                <a:close/>
              </a:path>
              <a:path w="4498975" h="3797300">
                <a:moveTo>
                  <a:pt x="2614231" y="3606800"/>
                </a:moveTo>
                <a:lnTo>
                  <a:pt x="2543314" y="3606800"/>
                </a:lnTo>
                <a:lnTo>
                  <a:pt x="2550854" y="3619500"/>
                </a:lnTo>
                <a:lnTo>
                  <a:pt x="2618574" y="3619500"/>
                </a:lnTo>
                <a:lnTo>
                  <a:pt x="2614231" y="3606800"/>
                </a:lnTo>
                <a:close/>
              </a:path>
              <a:path w="4498975" h="3797300">
                <a:moveTo>
                  <a:pt x="2653806" y="3606800"/>
                </a:moveTo>
                <a:lnTo>
                  <a:pt x="2617520" y="3606800"/>
                </a:lnTo>
                <a:lnTo>
                  <a:pt x="2618574" y="3619500"/>
                </a:lnTo>
                <a:lnTo>
                  <a:pt x="2661072" y="3619500"/>
                </a:lnTo>
                <a:lnTo>
                  <a:pt x="2653806" y="3606800"/>
                </a:lnTo>
                <a:close/>
              </a:path>
              <a:path w="4498975" h="3797300">
                <a:moveTo>
                  <a:pt x="2669857" y="3606800"/>
                </a:moveTo>
                <a:lnTo>
                  <a:pt x="2669197" y="3606800"/>
                </a:lnTo>
                <a:lnTo>
                  <a:pt x="2670289" y="3619500"/>
                </a:lnTo>
                <a:lnTo>
                  <a:pt x="2682811" y="3619500"/>
                </a:lnTo>
                <a:lnTo>
                  <a:pt x="2669857" y="3606800"/>
                </a:lnTo>
                <a:close/>
              </a:path>
              <a:path w="4498975" h="3797300">
                <a:moveTo>
                  <a:pt x="2737230" y="3606800"/>
                </a:moveTo>
                <a:lnTo>
                  <a:pt x="2676880" y="3606800"/>
                </a:lnTo>
                <a:lnTo>
                  <a:pt x="2682811" y="3619500"/>
                </a:lnTo>
                <a:lnTo>
                  <a:pt x="2746629" y="3619500"/>
                </a:lnTo>
                <a:lnTo>
                  <a:pt x="2737230" y="3606800"/>
                </a:lnTo>
                <a:close/>
              </a:path>
              <a:path w="4498975" h="3797300">
                <a:moveTo>
                  <a:pt x="2788831" y="3606800"/>
                </a:moveTo>
                <a:lnTo>
                  <a:pt x="2757674" y="3606800"/>
                </a:lnTo>
                <a:lnTo>
                  <a:pt x="2755072" y="3619500"/>
                </a:lnTo>
                <a:lnTo>
                  <a:pt x="2800286" y="3619500"/>
                </a:lnTo>
                <a:lnTo>
                  <a:pt x="2788831" y="3606800"/>
                </a:lnTo>
                <a:close/>
              </a:path>
              <a:path w="4498975" h="3797300">
                <a:moveTo>
                  <a:pt x="2790266" y="3606800"/>
                </a:moveTo>
                <a:lnTo>
                  <a:pt x="2788831" y="3606800"/>
                </a:lnTo>
                <a:lnTo>
                  <a:pt x="2800286" y="3619500"/>
                </a:lnTo>
                <a:lnTo>
                  <a:pt x="2803105" y="3619500"/>
                </a:lnTo>
                <a:lnTo>
                  <a:pt x="2790266" y="3606800"/>
                </a:lnTo>
                <a:close/>
              </a:path>
              <a:path w="4498975" h="3797300">
                <a:moveTo>
                  <a:pt x="2807233" y="3606800"/>
                </a:moveTo>
                <a:lnTo>
                  <a:pt x="2790266" y="3606800"/>
                </a:lnTo>
                <a:lnTo>
                  <a:pt x="2803105" y="3619500"/>
                </a:lnTo>
                <a:lnTo>
                  <a:pt x="2809748" y="3619500"/>
                </a:lnTo>
                <a:lnTo>
                  <a:pt x="2807233" y="3606800"/>
                </a:lnTo>
                <a:close/>
              </a:path>
              <a:path w="4498975" h="3797300">
                <a:moveTo>
                  <a:pt x="2826524" y="3606800"/>
                </a:moveTo>
                <a:lnTo>
                  <a:pt x="2812808" y="3606800"/>
                </a:lnTo>
                <a:lnTo>
                  <a:pt x="2809748" y="3619500"/>
                </a:lnTo>
                <a:lnTo>
                  <a:pt x="2820822" y="3619500"/>
                </a:lnTo>
                <a:lnTo>
                  <a:pt x="2826524" y="3606800"/>
                </a:lnTo>
                <a:close/>
              </a:path>
              <a:path w="4498975" h="3797300">
                <a:moveTo>
                  <a:pt x="2844050" y="3606800"/>
                </a:moveTo>
                <a:lnTo>
                  <a:pt x="2838005" y="3606800"/>
                </a:lnTo>
                <a:lnTo>
                  <a:pt x="2839021" y="3619500"/>
                </a:lnTo>
                <a:lnTo>
                  <a:pt x="2841510" y="3619500"/>
                </a:lnTo>
                <a:lnTo>
                  <a:pt x="2844050" y="3606800"/>
                </a:lnTo>
                <a:close/>
              </a:path>
              <a:path w="4498975" h="3797300">
                <a:moveTo>
                  <a:pt x="2879128" y="3606800"/>
                </a:moveTo>
                <a:lnTo>
                  <a:pt x="2869831" y="3606800"/>
                </a:lnTo>
                <a:lnTo>
                  <a:pt x="2868739" y="3619500"/>
                </a:lnTo>
                <a:lnTo>
                  <a:pt x="2879763" y="3619500"/>
                </a:lnTo>
                <a:lnTo>
                  <a:pt x="2879128" y="3606800"/>
                </a:lnTo>
                <a:close/>
              </a:path>
              <a:path w="4498975" h="3797300">
                <a:moveTo>
                  <a:pt x="2447188" y="3594100"/>
                </a:moveTo>
                <a:lnTo>
                  <a:pt x="2410574" y="3594100"/>
                </a:lnTo>
                <a:lnTo>
                  <a:pt x="2414435" y="3606800"/>
                </a:lnTo>
                <a:lnTo>
                  <a:pt x="2460586" y="3606800"/>
                </a:lnTo>
                <a:lnTo>
                  <a:pt x="2447188" y="3594100"/>
                </a:lnTo>
                <a:close/>
              </a:path>
              <a:path w="4498975" h="3797300">
                <a:moveTo>
                  <a:pt x="2667325" y="3594100"/>
                </a:moveTo>
                <a:lnTo>
                  <a:pt x="2454160" y="3594100"/>
                </a:lnTo>
                <a:lnTo>
                  <a:pt x="2465755" y="3606800"/>
                </a:lnTo>
                <a:lnTo>
                  <a:pt x="2670974" y="3606800"/>
                </a:lnTo>
                <a:lnTo>
                  <a:pt x="2667325" y="3594100"/>
                </a:lnTo>
                <a:close/>
              </a:path>
              <a:path w="4498975" h="3797300">
                <a:moveTo>
                  <a:pt x="2692082" y="3594100"/>
                </a:moveTo>
                <a:lnTo>
                  <a:pt x="2686558" y="3594100"/>
                </a:lnTo>
                <a:lnTo>
                  <a:pt x="2678569" y="3606800"/>
                </a:lnTo>
                <a:lnTo>
                  <a:pt x="2690723" y="3606800"/>
                </a:lnTo>
                <a:lnTo>
                  <a:pt x="2692082" y="3594100"/>
                </a:lnTo>
                <a:close/>
              </a:path>
              <a:path w="4498975" h="3797300">
                <a:moveTo>
                  <a:pt x="2740939" y="3594100"/>
                </a:moveTo>
                <a:lnTo>
                  <a:pt x="2729420" y="3594100"/>
                </a:lnTo>
                <a:lnTo>
                  <a:pt x="2725795" y="3606800"/>
                </a:lnTo>
                <a:lnTo>
                  <a:pt x="2734525" y="3606800"/>
                </a:lnTo>
                <a:lnTo>
                  <a:pt x="2740939" y="3594100"/>
                </a:lnTo>
                <a:close/>
              </a:path>
              <a:path w="4498975" h="3797300">
                <a:moveTo>
                  <a:pt x="2745243" y="3594100"/>
                </a:moveTo>
                <a:lnTo>
                  <a:pt x="2740939" y="3594100"/>
                </a:lnTo>
                <a:lnTo>
                  <a:pt x="2745117" y="3606800"/>
                </a:lnTo>
                <a:lnTo>
                  <a:pt x="2751048" y="3606800"/>
                </a:lnTo>
                <a:lnTo>
                  <a:pt x="2745243" y="3594100"/>
                </a:lnTo>
                <a:close/>
              </a:path>
              <a:path w="4498975" h="3797300">
                <a:moveTo>
                  <a:pt x="2767816" y="3605690"/>
                </a:moveTo>
                <a:lnTo>
                  <a:pt x="2767901" y="3606800"/>
                </a:lnTo>
                <a:lnTo>
                  <a:pt x="2768942" y="3606800"/>
                </a:lnTo>
                <a:lnTo>
                  <a:pt x="2767816" y="3605690"/>
                </a:lnTo>
                <a:close/>
              </a:path>
              <a:path w="4498975" h="3797300">
                <a:moveTo>
                  <a:pt x="2785038" y="3594100"/>
                </a:moveTo>
                <a:lnTo>
                  <a:pt x="2766923" y="3594100"/>
                </a:lnTo>
                <a:lnTo>
                  <a:pt x="2767528" y="3601956"/>
                </a:lnTo>
                <a:lnTo>
                  <a:pt x="2768942" y="3606800"/>
                </a:lnTo>
                <a:lnTo>
                  <a:pt x="2786765" y="3606800"/>
                </a:lnTo>
                <a:lnTo>
                  <a:pt x="2785038" y="3594100"/>
                </a:lnTo>
                <a:close/>
              </a:path>
              <a:path w="4498975" h="3797300">
                <a:moveTo>
                  <a:pt x="2765234" y="3594100"/>
                </a:moveTo>
                <a:lnTo>
                  <a:pt x="2756039" y="3594100"/>
                </a:lnTo>
                <a:lnTo>
                  <a:pt x="2767816" y="3605690"/>
                </a:lnTo>
                <a:lnTo>
                  <a:pt x="2767528" y="3601956"/>
                </a:lnTo>
                <a:lnTo>
                  <a:pt x="2765234" y="3594100"/>
                </a:lnTo>
                <a:close/>
              </a:path>
              <a:path w="4498975" h="3797300">
                <a:moveTo>
                  <a:pt x="2395791" y="3581400"/>
                </a:moveTo>
                <a:lnTo>
                  <a:pt x="2373701" y="3581400"/>
                </a:lnTo>
                <a:lnTo>
                  <a:pt x="2382757" y="3594100"/>
                </a:lnTo>
                <a:lnTo>
                  <a:pt x="2394750" y="3594100"/>
                </a:lnTo>
                <a:lnTo>
                  <a:pt x="2395791" y="3581400"/>
                </a:lnTo>
                <a:close/>
              </a:path>
              <a:path w="4498975" h="3797300">
                <a:moveTo>
                  <a:pt x="2402128" y="3581400"/>
                </a:moveTo>
                <a:lnTo>
                  <a:pt x="2395791" y="3581400"/>
                </a:lnTo>
                <a:lnTo>
                  <a:pt x="2401912" y="3594100"/>
                </a:lnTo>
                <a:lnTo>
                  <a:pt x="2403271" y="3594100"/>
                </a:lnTo>
                <a:lnTo>
                  <a:pt x="2402128" y="3581400"/>
                </a:lnTo>
                <a:close/>
              </a:path>
              <a:path w="4498975" h="3797300">
                <a:moveTo>
                  <a:pt x="2534513" y="3581400"/>
                </a:moveTo>
                <a:lnTo>
                  <a:pt x="2404351" y="3581400"/>
                </a:lnTo>
                <a:lnTo>
                  <a:pt x="2403271" y="3594100"/>
                </a:lnTo>
                <a:lnTo>
                  <a:pt x="2532824" y="3594100"/>
                </a:lnTo>
                <a:lnTo>
                  <a:pt x="2534513" y="3581400"/>
                </a:lnTo>
                <a:close/>
              </a:path>
              <a:path w="4498975" h="3797300">
                <a:moveTo>
                  <a:pt x="2587536" y="3581400"/>
                </a:moveTo>
                <a:lnTo>
                  <a:pt x="2537142" y="3581400"/>
                </a:lnTo>
                <a:lnTo>
                  <a:pt x="2537053" y="3594100"/>
                </a:lnTo>
                <a:lnTo>
                  <a:pt x="2600080" y="3594100"/>
                </a:lnTo>
                <a:lnTo>
                  <a:pt x="2587536" y="3581400"/>
                </a:lnTo>
                <a:close/>
              </a:path>
              <a:path w="4498975" h="3797300">
                <a:moveTo>
                  <a:pt x="2618371" y="3581400"/>
                </a:moveTo>
                <a:lnTo>
                  <a:pt x="2611107" y="3581400"/>
                </a:lnTo>
                <a:lnTo>
                  <a:pt x="2613596" y="3594100"/>
                </a:lnTo>
                <a:lnTo>
                  <a:pt x="2626233" y="3594100"/>
                </a:lnTo>
                <a:lnTo>
                  <a:pt x="2618371" y="3581400"/>
                </a:lnTo>
                <a:close/>
              </a:path>
              <a:path w="4498975" h="3797300">
                <a:moveTo>
                  <a:pt x="2634132" y="3581400"/>
                </a:moveTo>
                <a:lnTo>
                  <a:pt x="2630881" y="3594100"/>
                </a:lnTo>
                <a:lnTo>
                  <a:pt x="2639263" y="3594100"/>
                </a:lnTo>
                <a:lnTo>
                  <a:pt x="2634132" y="3581400"/>
                </a:lnTo>
                <a:close/>
              </a:path>
              <a:path w="4498975" h="3797300">
                <a:moveTo>
                  <a:pt x="2653093" y="3581400"/>
                </a:moveTo>
                <a:lnTo>
                  <a:pt x="2636177" y="3581400"/>
                </a:lnTo>
                <a:lnTo>
                  <a:pt x="2639263" y="3594100"/>
                </a:lnTo>
                <a:lnTo>
                  <a:pt x="2650591" y="3594100"/>
                </a:lnTo>
                <a:lnTo>
                  <a:pt x="2653093" y="3581400"/>
                </a:lnTo>
                <a:close/>
              </a:path>
              <a:path w="4498975" h="3797300">
                <a:moveTo>
                  <a:pt x="2657020" y="3586473"/>
                </a:moveTo>
                <a:lnTo>
                  <a:pt x="2650591" y="3594100"/>
                </a:lnTo>
                <a:lnTo>
                  <a:pt x="2660040" y="3594100"/>
                </a:lnTo>
                <a:lnTo>
                  <a:pt x="2657020" y="3586473"/>
                </a:lnTo>
                <a:close/>
              </a:path>
              <a:path w="4498975" h="3797300">
                <a:moveTo>
                  <a:pt x="2689694" y="3581400"/>
                </a:moveTo>
                <a:lnTo>
                  <a:pt x="2688297" y="3594100"/>
                </a:lnTo>
                <a:lnTo>
                  <a:pt x="2696476" y="3594100"/>
                </a:lnTo>
                <a:lnTo>
                  <a:pt x="2689694" y="3581400"/>
                </a:lnTo>
                <a:close/>
              </a:path>
              <a:path w="4498975" h="3797300">
                <a:moveTo>
                  <a:pt x="2661297" y="3581400"/>
                </a:moveTo>
                <a:lnTo>
                  <a:pt x="2655011" y="3581400"/>
                </a:lnTo>
                <a:lnTo>
                  <a:pt x="2657020" y="3586473"/>
                </a:lnTo>
                <a:lnTo>
                  <a:pt x="2661297" y="3581400"/>
                </a:lnTo>
                <a:close/>
              </a:path>
              <a:path w="4498975" h="3797300">
                <a:moveTo>
                  <a:pt x="2321775" y="3568700"/>
                </a:moveTo>
                <a:lnTo>
                  <a:pt x="2300554" y="3568700"/>
                </a:lnTo>
                <a:lnTo>
                  <a:pt x="2302548" y="3581400"/>
                </a:lnTo>
                <a:lnTo>
                  <a:pt x="2317241" y="3581400"/>
                </a:lnTo>
                <a:lnTo>
                  <a:pt x="2321775" y="3568700"/>
                </a:lnTo>
                <a:close/>
              </a:path>
              <a:path w="4498975" h="3797300">
                <a:moveTo>
                  <a:pt x="2363177" y="3568700"/>
                </a:moveTo>
                <a:lnTo>
                  <a:pt x="2325116" y="3568700"/>
                </a:lnTo>
                <a:lnTo>
                  <a:pt x="2328456" y="3581400"/>
                </a:lnTo>
                <a:lnTo>
                  <a:pt x="2366073" y="3581400"/>
                </a:lnTo>
                <a:lnTo>
                  <a:pt x="2363177" y="3568700"/>
                </a:lnTo>
                <a:close/>
              </a:path>
              <a:path w="4498975" h="3797300">
                <a:moveTo>
                  <a:pt x="2367038" y="3568700"/>
                </a:moveTo>
                <a:lnTo>
                  <a:pt x="2363520" y="3568700"/>
                </a:lnTo>
                <a:lnTo>
                  <a:pt x="2367127" y="3581400"/>
                </a:lnTo>
                <a:lnTo>
                  <a:pt x="2371483" y="3581400"/>
                </a:lnTo>
                <a:lnTo>
                  <a:pt x="2367038" y="3568700"/>
                </a:lnTo>
                <a:close/>
              </a:path>
              <a:path w="4498975" h="3797300">
                <a:moveTo>
                  <a:pt x="2476842" y="3568700"/>
                </a:moveTo>
                <a:lnTo>
                  <a:pt x="2388374" y="3568700"/>
                </a:lnTo>
                <a:lnTo>
                  <a:pt x="2384679" y="3581400"/>
                </a:lnTo>
                <a:lnTo>
                  <a:pt x="2481991" y="3581400"/>
                </a:lnTo>
                <a:lnTo>
                  <a:pt x="2476842" y="3568700"/>
                </a:lnTo>
                <a:close/>
              </a:path>
              <a:path w="4498975" h="3797300">
                <a:moveTo>
                  <a:pt x="2521445" y="3568700"/>
                </a:moveTo>
                <a:lnTo>
                  <a:pt x="2503208" y="3568700"/>
                </a:lnTo>
                <a:lnTo>
                  <a:pt x="2500445" y="3581400"/>
                </a:lnTo>
                <a:lnTo>
                  <a:pt x="2536812" y="3581400"/>
                </a:lnTo>
                <a:lnTo>
                  <a:pt x="2521445" y="3568700"/>
                </a:lnTo>
                <a:close/>
              </a:path>
              <a:path w="4498975" h="3797300">
                <a:moveTo>
                  <a:pt x="2558886" y="3571637"/>
                </a:moveTo>
                <a:lnTo>
                  <a:pt x="2554922" y="3581400"/>
                </a:lnTo>
                <a:lnTo>
                  <a:pt x="2562225" y="3581400"/>
                </a:lnTo>
                <a:lnTo>
                  <a:pt x="2558886" y="3571637"/>
                </a:lnTo>
                <a:close/>
              </a:path>
              <a:path w="4498975" h="3797300">
                <a:moveTo>
                  <a:pt x="2574637" y="3568700"/>
                </a:moveTo>
                <a:lnTo>
                  <a:pt x="2568333" y="3568700"/>
                </a:lnTo>
                <a:lnTo>
                  <a:pt x="2563545" y="3581400"/>
                </a:lnTo>
                <a:lnTo>
                  <a:pt x="2576821" y="3581400"/>
                </a:lnTo>
                <a:lnTo>
                  <a:pt x="2574637" y="3568700"/>
                </a:lnTo>
                <a:close/>
              </a:path>
              <a:path w="4498975" h="3797300">
                <a:moveTo>
                  <a:pt x="2596297" y="3570197"/>
                </a:moveTo>
                <a:lnTo>
                  <a:pt x="2593340" y="3581400"/>
                </a:lnTo>
                <a:lnTo>
                  <a:pt x="2598626" y="3581400"/>
                </a:lnTo>
                <a:lnTo>
                  <a:pt x="2596297" y="3570197"/>
                </a:lnTo>
                <a:close/>
              </a:path>
              <a:path w="4498975" h="3797300">
                <a:moveTo>
                  <a:pt x="2626728" y="3568700"/>
                </a:moveTo>
                <a:lnTo>
                  <a:pt x="2614739" y="3568700"/>
                </a:lnTo>
                <a:lnTo>
                  <a:pt x="2618816" y="3581400"/>
                </a:lnTo>
                <a:lnTo>
                  <a:pt x="2625356" y="3581400"/>
                </a:lnTo>
                <a:lnTo>
                  <a:pt x="2626728" y="3568700"/>
                </a:lnTo>
                <a:close/>
              </a:path>
              <a:path w="4498975" h="3797300">
                <a:moveTo>
                  <a:pt x="2637764" y="3568700"/>
                </a:moveTo>
                <a:lnTo>
                  <a:pt x="2636443" y="3568700"/>
                </a:lnTo>
                <a:lnTo>
                  <a:pt x="2638221" y="3581400"/>
                </a:lnTo>
                <a:lnTo>
                  <a:pt x="2637764" y="3568700"/>
                </a:lnTo>
                <a:close/>
              </a:path>
              <a:path w="4498975" h="3797300">
                <a:moveTo>
                  <a:pt x="2560078" y="3568700"/>
                </a:moveTo>
                <a:lnTo>
                  <a:pt x="2557881" y="3568700"/>
                </a:lnTo>
                <a:lnTo>
                  <a:pt x="2558886" y="3571637"/>
                </a:lnTo>
                <a:lnTo>
                  <a:pt x="2560078" y="3568700"/>
                </a:lnTo>
                <a:close/>
              </a:path>
              <a:path w="4498975" h="3797300">
                <a:moveTo>
                  <a:pt x="2596692" y="3568700"/>
                </a:moveTo>
                <a:lnTo>
                  <a:pt x="2595985" y="3568700"/>
                </a:lnTo>
                <a:lnTo>
                  <a:pt x="2596297" y="3570197"/>
                </a:lnTo>
                <a:lnTo>
                  <a:pt x="2596692" y="3568700"/>
                </a:lnTo>
                <a:close/>
              </a:path>
              <a:path w="4498975" h="3797300">
                <a:moveTo>
                  <a:pt x="2251608" y="3556000"/>
                </a:moveTo>
                <a:lnTo>
                  <a:pt x="2236660" y="3556000"/>
                </a:lnTo>
                <a:lnTo>
                  <a:pt x="2241829" y="3568700"/>
                </a:lnTo>
                <a:lnTo>
                  <a:pt x="2247887" y="3568700"/>
                </a:lnTo>
                <a:lnTo>
                  <a:pt x="2251608" y="3556000"/>
                </a:lnTo>
                <a:close/>
              </a:path>
              <a:path w="4498975" h="3797300">
                <a:moveTo>
                  <a:pt x="2267330" y="3556000"/>
                </a:moveTo>
                <a:lnTo>
                  <a:pt x="2254516" y="3556000"/>
                </a:lnTo>
                <a:lnTo>
                  <a:pt x="2252484" y="3568700"/>
                </a:lnTo>
                <a:lnTo>
                  <a:pt x="2257894" y="3568700"/>
                </a:lnTo>
                <a:lnTo>
                  <a:pt x="2267330" y="3556000"/>
                </a:lnTo>
                <a:close/>
              </a:path>
              <a:path w="4498975" h="3797300">
                <a:moveTo>
                  <a:pt x="2382558" y="3556000"/>
                </a:moveTo>
                <a:lnTo>
                  <a:pt x="2269297" y="3556000"/>
                </a:lnTo>
                <a:lnTo>
                  <a:pt x="2268034" y="3568700"/>
                </a:lnTo>
                <a:lnTo>
                  <a:pt x="2384818" y="3568700"/>
                </a:lnTo>
                <a:lnTo>
                  <a:pt x="2382558" y="3556000"/>
                </a:lnTo>
                <a:close/>
              </a:path>
              <a:path w="4498975" h="3797300">
                <a:moveTo>
                  <a:pt x="2458389" y="3556000"/>
                </a:moveTo>
                <a:lnTo>
                  <a:pt x="2397099" y="3556000"/>
                </a:lnTo>
                <a:lnTo>
                  <a:pt x="2384818" y="3568700"/>
                </a:lnTo>
                <a:lnTo>
                  <a:pt x="2450122" y="3568700"/>
                </a:lnTo>
                <a:lnTo>
                  <a:pt x="2458389" y="3556000"/>
                </a:lnTo>
                <a:close/>
              </a:path>
              <a:path w="4498975" h="3797300">
                <a:moveTo>
                  <a:pt x="2474163" y="3556000"/>
                </a:moveTo>
                <a:lnTo>
                  <a:pt x="2468541" y="3556000"/>
                </a:lnTo>
                <a:lnTo>
                  <a:pt x="2466344" y="3568700"/>
                </a:lnTo>
                <a:lnTo>
                  <a:pt x="2492476" y="3568700"/>
                </a:lnTo>
                <a:lnTo>
                  <a:pt x="2474163" y="3556000"/>
                </a:lnTo>
                <a:close/>
              </a:path>
              <a:path w="4498975" h="3797300">
                <a:moveTo>
                  <a:pt x="2511501" y="3556000"/>
                </a:moveTo>
                <a:lnTo>
                  <a:pt x="2491409" y="3556000"/>
                </a:lnTo>
                <a:lnTo>
                  <a:pt x="2492476" y="3568700"/>
                </a:lnTo>
                <a:lnTo>
                  <a:pt x="2518600" y="3568700"/>
                </a:lnTo>
                <a:lnTo>
                  <a:pt x="2511501" y="3556000"/>
                </a:lnTo>
                <a:close/>
              </a:path>
              <a:path w="4498975" h="3797300">
                <a:moveTo>
                  <a:pt x="2528436" y="3556000"/>
                </a:moveTo>
                <a:lnTo>
                  <a:pt x="2523528" y="3556000"/>
                </a:lnTo>
                <a:lnTo>
                  <a:pt x="2518600" y="3568700"/>
                </a:lnTo>
                <a:lnTo>
                  <a:pt x="2523996" y="3568700"/>
                </a:lnTo>
                <a:lnTo>
                  <a:pt x="2528436" y="3556000"/>
                </a:lnTo>
                <a:close/>
              </a:path>
              <a:path w="4498975" h="3797300">
                <a:moveTo>
                  <a:pt x="2560662" y="3556000"/>
                </a:moveTo>
                <a:lnTo>
                  <a:pt x="2552135" y="3556000"/>
                </a:lnTo>
                <a:lnTo>
                  <a:pt x="2543505" y="3568700"/>
                </a:lnTo>
                <a:lnTo>
                  <a:pt x="2569076" y="3568700"/>
                </a:lnTo>
                <a:lnTo>
                  <a:pt x="2560662" y="3556000"/>
                </a:lnTo>
                <a:close/>
              </a:path>
              <a:path w="4498975" h="3797300">
                <a:moveTo>
                  <a:pt x="2229215" y="3543300"/>
                </a:moveTo>
                <a:lnTo>
                  <a:pt x="2196312" y="3543300"/>
                </a:lnTo>
                <a:lnTo>
                  <a:pt x="2195703" y="3556000"/>
                </a:lnTo>
                <a:lnTo>
                  <a:pt x="2225328" y="3556000"/>
                </a:lnTo>
                <a:lnTo>
                  <a:pt x="2229215" y="3543300"/>
                </a:lnTo>
                <a:close/>
              </a:path>
              <a:path w="4498975" h="3797300">
                <a:moveTo>
                  <a:pt x="2402668" y="3543300"/>
                </a:moveTo>
                <a:lnTo>
                  <a:pt x="2229215" y="3543300"/>
                </a:lnTo>
                <a:lnTo>
                  <a:pt x="2230793" y="3556000"/>
                </a:lnTo>
                <a:lnTo>
                  <a:pt x="2404844" y="3556000"/>
                </a:lnTo>
                <a:lnTo>
                  <a:pt x="2402668" y="3543300"/>
                </a:lnTo>
                <a:close/>
              </a:path>
              <a:path w="4498975" h="3797300">
                <a:moveTo>
                  <a:pt x="2444267" y="3543300"/>
                </a:moveTo>
                <a:lnTo>
                  <a:pt x="2418013" y="3543300"/>
                </a:lnTo>
                <a:lnTo>
                  <a:pt x="2416210" y="3556000"/>
                </a:lnTo>
                <a:lnTo>
                  <a:pt x="2439902" y="3556000"/>
                </a:lnTo>
                <a:lnTo>
                  <a:pt x="2444267" y="3543300"/>
                </a:lnTo>
                <a:close/>
              </a:path>
              <a:path w="4498975" h="3797300">
                <a:moveTo>
                  <a:pt x="2445410" y="3543300"/>
                </a:moveTo>
                <a:lnTo>
                  <a:pt x="2447531" y="3556000"/>
                </a:lnTo>
                <a:lnTo>
                  <a:pt x="2457780" y="3556000"/>
                </a:lnTo>
                <a:lnTo>
                  <a:pt x="2445410" y="3543300"/>
                </a:lnTo>
                <a:close/>
              </a:path>
              <a:path w="4498975" h="3797300">
                <a:moveTo>
                  <a:pt x="2477274" y="3543300"/>
                </a:moveTo>
                <a:lnTo>
                  <a:pt x="2461603" y="3543300"/>
                </a:lnTo>
                <a:lnTo>
                  <a:pt x="2469311" y="3556000"/>
                </a:lnTo>
                <a:lnTo>
                  <a:pt x="2479217" y="3556000"/>
                </a:lnTo>
                <a:lnTo>
                  <a:pt x="2477274" y="3543300"/>
                </a:lnTo>
                <a:close/>
              </a:path>
              <a:path w="4498975" h="3797300">
                <a:moveTo>
                  <a:pt x="2325878" y="3530600"/>
                </a:moveTo>
                <a:lnTo>
                  <a:pt x="2159342" y="3530600"/>
                </a:lnTo>
                <a:lnTo>
                  <a:pt x="2157145" y="3543300"/>
                </a:lnTo>
                <a:lnTo>
                  <a:pt x="2328303" y="3543300"/>
                </a:lnTo>
                <a:lnTo>
                  <a:pt x="2325878" y="3530600"/>
                </a:lnTo>
                <a:close/>
              </a:path>
              <a:path w="4498975" h="3797300">
                <a:moveTo>
                  <a:pt x="2341514" y="3529584"/>
                </a:moveTo>
                <a:lnTo>
                  <a:pt x="2340711" y="3530600"/>
                </a:lnTo>
                <a:lnTo>
                  <a:pt x="2328303" y="3543300"/>
                </a:lnTo>
                <a:lnTo>
                  <a:pt x="2370137" y="3543300"/>
                </a:lnTo>
                <a:lnTo>
                  <a:pt x="2360944" y="3530600"/>
                </a:lnTo>
                <a:lnTo>
                  <a:pt x="2341968" y="3530600"/>
                </a:lnTo>
                <a:lnTo>
                  <a:pt x="2341514" y="3529584"/>
                </a:lnTo>
                <a:close/>
              </a:path>
              <a:path w="4498975" h="3797300">
                <a:moveTo>
                  <a:pt x="2382074" y="3530600"/>
                </a:moveTo>
                <a:lnTo>
                  <a:pt x="2372893" y="3530600"/>
                </a:lnTo>
                <a:lnTo>
                  <a:pt x="2378163" y="3543300"/>
                </a:lnTo>
                <a:lnTo>
                  <a:pt x="2385441" y="3543300"/>
                </a:lnTo>
                <a:lnTo>
                  <a:pt x="2382074" y="3530600"/>
                </a:lnTo>
                <a:close/>
              </a:path>
              <a:path w="4498975" h="3797300">
                <a:moveTo>
                  <a:pt x="2418448" y="3530600"/>
                </a:moveTo>
                <a:lnTo>
                  <a:pt x="2409892" y="3530600"/>
                </a:lnTo>
                <a:lnTo>
                  <a:pt x="2402754" y="3543300"/>
                </a:lnTo>
                <a:lnTo>
                  <a:pt x="2426833" y="3543300"/>
                </a:lnTo>
                <a:lnTo>
                  <a:pt x="2418448" y="3530600"/>
                </a:lnTo>
                <a:close/>
              </a:path>
              <a:path w="4498975" h="3797300">
                <a:moveTo>
                  <a:pt x="2043290" y="3517900"/>
                </a:moveTo>
                <a:lnTo>
                  <a:pt x="2042579" y="3517900"/>
                </a:lnTo>
                <a:lnTo>
                  <a:pt x="2044077" y="3530600"/>
                </a:lnTo>
                <a:lnTo>
                  <a:pt x="2043290" y="3517900"/>
                </a:lnTo>
                <a:close/>
              </a:path>
              <a:path w="4498975" h="3797300">
                <a:moveTo>
                  <a:pt x="2104186" y="3517900"/>
                </a:moveTo>
                <a:lnTo>
                  <a:pt x="2077745" y="3517900"/>
                </a:lnTo>
                <a:lnTo>
                  <a:pt x="2091080" y="3530600"/>
                </a:lnTo>
                <a:lnTo>
                  <a:pt x="2100199" y="3530600"/>
                </a:lnTo>
                <a:lnTo>
                  <a:pt x="2104186" y="3517900"/>
                </a:lnTo>
                <a:close/>
              </a:path>
              <a:path w="4498975" h="3797300">
                <a:moveTo>
                  <a:pt x="2133168" y="3517900"/>
                </a:moveTo>
                <a:lnTo>
                  <a:pt x="2118109" y="3517900"/>
                </a:lnTo>
                <a:lnTo>
                  <a:pt x="2120646" y="3530600"/>
                </a:lnTo>
                <a:lnTo>
                  <a:pt x="2137587" y="3530600"/>
                </a:lnTo>
                <a:lnTo>
                  <a:pt x="2133168" y="3517900"/>
                </a:lnTo>
                <a:close/>
              </a:path>
              <a:path w="4498975" h="3797300">
                <a:moveTo>
                  <a:pt x="2149017" y="3517900"/>
                </a:moveTo>
                <a:lnTo>
                  <a:pt x="2139111" y="3517900"/>
                </a:lnTo>
                <a:lnTo>
                  <a:pt x="2137587" y="3530600"/>
                </a:lnTo>
                <a:lnTo>
                  <a:pt x="2145423" y="3530600"/>
                </a:lnTo>
                <a:lnTo>
                  <a:pt x="2149017" y="3517900"/>
                </a:lnTo>
                <a:close/>
              </a:path>
              <a:path w="4498975" h="3797300">
                <a:moveTo>
                  <a:pt x="2162175" y="3517900"/>
                </a:moveTo>
                <a:lnTo>
                  <a:pt x="2149017" y="3517900"/>
                </a:lnTo>
                <a:lnTo>
                  <a:pt x="2145423" y="3530600"/>
                </a:lnTo>
                <a:lnTo>
                  <a:pt x="2163294" y="3530600"/>
                </a:lnTo>
                <a:lnTo>
                  <a:pt x="2162175" y="3517900"/>
                </a:lnTo>
                <a:close/>
              </a:path>
              <a:path w="4498975" h="3797300">
                <a:moveTo>
                  <a:pt x="2247734" y="3517900"/>
                </a:moveTo>
                <a:lnTo>
                  <a:pt x="2162175" y="3517900"/>
                </a:lnTo>
                <a:lnTo>
                  <a:pt x="2163294" y="3530600"/>
                </a:lnTo>
                <a:lnTo>
                  <a:pt x="2248128" y="3530600"/>
                </a:lnTo>
                <a:lnTo>
                  <a:pt x="2247734" y="3517900"/>
                </a:lnTo>
                <a:close/>
              </a:path>
              <a:path w="4498975" h="3797300">
                <a:moveTo>
                  <a:pt x="2310777" y="3517900"/>
                </a:moveTo>
                <a:lnTo>
                  <a:pt x="2264359" y="3517900"/>
                </a:lnTo>
                <a:lnTo>
                  <a:pt x="2248128" y="3530600"/>
                </a:lnTo>
                <a:lnTo>
                  <a:pt x="2306891" y="3530600"/>
                </a:lnTo>
                <a:lnTo>
                  <a:pt x="2310777" y="3517900"/>
                </a:lnTo>
                <a:close/>
              </a:path>
              <a:path w="4498975" h="3797300">
                <a:moveTo>
                  <a:pt x="2322309" y="3517900"/>
                </a:moveTo>
                <a:lnTo>
                  <a:pt x="2316734" y="3517900"/>
                </a:lnTo>
                <a:lnTo>
                  <a:pt x="2315751" y="3530600"/>
                </a:lnTo>
                <a:lnTo>
                  <a:pt x="2329662" y="3530600"/>
                </a:lnTo>
                <a:lnTo>
                  <a:pt x="2322309" y="3517900"/>
                </a:lnTo>
                <a:close/>
              </a:path>
              <a:path w="4498975" h="3797300">
                <a:moveTo>
                  <a:pt x="2348099" y="3521259"/>
                </a:moveTo>
                <a:lnTo>
                  <a:pt x="2342032" y="3528930"/>
                </a:lnTo>
                <a:lnTo>
                  <a:pt x="2341968" y="3530600"/>
                </a:lnTo>
                <a:lnTo>
                  <a:pt x="2350033" y="3530600"/>
                </a:lnTo>
                <a:lnTo>
                  <a:pt x="2348099" y="3521259"/>
                </a:lnTo>
                <a:close/>
              </a:path>
              <a:path w="4498975" h="3797300">
                <a:moveTo>
                  <a:pt x="2350757" y="3529334"/>
                </a:moveTo>
                <a:lnTo>
                  <a:pt x="2350033" y="3530600"/>
                </a:lnTo>
                <a:lnTo>
                  <a:pt x="2350757" y="3530600"/>
                </a:lnTo>
                <a:lnTo>
                  <a:pt x="2350757" y="3529334"/>
                </a:lnTo>
                <a:close/>
              </a:path>
              <a:path w="4498975" h="3797300">
                <a:moveTo>
                  <a:pt x="2342451" y="3517900"/>
                </a:moveTo>
                <a:lnTo>
                  <a:pt x="2336291" y="3517900"/>
                </a:lnTo>
                <a:lnTo>
                  <a:pt x="2341514" y="3529584"/>
                </a:lnTo>
                <a:lnTo>
                  <a:pt x="2342032" y="3528930"/>
                </a:lnTo>
                <a:lnTo>
                  <a:pt x="2342451" y="3517900"/>
                </a:lnTo>
                <a:close/>
              </a:path>
              <a:path w="4498975" h="3797300">
                <a:moveTo>
                  <a:pt x="2357297" y="3517900"/>
                </a:moveTo>
                <a:lnTo>
                  <a:pt x="2350757" y="3517900"/>
                </a:lnTo>
                <a:lnTo>
                  <a:pt x="2350757" y="3529334"/>
                </a:lnTo>
                <a:lnTo>
                  <a:pt x="2357297" y="3517900"/>
                </a:lnTo>
                <a:close/>
              </a:path>
              <a:path w="4498975" h="3797300">
                <a:moveTo>
                  <a:pt x="2350757" y="3517900"/>
                </a:moveTo>
                <a:lnTo>
                  <a:pt x="2347404" y="3517900"/>
                </a:lnTo>
                <a:lnTo>
                  <a:pt x="2348099" y="3521259"/>
                </a:lnTo>
                <a:lnTo>
                  <a:pt x="2350757" y="3517900"/>
                </a:lnTo>
                <a:close/>
              </a:path>
              <a:path w="4498975" h="3797300">
                <a:moveTo>
                  <a:pt x="2054696" y="3505200"/>
                </a:moveTo>
                <a:lnTo>
                  <a:pt x="2019376" y="3505200"/>
                </a:lnTo>
                <a:lnTo>
                  <a:pt x="2034120" y="3517900"/>
                </a:lnTo>
                <a:lnTo>
                  <a:pt x="2056627" y="3517900"/>
                </a:lnTo>
                <a:lnTo>
                  <a:pt x="2054696" y="3505200"/>
                </a:lnTo>
                <a:close/>
              </a:path>
              <a:path w="4498975" h="3797300">
                <a:moveTo>
                  <a:pt x="2158050" y="3505200"/>
                </a:moveTo>
                <a:lnTo>
                  <a:pt x="2063102" y="3505200"/>
                </a:lnTo>
                <a:lnTo>
                  <a:pt x="2061908" y="3517900"/>
                </a:lnTo>
                <a:lnTo>
                  <a:pt x="2152125" y="3517900"/>
                </a:lnTo>
                <a:lnTo>
                  <a:pt x="2158050" y="3505200"/>
                </a:lnTo>
                <a:close/>
              </a:path>
              <a:path w="4498975" h="3797300">
                <a:moveTo>
                  <a:pt x="2162721" y="3505200"/>
                </a:moveTo>
                <a:lnTo>
                  <a:pt x="2158050" y="3505200"/>
                </a:lnTo>
                <a:lnTo>
                  <a:pt x="2152125" y="3517900"/>
                </a:lnTo>
                <a:lnTo>
                  <a:pt x="2161921" y="3517900"/>
                </a:lnTo>
                <a:lnTo>
                  <a:pt x="2162721" y="3505200"/>
                </a:lnTo>
                <a:close/>
              </a:path>
              <a:path w="4498975" h="3797300">
                <a:moveTo>
                  <a:pt x="2219048" y="3505200"/>
                </a:moveTo>
                <a:lnTo>
                  <a:pt x="2162721" y="3505200"/>
                </a:lnTo>
                <a:lnTo>
                  <a:pt x="2161921" y="3517900"/>
                </a:lnTo>
                <a:lnTo>
                  <a:pt x="2226419" y="3517900"/>
                </a:lnTo>
                <a:lnTo>
                  <a:pt x="2219048" y="3505200"/>
                </a:lnTo>
                <a:close/>
              </a:path>
              <a:path w="4498975" h="3797300">
                <a:moveTo>
                  <a:pt x="2251646" y="3505200"/>
                </a:moveTo>
                <a:lnTo>
                  <a:pt x="2233564" y="3505200"/>
                </a:lnTo>
                <a:lnTo>
                  <a:pt x="2226419" y="3517900"/>
                </a:lnTo>
                <a:lnTo>
                  <a:pt x="2253297" y="3517900"/>
                </a:lnTo>
                <a:lnTo>
                  <a:pt x="2251646" y="3505200"/>
                </a:lnTo>
                <a:close/>
              </a:path>
              <a:path w="4498975" h="3797300">
                <a:moveTo>
                  <a:pt x="2273995" y="3505200"/>
                </a:moveTo>
                <a:lnTo>
                  <a:pt x="2263878" y="3505200"/>
                </a:lnTo>
                <a:lnTo>
                  <a:pt x="2268775" y="3517900"/>
                </a:lnTo>
                <a:lnTo>
                  <a:pt x="2282024" y="3517900"/>
                </a:lnTo>
                <a:lnTo>
                  <a:pt x="2273995" y="3505200"/>
                </a:lnTo>
                <a:close/>
              </a:path>
              <a:path w="4498975" h="3797300">
                <a:moveTo>
                  <a:pt x="2302383" y="3505200"/>
                </a:moveTo>
                <a:lnTo>
                  <a:pt x="2283498" y="3505200"/>
                </a:lnTo>
                <a:lnTo>
                  <a:pt x="2291334" y="3517900"/>
                </a:lnTo>
                <a:lnTo>
                  <a:pt x="2298585" y="3517900"/>
                </a:lnTo>
                <a:lnTo>
                  <a:pt x="2302383" y="3505200"/>
                </a:lnTo>
                <a:close/>
              </a:path>
              <a:path w="4498975" h="3797300">
                <a:moveTo>
                  <a:pt x="1965134" y="3492500"/>
                </a:moveTo>
                <a:lnTo>
                  <a:pt x="1961172" y="3492500"/>
                </a:lnTo>
                <a:lnTo>
                  <a:pt x="1963267" y="3505200"/>
                </a:lnTo>
                <a:lnTo>
                  <a:pt x="1966214" y="3505200"/>
                </a:lnTo>
                <a:lnTo>
                  <a:pt x="1965134" y="3492500"/>
                </a:lnTo>
                <a:close/>
              </a:path>
              <a:path w="4498975" h="3797300">
                <a:moveTo>
                  <a:pt x="2000511" y="3492500"/>
                </a:moveTo>
                <a:lnTo>
                  <a:pt x="1976475" y="3492500"/>
                </a:lnTo>
                <a:lnTo>
                  <a:pt x="1982160" y="3505200"/>
                </a:lnTo>
                <a:lnTo>
                  <a:pt x="2000745" y="3505200"/>
                </a:lnTo>
                <a:lnTo>
                  <a:pt x="2000511" y="3492500"/>
                </a:lnTo>
                <a:close/>
              </a:path>
              <a:path w="4498975" h="3797300">
                <a:moveTo>
                  <a:pt x="2009978" y="3492500"/>
                </a:moveTo>
                <a:lnTo>
                  <a:pt x="2011045" y="3505200"/>
                </a:lnTo>
                <a:lnTo>
                  <a:pt x="2009978" y="3492500"/>
                </a:lnTo>
                <a:close/>
              </a:path>
              <a:path w="4498975" h="3797300">
                <a:moveTo>
                  <a:pt x="2161449" y="3492500"/>
                </a:moveTo>
                <a:lnTo>
                  <a:pt x="2016528" y="3492500"/>
                </a:lnTo>
                <a:lnTo>
                  <a:pt x="2011213" y="3505200"/>
                </a:lnTo>
                <a:lnTo>
                  <a:pt x="2166759" y="3505200"/>
                </a:lnTo>
                <a:lnTo>
                  <a:pt x="2166614" y="3503037"/>
                </a:lnTo>
                <a:lnTo>
                  <a:pt x="2161449" y="3492500"/>
                </a:lnTo>
                <a:close/>
              </a:path>
              <a:path w="4498975" h="3797300">
                <a:moveTo>
                  <a:pt x="2166614" y="3503037"/>
                </a:moveTo>
                <a:lnTo>
                  <a:pt x="2166759" y="3505200"/>
                </a:lnTo>
                <a:lnTo>
                  <a:pt x="2167674" y="3505200"/>
                </a:lnTo>
                <a:lnTo>
                  <a:pt x="2166614" y="3503037"/>
                </a:lnTo>
                <a:close/>
              </a:path>
              <a:path w="4498975" h="3797300">
                <a:moveTo>
                  <a:pt x="2207348" y="3492500"/>
                </a:moveTo>
                <a:lnTo>
                  <a:pt x="2165908" y="3492500"/>
                </a:lnTo>
                <a:lnTo>
                  <a:pt x="2166614" y="3503037"/>
                </a:lnTo>
                <a:lnTo>
                  <a:pt x="2167674" y="3505200"/>
                </a:lnTo>
                <a:lnTo>
                  <a:pt x="2194826" y="3505200"/>
                </a:lnTo>
                <a:lnTo>
                  <a:pt x="2207348" y="3492500"/>
                </a:lnTo>
                <a:close/>
              </a:path>
              <a:path w="4498975" h="3797300">
                <a:moveTo>
                  <a:pt x="2226322" y="3492500"/>
                </a:moveTo>
                <a:lnTo>
                  <a:pt x="2220404" y="3492500"/>
                </a:lnTo>
                <a:lnTo>
                  <a:pt x="2215159" y="3505200"/>
                </a:lnTo>
                <a:lnTo>
                  <a:pt x="2233396" y="3505200"/>
                </a:lnTo>
                <a:lnTo>
                  <a:pt x="2226322" y="3492500"/>
                </a:lnTo>
                <a:close/>
              </a:path>
              <a:path w="4498975" h="3797300">
                <a:moveTo>
                  <a:pt x="2241895" y="3492500"/>
                </a:moveTo>
                <a:lnTo>
                  <a:pt x="2242521" y="3505200"/>
                </a:lnTo>
                <a:lnTo>
                  <a:pt x="2245906" y="3505200"/>
                </a:lnTo>
                <a:lnTo>
                  <a:pt x="2241895" y="3492500"/>
                </a:lnTo>
                <a:close/>
              </a:path>
              <a:path w="4498975" h="3797300">
                <a:moveTo>
                  <a:pt x="2257679" y="3492500"/>
                </a:moveTo>
                <a:lnTo>
                  <a:pt x="2255456" y="3492500"/>
                </a:lnTo>
                <a:lnTo>
                  <a:pt x="2256523" y="3505200"/>
                </a:lnTo>
                <a:lnTo>
                  <a:pt x="2257679" y="3492500"/>
                </a:lnTo>
                <a:close/>
              </a:path>
              <a:path w="4498975" h="3797300">
                <a:moveTo>
                  <a:pt x="1945995" y="3479800"/>
                </a:moveTo>
                <a:lnTo>
                  <a:pt x="1931885" y="3479800"/>
                </a:lnTo>
                <a:lnTo>
                  <a:pt x="1929815" y="3492500"/>
                </a:lnTo>
                <a:lnTo>
                  <a:pt x="1941918" y="3492500"/>
                </a:lnTo>
                <a:lnTo>
                  <a:pt x="1945995" y="3479800"/>
                </a:lnTo>
                <a:close/>
              </a:path>
              <a:path w="4498975" h="3797300">
                <a:moveTo>
                  <a:pt x="1968893" y="3479800"/>
                </a:moveTo>
                <a:lnTo>
                  <a:pt x="1963127" y="3479800"/>
                </a:lnTo>
                <a:lnTo>
                  <a:pt x="1966544" y="3492500"/>
                </a:lnTo>
                <a:lnTo>
                  <a:pt x="1971928" y="3492500"/>
                </a:lnTo>
                <a:lnTo>
                  <a:pt x="1968893" y="3479800"/>
                </a:lnTo>
                <a:close/>
              </a:path>
              <a:path w="4498975" h="3797300">
                <a:moveTo>
                  <a:pt x="2028012" y="3479800"/>
                </a:moveTo>
                <a:lnTo>
                  <a:pt x="1970938" y="3479800"/>
                </a:lnTo>
                <a:lnTo>
                  <a:pt x="1971928" y="3492500"/>
                </a:lnTo>
                <a:lnTo>
                  <a:pt x="2024507" y="3492500"/>
                </a:lnTo>
                <a:lnTo>
                  <a:pt x="2028012" y="3479800"/>
                </a:lnTo>
                <a:close/>
              </a:path>
              <a:path w="4498975" h="3797300">
                <a:moveTo>
                  <a:pt x="2082990" y="3479800"/>
                </a:moveTo>
                <a:lnTo>
                  <a:pt x="2031517" y="3479800"/>
                </a:lnTo>
                <a:lnTo>
                  <a:pt x="2032203" y="3492500"/>
                </a:lnTo>
                <a:lnTo>
                  <a:pt x="2084285" y="3492500"/>
                </a:lnTo>
                <a:lnTo>
                  <a:pt x="2082990" y="3479800"/>
                </a:lnTo>
                <a:close/>
              </a:path>
              <a:path w="4498975" h="3797300">
                <a:moveTo>
                  <a:pt x="2149246" y="3479800"/>
                </a:moveTo>
                <a:lnTo>
                  <a:pt x="2096820" y="3479800"/>
                </a:lnTo>
                <a:lnTo>
                  <a:pt x="2091245" y="3492500"/>
                </a:lnTo>
                <a:lnTo>
                  <a:pt x="2150681" y="3492500"/>
                </a:lnTo>
                <a:lnTo>
                  <a:pt x="2149246" y="3479800"/>
                </a:lnTo>
                <a:close/>
              </a:path>
              <a:path w="4498975" h="3797300">
                <a:moveTo>
                  <a:pt x="2179739" y="3479800"/>
                </a:moveTo>
                <a:lnTo>
                  <a:pt x="2177973" y="3479800"/>
                </a:lnTo>
                <a:lnTo>
                  <a:pt x="2175078" y="3492500"/>
                </a:lnTo>
                <a:lnTo>
                  <a:pt x="2181479" y="3492500"/>
                </a:lnTo>
                <a:lnTo>
                  <a:pt x="2179739" y="3479800"/>
                </a:lnTo>
                <a:close/>
              </a:path>
              <a:path w="4498975" h="3797300">
                <a:moveTo>
                  <a:pt x="2044585" y="3467100"/>
                </a:moveTo>
                <a:lnTo>
                  <a:pt x="1902040" y="3467100"/>
                </a:lnTo>
                <a:lnTo>
                  <a:pt x="1905380" y="3479800"/>
                </a:lnTo>
                <a:lnTo>
                  <a:pt x="2046338" y="3479800"/>
                </a:lnTo>
                <a:lnTo>
                  <a:pt x="2044585" y="3467100"/>
                </a:lnTo>
                <a:close/>
              </a:path>
              <a:path w="4498975" h="3797300">
                <a:moveTo>
                  <a:pt x="2066976" y="3467100"/>
                </a:moveTo>
                <a:lnTo>
                  <a:pt x="2054872" y="3467100"/>
                </a:lnTo>
                <a:lnTo>
                  <a:pt x="2046338" y="3479800"/>
                </a:lnTo>
                <a:lnTo>
                  <a:pt x="2076950" y="3479800"/>
                </a:lnTo>
                <a:lnTo>
                  <a:pt x="2066976" y="3467100"/>
                </a:lnTo>
                <a:close/>
              </a:path>
              <a:path w="4498975" h="3797300">
                <a:moveTo>
                  <a:pt x="2108504" y="3467100"/>
                </a:moveTo>
                <a:lnTo>
                  <a:pt x="2100154" y="3467100"/>
                </a:lnTo>
                <a:lnTo>
                  <a:pt x="2097304" y="3479800"/>
                </a:lnTo>
                <a:lnTo>
                  <a:pt x="2102586" y="3479800"/>
                </a:lnTo>
                <a:lnTo>
                  <a:pt x="2108504" y="3467100"/>
                </a:lnTo>
                <a:close/>
              </a:path>
              <a:path w="4498975" h="3797300">
                <a:moveTo>
                  <a:pt x="2117619" y="3468948"/>
                </a:moveTo>
                <a:lnTo>
                  <a:pt x="2118271" y="3479800"/>
                </a:lnTo>
                <a:lnTo>
                  <a:pt x="2125802" y="3479800"/>
                </a:lnTo>
                <a:lnTo>
                  <a:pt x="2117619" y="3468948"/>
                </a:lnTo>
                <a:close/>
              </a:path>
              <a:path w="4498975" h="3797300">
                <a:moveTo>
                  <a:pt x="2117509" y="3467100"/>
                </a:moveTo>
                <a:lnTo>
                  <a:pt x="2116226" y="3467100"/>
                </a:lnTo>
                <a:lnTo>
                  <a:pt x="2117619" y="3468948"/>
                </a:lnTo>
                <a:lnTo>
                  <a:pt x="2117509" y="3467100"/>
                </a:lnTo>
                <a:close/>
              </a:path>
              <a:path w="4498975" h="3797300">
                <a:moveTo>
                  <a:pt x="2009749" y="3454400"/>
                </a:moveTo>
                <a:lnTo>
                  <a:pt x="1838325" y="3454400"/>
                </a:lnTo>
                <a:lnTo>
                  <a:pt x="1845399" y="3467100"/>
                </a:lnTo>
                <a:lnTo>
                  <a:pt x="2020036" y="3467100"/>
                </a:lnTo>
                <a:lnTo>
                  <a:pt x="2009749" y="3454400"/>
                </a:lnTo>
                <a:close/>
              </a:path>
              <a:path w="4498975" h="3797300">
                <a:moveTo>
                  <a:pt x="2031733" y="3454400"/>
                </a:moveTo>
                <a:lnTo>
                  <a:pt x="2023630" y="3454400"/>
                </a:lnTo>
                <a:lnTo>
                  <a:pt x="2020036" y="3467100"/>
                </a:lnTo>
                <a:lnTo>
                  <a:pt x="2028952" y="3467100"/>
                </a:lnTo>
                <a:lnTo>
                  <a:pt x="2031733" y="3454400"/>
                </a:lnTo>
                <a:close/>
              </a:path>
              <a:path w="4498975" h="3797300">
                <a:moveTo>
                  <a:pt x="2031733" y="3454400"/>
                </a:moveTo>
                <a:lnTo>
                  <a:pt x="2028952" y="3467100"/>
                </a:lnTo>
                <a:lnTo>
                  <a:pt x="2034517" y="3457915"/>
                </a:lnTo>
                <a:lnTo>
                  <a:pt x="2031733" y="3454400"/>
                </a:lnTo>
                <a:close/>
              </a:path>
              <a:path w="4498975" h="3797300">
                <a:moveTo>
                  <a:pt x="2034517" y="3457915"/>
                </a:moveTo>
                <a:lnTo>
                  <a:pt x="2028952" y="3467100"/>
                </a:lnTo>
                <a:lnTo>
                  <a:pt x="2041791" y="3467100"/>
                </a:lnTo>
                <a:lnTo>
                  <a:pt x="2034517" y="3457915"/>
                </a:lnTo>
                <a:close/>
              </a:path>
              <a:path w="4498975" h="3797300">
                <a:moveTo>
                  <a:pt x="2063140" y="3454400"/>
                </a:moveTo>
                <a:lnTo>
                  <a:pt x="2055964" y="3454400"/>
                </a:lnTo>
                <a:lnTo>
                  <a:pt x="2046262" y="3467100"/>
                </a:lnTo>
                <a:lnTo>
                  <a:pt x="2062099" y="3467100"/>
                </a:lnTo>
                <a:lnTo>
                  <a:pt x="2063140" y="3454400"/>
                </a:lnTo>
                <a:close/>
              </a:path>
              <a:path w="4498975" h="3797300">
                <a:moveTo>
                  <a:pt x="2087270" y="3454400"/>
                </a:moveTo>
                <a:lnTo>
                  <a:pt x="2075332" y="3454400"/>
                </a:lnTo>
                <a:lnTo>
                  <a:pt x="2076424" y="3467100"/>
                </a:lnTo>
                <a:lnTo>
                  <a:pt x="2093226" y="3467100"/>
                </a:lnTo>
                <a:lnTo>
                  <a:pt x="2087270" y="3454400"/>
                </a:lnTo>
                <a:close/>
              </a:path>
              <a:path w="4498975" h="3797300">
                <a:moveTo>
                  <a:pt x="2036648" y="3454400"/>
                </a:moveTo>
                <a:lnTo>
                  <a:pt x="2031733" y="3454400"/>
                </a:lnTo>
                <a:lnTo>
                  <a:pt x="2034517" y="3457915"/>
                </a:lnTo>
                <a:lnTo>
                  <a:pt x="2036648" y="3454400"/>
                </a:lnTo>
                <a:close/>
              </a:path>
              <a:path w="4498975" h="3797300">
                <a:moveTo>
                  <a:pt x="1829727" y="3441700"/>
                </a:moveTo>
                <a:lnTo>
                  <a:pt x="1807578" y="3441700"/>
                </a:lnTo>
                <a:lnTo>
                  <a:pt x="1809470" y="3454400"/>
                </a:lnTo>
                <a:lnTo>
                  <a:pt x="1822843" y="3454400"/>
                </a:lnTo>
                <a:lnTo>
                  <a:pt x="1829727" y="3441700"/>
                </a:lnTo>
                <a:close/>
              </a:path>
              <a:path w="4498975" h="3797300">
                <a:moveTo>
                  <a:pt x="1843020" y="3452472"/>
                </a:moveTo>
                <a:lnTo>
                  <a:pt x="1842592" y="3454400"/>
                </a:lnTo>
                <a:lnTo>
                  <a:pt x="1845398" y="3454400"/>
                </a:lnTo>
                <a:lnTo>
                  <a:pt x="1843020" y="3452472"/>
                </a:lnTo>
                <a:close/>
              </a:path>
              <a:path w="4498975" h="3797300">
                <a:moveTo>
                  <a:pt x="1879142" y="3441700"/>
                </a:moveTo>
                <a:lnTo>
                  <a:pt x="1848104" y="3441700"/>
                </a:lnTo>
                <a:lnTo>
                  <a:pt x="1851672" y="3454400"/>
                </a:lnTo>
                <a:lnTo>
                  <a:pt x="1882978" y="3454400"/>
                </a:lnTo>
                <a:lnTo>
                  <a:pt x="1879142" y="3441700"/>
                </a:lnTo>
                <a:close/>
              </a:path>
              <a:path w="4498975" h="3797300">
                <a:moveTo>
                  <a:pt x="1983739" y="3441700"/>
                </a:moveTo>
                <a:lnTo>
                  <a:pt x="1885238" y="3441700"/>
                </a:lnTo>
                <a:lnTo>
                  <a:pt x="1889772" y="3454400"/>
                </a:lnTo>
                <a:lnTo>
                  <a:pt x="1989628" y="3454400"/>
                </a:lnTo>
                <a:lnTo>
                  <a:pt x="1983739" y="3441700"/>
                </a:lnTo>
                <a:close/>
              </a:path>
              <a:path w="4498975" h="3797300">
                <a:moveTo>
                  <a:pt x="2013839" y="3441700"/>
                </a:moveTo>
                <a:lnTo>
                  <a:pt x="1998916" y="3441700"/>
                </a:lnTo>
                <a:lnTo>
                  <a:pt x="1997684" y="3454400"/>
                </a:lnTo>
                <a:lnTo>
                  <a:pt x="2019693" y="3454400"/>
                </a:lnTo>
                <a:lnTo>
                  <a:pt x="2013839" y="3441700"/>
                </a:lnTo>
                <a:close/>
              </a:path>
              <a:path w="4498975" h="3797300">
                <a:moveTo>
                  <a:pt x="2027415" y="3441700"/>
                </a:moveTo>
                <a:lnTo>
                  <a:pt x="2017737" y="3441700"/>
                </a:lnTo>
                <a:lnTo>
                  <a:pt x="2019693" y="3454400"/>
                </a:lnTo>
                <a:lnTo>
                  <a:pt x="2028431" y="3454400"/>
                </a:lnTo>
                <a:lnTo>
                  <a:pt x="2027415" y="3441700"/>
                </a:lnTo>
                <a:close/>
              </a:path>
              <a:path w="4498975" h="3797300">
                <a:moveTo>
                  <a:pt x="1845411" y="3441700"/>
                </a:moveTo>
                <a:lnTo>
                  <a:pt x="1829727" y="3441700"/>
                </a:lnTo>
                <a:lnTo>
                  <a:pt x="1843020" y="3452472"/>
                </a:lnTo>
                <a:lnTo>
                  <a:pt x="1845411" y="3441700"/>
                </a:lnTo>
                <a:close/>
              </a:path>
              <a:path w="4498975" h="3797300">
                <a:moveTo>
                  <a:pt x="1797354" y="3429000"/>
                </a:moveTo>
                <a:lnTo>
                  <a:pt x="1764461" y="3429000"/>
                </a:lnTo>
                <a:lnTo>
                  <a:pt x="1769872" y="3441700"/>
                </a:lnTo>
                <a:lnTo>
                  <a:pt x="1799666" y="3441700"/>
                </a:lnTo>
                <a:lnTo>
                  <a:pt x="1797354" y="3429000"/>
                </a:lnTo>
                <a:close/>
              </a:path>
              <a:path w="4498975" h="3797300">
                <a:moveTo>
                  <a:pt x="1926996" y="3429000"/>
                </a:moveTo>
                <a:lnTo>
                  <a:pt x="1803285" y="3429000"/>
                </a:lnTo>
                <a:lnTo>
                  <a:pt x="1805584" y="3441700"/>
                </a:lnTo>
                <a:lnTo>
                  <a:pt x="1926348" y="3441700"/>
                </a:lnTo>
                <a:lnTo>
                  <a:pt x="1926996" y="3429000"/>
                </a:lnTo>
                <a:close/>
              </a:path>
              <a:path w="4498975" h="3797300">
                <a:moveTo>
                  <a:pt x="1934890" y="3436343"/>
                </a:moveTo>
                <a:lnTo>
                  <a:pt x="1933803" y="3441700"/>
                </a:lnTo>
                <a:lnTo>
                  <a:pt x="1939963" y="3441700"/>
                </a:lnTo>
                <a:lnTo>
                  <a:pt x="1934890" y="3436343"/>
                </a:lnTo>
                <a:close/>
              </a:path>
              <a:path w="4498975" h="3797300">
                <a:moveTo>
                  <a:pt x="1936381" y="3429000"/>
                </a:moveTo>
                <a:lnTo>
                  <a:pt x="1934890" y="3436343"/>
                </a:lnTo>
                <a:lnTo>
                  <a:pt x="1939963" y="3441700"/>
                </a:lnTo>
                <a:lnTo>
                  <a:pt x="1940139" y="3433674"/>
                </a:lnTo>
                <a:lnTo>
                  <a:pt x="1936381" y="3429000"/>
                </a:lnTo>
                <a:close/>
              </a:path>
              <a:path w="4498975" h="3797300">
                <a:moveTo>
                  <a:pt x="1940139" y="3433674"/>
                </a:moveTo>
                <a:lnTo>
                  <a:pt x="1939963" y="3441700"/>
                </a:lnTo>
                <a:lnTo>
                  <a:pt x="1946592" y="3441700"/>
                </a:lnTo>
                <a:lnTo>
                  <a:pt x="1940139" y="3433674"/>
                </a:lnTo>
                <a:close/>
              </a:path>
              <a:path w="4498975" h="3797300">
                <a:moveTo>
                  <a:pt x="1955571" y="3429000"/>
                </a:moveTo>
                <a:lnTo>
                  <a:pt x="1951410" y="3429000"/>
                </a:lnTo>
                <a:lnTo>
                  <a:pt x="1951515" y="3441700"/>
                </a:lnTo>
                <a:lnTo>
                  <a:pt x="1964080" y="3441700"/>
                </a:lnTo>
                <a:lnTo>
                  <a:pt x="1963412" y="3437721"/>
                </a:lnTo>
                <a:lnTo>
                  <a:pt x="1955571" y="3429000"/>
                </a:lnTo>
                <a:close/>
              </a:path>
              <a:path w="4498975" h="3797300">
                <a:moveTo>
                  <a:pt x="1969008" y="3429000"/>
                </a:moveTo>
                <a:lnTo>
                  <a:pt x="1961946" y="3429000"/>
                </a:lnTo>
                <a:lnTo>
                  <a:pt x="1963412" y="3437721"/>
                </a:lnTo>
                <a:lnTo>
                  <a:pt x="1966988" y="3441700"/>
                </a:lnTo>
                <a:lnTo>
                  <a:pt x="1970151" y="3441700"/>
                </a:lnTo>
                <a:lnTo>
                  <a:pt x="1969008" y="3429000"/>
                </a:lnTo>
                <a:close/>
              </a:path>
              <a:path w="4498975" h="3797300">
                <a:moveTo>
                  <a:pt x="1994852" y="3429000"/>
                </a:moveTo>
                <a:lnTo>
                  <a:pt x="1994446" y="3429000"/>
                </a:lnTo>
                <a:lnTo>
                  <a:pt x="1997087" y="3441700"/>
                </a:lnTo>
                <a:lnTo>
                  <a:pt x="2000705" y="3441700"/>
                </a:lnTo>
                <a:lnTo>
                  <a:pt x="1994852" y="3429000"/>
                </a:lnTo>
                <a:close/>
              </a:path>
              <a:path w="4498975" h="3797300">
                <a:moveTo>
                  <a:pt x="1936381" y="3429000"/>
                </a:moveTo>
                <a:lnTo>
                  <a:pt x="1927936" y="3429000"/>
                </a:lnTo>
                <a:lnTo>
                  <a:pt x="1934890" y="3436343"/>
                </a:lnTo>
                <a:lnTo>
                  <a:pt x="1936381" y="3429000"/>
                </a:lnTo>
                <a:close/>
              </a:path>
              <a:path w="4498975" h="3797300">
                <a:moveTo>
                  <a:pt x="1940242" y="3429000"/>
                </a:moveTo>
                <a:lnTo>
                  <a:pt x="1936381" y="3429000"/>
                </a:lnTo>
                <a:lnTo>
                  <a:pt x="1940139" y="3433674"/>
                </a:lnTo>
                <a:lnTo>
                  <a:pt x="1940242" y="3429000"/>
                </a:lnTo>
                <a:close/>
              </a:path>
              <a:path w="4498975" h="3797300">
                <a:moveTo>
                  <a:pt x="1711121" y="3416300"/>
                </a:moveTo>
                <a:lnTo>
                  <a:pt x="1707400" y="3416300"/>
                </a:lnTo>
                <a:lnTo>
                  <a:pt x="1710791" y="3429000"/>
                </a:lnTo>
                <a:lnTo>
                  <a:pt x="1711579" y="3429000"/>
                </a:lnTo>
                <a:lnTo>
                  <a:pt x="1711121" y="3416300"/>
                </a:lnTo>
                <a:close/>
              </a:path>
              <a:path w="4498975" h="3797300">
                <a:moveTo>
                  <a:pt x="1739061" y="3416300"/>
                </a:moveTo>
                <a:lnTo>
                  <a:pt x="1716348" y="3416300"/>
                </a:lnTo>
                <a:lnTo>
                  <a:pt x="1724758" y="3429000"/>
                </a:lnTo>
                <a:lnTo>
                  <a:pt x="1733125" y="3429000"/>
                </a:lnTo>
                <a:lnTo>
                  <a:pt x="1739061" y="3416300"/>
                </a:lnTo>
                <a:close/>
              </a:path>
              <a:path w="4498975" h="3797300">
                <a:moveTo>
                  <a:pt x="1749234" y="3416300"/>
                </a:moveTo>
                <a:lnTo>
                  <a:pt x="1743900" y="3416300"/>
                </a:lnTo>
                <a:lnTo>
                  <a:pt x="1748383" y="3429000"/>
                </a:lnTo>
                <a:lnTo>
                  <a:pt x="1749767" y="3429000"/>
                </a:lnTo>
                <a:lnTo>
                  <a:pt x="1749234" y="3416300"/>
                </a:lnTo>
                <a:close/>
              </a:path>
              <a:path w="4498975" h="3797300">
                <a:moveTo>
                  <a:pt x="1852714" y="3416300"/>
                </a:moveTo>
                <a:lnTo>
                  <a:pt x="1753679" y="3416300"/>
                </a:lnTo>
                <a:lnTo>
                  <a:pt x="1764830" y="3429000"/>
                </a:lnTo>
                <a:lnTo>
                  <a:pt x="1854987" y="3429000"/>
                </a:lnTo>
                <a:lnTo>
                  <a:pt x="1852714" y="3416300"/>
                </a:lnTo>
                <a:close/>
              </a:path>
              <a:path w="4498975" h="3797300">
                <a:moveTo>
                  <a:pt x="1862696" y="3416300"/>
                </a:moveTo>
                <a:lnTo>
                  <a:pt x="1856181" y="3416300"/>
                </a:lnTo>
                <a:lnTo>
                  <a:pt x="1854987" y="3429000"/>
                </a:lnTo>
                <a:lnTo>
                  <a:pt x="1862259" y="3429000"/>
                </a:lnTo>
                <a:lnTo>
                  <a:pt x="1862696" y="3416300"/>
                </a:lnTo>
                <a:close/>
              </a:path>
              <a:path w="4498975" h="3797300">
                <a:moveTo>
                  <a:pt x="1869643" y="3416300"/>
                </a:moveTo>
                <a:lnTo>
                  <a:pt x="1862899" y="3416300"/>
                </a:lnTo>
                <a:lnTo>
                  <a:pt x="1872576" y="3429000"/>
                </a:lnTo>
                <a:lnTo>
                  <a:pt x="1869643" y="3416300"/>
                </a:lnTo>
                <a:close/>
              </a:path>
              <a:path w="4498975" h="3797300">
                <a:moveTo>
                  <a:pt x="1895716" y="3416300"/>
                </a:moveTo>
                <a:lnTo>
                  <a:pt x="1892297" y="3416300"/>
                </a:lnTo>
                <a:lnTo>
                  <a:pt x="1895208" y="3429000"/>
                </a:lnTo>
                <a:lnTo>
                  <a:pt x="1900832" y="3429000"/>
                </a:lnTo>
                <a:lnTo>
                  <a:pt x="1895716" y="3416300"/>
                </a:lnTo>
                <a:close/>
              </a:path>
              <a:path w="4498975" h="3797300">
                <a:moveTo>
                  <a:pt x="1930742" y="3416300"/>
                </a:moveTo>
                <a:lnTo>
                  <a:pt x="1903037" y="3416300"/>
                </a:lnTo>
                <a:lnTo>
                  <a:pt x="1900832" y="3429000"/>
                </a:lnTo>
                <a:lnTo>
                  <a:pt x="1931517" y="3429000"/>
                </a:lnTo>
                <a:lnTo>
                  <a:pt x="1930742" y="3416300"/>
                </a:lnTo>
                <a:close/>
              </a:path>
              <a:path w="4498975" h="3797300">
                <a:moveTo>
                  <a:pt x="1948573" y="3416300"/>
                </a:moveTo>
                <a:lnTo>
                  <a:pt x="1947862" y="3429000"/>
                </a:lnTo>
                <a:lnTo>
                  <a:pt x="1955977" y="3429000"/>
                </a:lnTo>
                <a:lnTo>
                  <a:pt x="1948573" y="3416300"/>
                </a:lnTo>
                <a:close/>
              </a:path>
              <a:path w="4498975" h="3797300">
                <a:moveTo>
                  <a:pt x="1698205" y="3403600"/>
                </a:moveTo>
                <a:lnTo>
                  <a:pt x="1690622" y="3403600"/>
                </a:lnTo>
                <a:lnTo>
                  <a:pt x="1694052" y="3416300"/>
                </a:lnTo>
                <a:lnTo>
                  <a:pt x="1702384" y="3416300"/>
                </a:lnTo>
                <a:lnTo>
                  <a:pt x="1698205" y="3403600"/>
                </a:lnTo>
                <a:close/>
              </a:path>
              <a:path w="4498975" h="3797300">
                <a:moveTo>
                  <a:pt x="1868277" y="3403600"/>
                </a:moveTo>
                <a:lnTo>
                  <a:pt x="1698205" y="3403600"/>
                </a:lnTo>
                <a:lnTo>
                  <a:pt x="1706867" y="3416300"/>
                </a:lnTo>
                <a:lnTo>
                  <a:pt x="1861861" y="3416300"/>
                </a:lnTo>
                <a:lnTo>
                  <a:pt x="1868277" y="3403600"/>
                </a:lnTo>
                <a:close/>
              </a:path>
              <a:path w="4498975" h="3797300">
                <a:moveTo>
                  <a:pt x="1882305" y="3403600"/>
                </a:moveTo>
                <a:lnTo>
                  <a:pt x="1879193" y="3403600"/>
                </a:lnTo>
                <a:lnTo>
                  <a:pt x="1879625" y="3416300"/>
                </a:lnTo>
                <a:lnTo>
                  <a:pt x="1885950" y="3416300"/>
                </a:lnTo>
                <a:lnTo>
                  <a:pt x="1882305" y="3403600"/>
                </a:lnTo>
                <a:close/>
              </a:path>
              <a:path w="4498975" h="3797300">
                <a:moveTo>
                  <a:pt x="1900605" y="3403600"/>
                </a:moveTo>
                <a:lnTo>
                  <a:pt x="1899513" y="3403600"/>
                </a:lnTo>
                <a:lnTo>
                  <a:pt x="1898624" y="3416300"/>
                </a:lnTo>
                <a:lnTo>
                  <a:pt x="1905901" y="3416300"/>
                </a:lnTo>
                <a:lnTo>
                  <a:pt x="1900605" y="3403600"/>
                </a:lnTo>
                <a:close/>
              </a:path>
              <a:path w="4498975" h="3797300">
                <a:moveTo>
                  <a:pt x="1915464" y="3403600"/>
                </a:moveTo>
                <a:lnTo>
                  <a:pt x="1908695" y="3416300"/>
                </a:lnTo>
                <a:lnTo>
                  <a:pt x="1918436" y="3416300"/>
                </a:lnTo>
                <a:lnTo>
                  <a:pt x="1915464" y="3403600"/>
                </a:lnTo>
                <a:close/>
              </a:path>
              <a:path w="4498975" h="3797300">
                <a:moveTo>
                  <a:pt x="1748574" y="3390900"/>
                </a:moveTo>
                <a:lnTo>
                  <a:pt x="1655026" y="3390900"/>
                </a:lnTo>
                <a:lnTo>
                  <a:pt x="1667505" y="3403600"/>
                </a:lnTo>
                <a:lnTo>
                  <a:pt x="1752257" y="3403600"/>
                </a:lnTo>
                <a:lnTo>
                  <a:pt x="1748574" y="3390900"/>
                </a:lnTo>
                <a:close/>
              </a:path>
              <a:path w="4498975" h="3797300">
                <a:moveTo>
                  <a:pt x="1773440" y="3390900"/>
                </a:moveTo>
                <a:lnTo>
                  <a:pt x="1760824" y="3390900"/>
                </a:lnTo>
                <a:lnTo>
                  <a:pt x="1766206" y="3403600"/>
                </a:lnTo>
                <a:lnTo>
                  <a:pt x="1783638" y="3403600"/>
                </a:lnTo>
                <a:lnTo>
                  <a:pt x="1773440" y="3390900"/>
                </a:lnTo>
                <a:close/>
              </a:path>
              <a:path w="4498975" h="3797300">
                <a:moveTo>
                  <a:pt x="1796046" y="3378200"/>
                </a:moveTo>
                <a:lnTo>
                  <a:pt x="1784858" y="3378200"/>
                </a:lnTo>
                <a:lnTo>
                  <a:pt x="1783638" y="3403600"/>
                </a:lnTo>
                <a:lnTo>
                  <a:pt x="1791550" y="3403600"/>
                </a:lnTo>
                <a:lnTo>
                  <a:pt x="1796046" y="3378200"/>
                </a:lnTo>
                <a:close/>
              </a:path>
              <a:path w="4498975" h="3797300">
                <a:moveTo>
                  <a:pt x="1822488" y="3390900"/>
                </a:moveTo>
                <a:lnTo>
                  <a:pt x="1815388" y="3390900"/>
                </a:lnTo>
                <a:lnTo>
                  <a:pt x="1815363" y="3403600"/>
                </a:lnTo>
                <a:lnTo>
                  <a:pt x="1821218" y="3403600"/>
                </a:lnTo>
                <a:lnTo>
                  <a:pt x="1822488" y="3390900"/>
                </a:lnTo>
                <a:close/>
              </a:path>
              <a:path w="4498975" h="3797300">
                <a:moveTo>
                  <a:pt x="1846770" y="3390900"/>
                </a:moveTo>
                <a:lnTo>
                  <a:pt x="1829939" y="3390900"/>
                </a:lnTo>
                <a:lnTo>
                  <a:pt x="1825904" y="3403600"/>
                </a:lnTo>
                <a:lnTo>
                  <a:pt x="1840166" y="3403600"/>
                </a:lnTo>
                <a:lnTo>
                  <a:pt x="1846770" y="3390900"/>
                </a:lnTo>
                <a:close/>
              </a:path>
              <a:path w="4498975" h="3797300">
                <a:moveTo>
                  <a:pt x="1853387" y="3390900"/>
                </a:moveTo>
                <a:lnTo>
                  <a:pt x="1846326" y="3403600"/>
                </a:lnTo>
                <a:lnTo>
                  <a:pt x="1858022" y="3403600"/>
                </a:lnTo>
                <a:lnTo>
                  <a:pt x="1853387" y="3390900"/>
                </a:lnTo>
                <a:close/>
              </a:path>
              <a:path w="4498975" h="3797300">
                <a:moveTo>
                  <a:pt x="1622679" y="3378200"/>
                </a:moveTo>
                <a:lnTo>
                  <a:pt x="1608086" y="3378200"/>
                </a:lnTo>
                <a:lnTo>
                  <a:pt x="1611486" y="3390900"/>
                </a:lnTo>
                <a:lnTo>
                  <a:pt x="1622336" y="3390900"/>
                </a:lnTo>
                <a:lnTo>
                  <a:pt x="1622679" y="3378200"/>
                </a:lnTo>
                <a:close/>
              </a:path>
              <a:path w="4498975" h="3797300">
                <a:moveTo>
                  <a:pt x="1727708" y="3378200"/>
                </a:moveTo>
                <a:lnTo>
                  <a:pt x="1627352" y="3378200"/>
                </a:lnTo>
                <a:lnTo>
                  <a:pt x="1629867" y="3390900"/>
                </a:lnTo>
                <a:lnTo>
                  <a:pt x="1731937" y="3390900"/>
                </a:lnTo>
                <a:lnTo>
                  <a:pt x="1727708" y="3378200"/>
                </a:lnTo>
                <a:close/>
              </a:path>
              <a:path w="4498975" h="3797300">
                <a:moveTo>
                  <a:pt x="1746300" y="3378200"/>
                </a:moveTo>
                <a:lnTo>
                  <a:pt x="1734223" y="3378200"/>
                </a:lnTo>
                <a:lnTo>
                  <a:pt x="1735035" y="3390900"/>
                </a:lnTo>
                <a:lnTo>
                  <a:pt x="1759102" y="3390900"/>
                </a:lnTo>
                <a:lnTo>
                  <a:pt x="1746300" y="3378200"/>
                </a:lnTo>
                <a:close/>
              </a:path>
              <a:path w="4498975" h="3797300">
                <a:moveTo>
                  <a:pt x="1771954" y="3378200"/>
                </a:moveTo>
                <a:lnTo>
                  <a:pt x="1769821" y="3378200"/>
                </a:lnTo>
                <a:lnTo>
                  <a:pt x="1776349" y="3390900"/>
                </a:lnTo>
                <a:lnTo>
                  <a:pt x="1771954" y="3378200"/>
                </a:lnTo>
                <a:close/>
              </a:path>
              <a:path w="4498975" h="3797300">
                <a:moveTo>
                  <a:pt x="1820075" y="3378200"/>
                </a:moveTo>
                <a:lnTo>
                  <a:pt x="1810346" y="3378200"/>
                </a:lnTo>
                <a:lnTo>
                  <a:pt x="1810372" y="3390900"/>
                </a:lnTo>
                <a:lnTo>
                  <a:pt x="1819592" y="3390900"/>
                </a:lnTo>
                <a:lnTo>
                  <a:pt x="1820075" y="3378200"/>
                </a:lnTo>
                <a:close/>
              </a:path>
              <a:path w="4498975" h="3797300">
                <a:moveTo>
                  <a:pt x="1593799" y="3365500"/>
                </a:moveTo>
                <a:lnTo>
                  <a:pt x="1567459" y="3365500"/>
                </a:lnTo>
                <a:lnTo>
                  <a:pt x="1572225" y="3378200"/>
                </a:lnTo>
                <a:lnTo>
                  <a:pt x="1591948" y="3378200"/>
                </a:lnTo>
                <a:lnTo>
                  <a:pt x="1593799" y="3365500"/>
                </a:lnTo>
                <a:close/>
              </a:path>
              <a:path w="4498975" h="3797300">
                <a:moveTo>
                  <a:pt x="1723072" y="3365500"/>
                </a:moveTo>
                <a:lnTo>
                  <a:pt x="1601228" y="3365500"/>
                </a:lnTo>
                <a:lnTo>
                  <a:pt x="1607604" y="3378200"/>
                </a:lnTo>
                <a:lnTo>
                  <a:pt x="1721891" y="3378200"/>
                </a:lnTo>
                <a:lnTo>
                  <a:pt x="1723072" y="3365500"/>
                </a:lnTo>
                <a:close/>
              </a:path>
              <a:path w="4498975" h="3797300">
                <a:moveTo>
                  <a:pt x="1725218" y="3365500"/>
                </a:moveTo>
                <a:lnTo>
                  <a:pt x="1726628" y="3378200"/>
                </a:lnTo>
                <a:lnTo>
                  <a:pt x="1736699" y="3378200"/>
                </a:lnTo>
                <a:lnTo>
                  <a:pt x="1725218" y="3365500"/>
                </a:lnTo>
                <a:close/>
              </a:path>
              <a:path w="4498975" h="3797300">
                <a:moveTo>
                  <a:pt x="1747418" y="3365500"/>
                </a:moveTo>
                <a:lnTo>
                  <a:pt x="1734248" y="3365500"/>
                </a:lnTo>
                <a:lnTo>
                  <a:pt x="1736699" y="3378200"/>
                </a:lnTo>
                <a:lnTo>
                  <a:pt x="1752384" y="3378200"/>
                </a:lnTo>
                <a:lnTo>
                  <a:pt x="1747418" y="3365500"/>
                </a:lnTo>
                <a:close/>
              </a:path>
              <a:path w="4498975" h="3797300">
                <a:moveTo>
                  <a:pt x="1776226" y="3365500"/>
                </a:moveTo>
                <a:lnTo>
                  <a:pt x="1772196" y="3365500"/>
                </a:lnTo>
                <a:lnTo>
                  <a:pt x="1776196" y="3378200"/>
                </a:lnTo>
                <a:lnTo>
                  <a:pt x="1781606" y="3378200"/>
                </a:lnTo>
                <a:lnTo>
                  <a:pt x="1776226" y="3365500"/>
                </a:lnTo>
                <a:close/>
              </a:path>
              <a:path w="4498975" h="3797300">
                <a:moveTo>
                  <a:pt x="1557731" y="3352800"/>
                </a:moveTo>
                <a:lnTo>
                  <a:pt x="1546237" y="3352800"/>
                </a:lnTo>
                <a:lnTo>
                  <a:pt x="1550797" y="3365500"/>
                </a:lnTo>
                <a:lnTo>
                  <a:pt x="1557731" y="3352800"/>
                </a:lnTo>
                <a:close/>
              </a:path>
              <a:path w="4498975" h="3797300">
                <a:moveTo>
                  <a:pt x="1613877" y="3352800"/>
                </a:moveTo>
                <a:lnTo>
                  <a:pt x="1557731" y="3352800"/>
                </a:lnTo>
                <a:lnTo>
                  <a:pt x="1564639" y="3365500"/>
                </a:lnTo>
                <a:lnTo>
                  <a:pt x="1603375" y="3365500"/>
                </a:lnTo>
                <a:lnTo>
                  <a:pt x="1613877" y="3352800"/>
                </a:lnTo>
                <a:close/>
              </a:path>
              <a:path w="4498975" h="3797300">
                <a:moveTo>
                  <a:pt x="1615808" y="3340100"/>
                </a:moveTo>
                <a:lnTo>
                  <a:pt x="1608886" y="3340100"/>
                </a:lnTo>
                <a:lnTo>
                  <a:pt x="1608467" y="3352800"/>
                </a:lnTo>
                <a:lnTo>
                  <a:pt x="1613877" y="3352800"/>
                </a:lnTo>
                <a:lnTo>
                  <a:pt x="1603375" y="3365500"/>
                </a:lnTo>
                <a:lnTo>
                  <a:pt x="1610106" y="3365500"/>
                </a:lnTo>
                <a:lnTo>
                  <a:pt x="1616125" y="3352800"/>
                </a:lnTo>
                <a:lnTo>
                  <a:pt x="1615808" y="3340100"/>
                </a:lnTo>
                <a:close/>
              </a:path>
              <a:path w="4498975" h="3797300">
                <a:moveTo>
                  <a:pt x="1640497" y="3340100"/>
                </a:moveTo>
                <a:lnTo>
                  <a:pt x="1615808" y="3340100"/>
                </a:lnTo>
                <a:lnTo>
                  <a:pt x="1616125" y="3352800"/>
                </a:lnTo>
                <a:lnTo>
                  <a:pt x="1610106" y="3365500"/>
                </a:lnTo>
                <a:lnTo>
                  <a:pt x="1679711" y="3365500"/>
                </a:lnTo>
                <a:lnTo>
                  <a:pt x="1675371" y="3352800"/>
                </a:lnTo>
                <a:lnTo>
                  <a:pt x="1661490" y="3352800"/>
                </a:lnTo>
                <a:lnTo>
                  <a:pt x="1640497" y="3340100"/>
                </a:lnTo>
                <a:close/>
              </a:path>
              <a:path w="4498975" h="3797300">
                <a:moveTo>
                  <a:pt x="1686979" y="3352800"/>
                </a:moveTo>
                <a:lnTo>
                  <a:pt x="1683702" y="3352800"/>
                </a:lnTo>
                <a:lnTo>
                  <a:pt x="1684858" y="3365500"/>
                </a:lnTo>
                <a:lnTo>
                  <a:pt x="1688236" y="3365500"/>
                </a:lnTo>
                <a:lnTo>
                  <a:pt x="1686979" y="3352800"/>
                </a:lnTo>
                <a:close/>
              </a:path>
              <a:path w="4498975" h="3797300">
                <a:moveTo>
                  <a:pt x="1697863" y="3352800"/>
                </a:moveTo>
                <a:lnTo>
                  <a:pt x="1690937" y="3352800"/>
                </a:lnTo>
                <a:lnTo>
                  <a:pt x="1690370" y="3365500"/>
                </a:lnTo>
                <a:lnTo>
                  <a:pt x="1696885" y="3365500"/>
                </a:lnTo>
                <a:lnTo>
                  <a:pt x="1697863" y="3352800"/>
                </a:lnTo>
                <a:close/>
              </a:path>
              <a:path w="4498975" h="3797300">
                <a:moveTo>
                  <a:pt x="1712772" y="3352800"/>
                </a:moveTo>
                <a:lnTo>
                  <a:pt x="1705546" y="3365500"/>
                </a:lnTo>
                <a:lnTo>
                  <a:pt x="1712976" y="3365500"/>
                </a:lnTo>
                <a:lnTo>
                  <a:pt x="1712772" y="3352800"/>
                </a:lnTo>
                <a:close/>
              </a:path>
              <a:path w="4498975" h="3797300">
                <a:moveTo>
                  <a:pt x="1736471" y="3352800"/>
                </a:moveTo>
                <a:lnTo>
                  <a:pt x="1719173" y="3352800"/>
                </a:lnTo>
                <a:lnTo>
                  <a:pt x="1730705" y="3365500"/>
                </a:lnTo>
                <a:lnTo>
                  <a:pt x="1740636" y="3365500"/>
                </a:lnTo>
                <a:lnTo>
                  <a:pt x="1736471" y="3352800"/>
                </a:lnTo>
                <a:close/>
              </a:path>
              <a:path w="4498975" h="3797300">
                <a:moveTo>
                  <a:pt x="1524506" y="3340100"/>
                </a:moveTo>
                <a:lnTo>
                  <a:pt x="1509944" y="3340100"/>
                </a:lnTo>
                <a:lnTo>
                  <a:pt x="1518552" y="3352800"/>
                </a:lnTo>
                <a:lnTo>
                  <a:pt x="1523123" y="3352800"/>
                </a:lnTo>
                <a:lnTo>
                  <a:pt x="1524506" y="3340100"/>
                </a:lnTo>
                <a:close/>
              </a:path>
              <a:path w="4498975" h="3797300">
                <a:moveTo>
                  <a:pt x="1608886" y="3340100"/>
                </a:moveTo>
                <a:lnTo>
                  <a:pt x="1542646" y="3340100"/>
                </a:lnTo>
                <a:lnTo>
                  <a:pt x="1537508" y="3352800"/>
                </a:lnTo>
                <a:lnTo>
                  <a:pt x="1608467" y="3352800"/>
                </a:lnTo>
                <a:lnTo>
                  <a:pt x="1608886" y="3340100"/>
                </a:lnTo>
                <a:close/>
              </a:path>
              <a:path w="4498975" h="3797300">
                <a:moveTo>
                  <a:pt x="1680429" y="3340100"/>
                </a:moveTo>
                <a:lnTo>
                  <a:pt x="1665452" y="3340100"/>
                </a:lnTo>
                <a:lnTo>
                  <a:pt x="1665617" y="3352800"/>
                </a:lnTo>
                <a:lnTo>
                  <a:pt x="1675168" y="3352800"/>
                </a:lnTo>
                <a:lnTo>
                  <a:pt x="1680429" y="3340100"/>
                </a:lnTo>
                <a:close/>
              </a:path>
              <a:path w="4498975" h="3797300">
                <a:moveTo>
                  <a:pt x="1695259" y="3340100"/>
                </a:moveTo>
                <a:lnTo>
                  <a:pt x="1680429" y="3340100"/>
                </a:lnTo>
                <a:lnTo>
                  <a:pt x="1686655" y="3352800"/>
                </a:lnTo>
                <a:lnTo>
                  <a:pt x="1703214" y="3352800"/>
                </a:lnTo>
                <a:lnTo>
                  <a:pt x="1695259" y="3340100"/>
                </a:lnTo>
                <a:close/>
              </a:path>
              <a:path w="4498975" h="3797300">
                <a:moveTo>
                  <a:pt x="1611553" y="3327400"/>
                </a:moveTo>
                <a:lnTo>
                  <a:pt x="1487462" y="3327400"/>
                </a:lnTo>
                <a:lnTo>
                  <a:pt x="1480908" y="3340100"/>
                </a:lnTo>
                <a:lnTo>
                  <a:pt x="1611604" y="3340100"/>
                </a:lnTo>
                <a:lnTo>
                  <a:pt x="1611553" y="3327400"/>
                </a:lnTo>
                <a:close/>
              </a:path>
              <a:path w="4498975" h="3797300">
                <a:moveTo>
                  <a:pt x="1611553" y="3327400"/>
                </a:moveTo>
                <a:lnTo>
                  <a:pt x="1611604" y="3340100"/>
                </a:lnTo>
                <a:lnTo>
                  <a:pt x="1623136" y="3340100"/>
                </a:lnTo>
                <a:lnTo>
                  <a:pt x="1618354" y="3331827"/>
                </a:lnTo>
                <a:lnTo>
                  <a:pt x="1611553" y="3327400"/>
                </a:lnTo>
                <a:close/>
              </a:path>
              <a:path w="4498975" h="3797300">
                <a:moveTo>
                  <a:pt x="1618354" y="3331827"/>
                </a:moveTo>
                <a:lnTo>
                  <a:pt x="1623136" y="3340100"/>
                </a:lnTo>
                <a:lnTo>
                  <a:pt x="1631061" y="3340100"/>
                </a:lnTo>
                <a:lnTo>
                  <a:pt x="1618354" y="3331827"/>
                </a:lnTo>
                <a:close/>
              </a:path>
              <a:path w="4498975" h="3797300">
                <a:moveTo>
                  <a:pt x="1640916" y="3327400"/>
                </a:moveTo>
                <a:lnTo>
                  <a:pt x="1634604" y="3327400"/>
                </a:lnTo>
                <a:lnTo>
                  <a:pt x="1631061" y="3340100"/>
                </a:lnTo>
                <a:lnTo>
                  <a:pt x="1634655" y="3340100"/>
                </a:lnTo>
                <a:lnTo>
                  <a:pt x="1640916" y="3327400"/>
                </a:lnTo>
                <a:close/>
              </a:path>
              <a:path w="4498975" h="3797300">
                <a:moveTo>
                  <a:pt x="1655635" y="3327400"/>
                </a:moveTo>
                <a:lnTo>
                  <a:pt x="1647291" y="3327400"/>
                </a:lnTo>
                <a:lnTo>
                  <a:pt x="1656080" y="3340100"/>
                </a:lnTo>
                <a:lnTo>
                  <a:pt x="1656753" y="3340100"/>
                </a:lnTo>
                <a:lnTo>
                  <a:pt x="1655635" y="3327400"/>
                </a:lnTo>
                <a:close/>
              </a:path>
              <a:path w="4498975" h="3797300">
                <a:moveTo>
                  <a:pt x="1615795" y="3327400"/>
                </a:moveTo>
                <a:lnTo>
                  <a:pt x="1611553" y="3327400"/>
                </a:lnTo>
                <a:lnTo>
                  <a:pt x="1618354" y="3331827"/>
                </a:lnTo>
                <a:lnTo>
                  <a:pt x="1615795" y="3327400"/>
                </a:lnTo>
                <a:close/>
              </a:path>
              <a:path w="4498975" h="3797300">
                <a:moveTo>
                  <a:pt x="1569399" y="3314700"/>
                </a:moveTo>
                <a:lnTo>
                  <a:pt x="1459496" y="3314700"/>
                </a:lnTo>
                <a:lnTo>
                  <a:pt x="1462582" y="3327400"/>
                </a:lnTo>
                <a:lnTo>
                  <a:pt x="1570210" y="3327400"/>
                </a:lnTo>
                <a:lnTo>
                  <a:pt x="1569399" y="3314700"/>
                </a:lnTo>
                <a:close/>
              </a:path>
              <a:path w="4498975" h="3797300">
                <a:moveTo>
                  <a:pt x="1596920" y="3314700"/>
                </a:moveTo>
                <a:lnTo>
                  <a:pt x="1580210" y="3314700"/>
                </a:lnTo>
                <a:lnTo>
                  <a:pt x="1575269" y="3327400"/>
                </a:lnTo>
                <a:lnTo>
                  <a:pt x="1595178" y="3327400"/>
                </a:lnTo>
                <a:lnTo>
                  <a:pt x="1596920" y="3314700"/>
                </a:lnTo>
                <a:close/>
              </a:path>
              <a:path w="4498975" h="3797300">
                <a:moveTo>
                  <a:pt x="1605203" y="3302000"/>
                </a:moveTo>
                <a:lnTo>
                  <a:pt x="1605749" y="3314700"/>
                </a:lnTo>
                <a:lnTo>
                  <a:pt x="1600873" y="3327400"/>
                </a:lnTo>
                <a:lnTo>
                  <a:pt x="1612908" y="3327400"/>
                </a:lnTo>
                <a:lnTo>
                  <a:pt x="1614308" y="3314700"/>
                </a:lnTo>
                <a:lnTo>
                  <a:pt x="1613789" y="3314700"/>
                </a:lnTo>
                <a:lnTo>
                  <a:pt x="1605203" y="3302000"/>
                </a:lnTo>
                <a:close/>
              </a:path>
              <a:path w="4498975" h="3797300">
                <a:moveTo>
                  <a:pt x="1618094" y="3314700"/>
                </a:moveTo>
                <a:lnTo>
                  <a:pt x="1617078" y="3327400"/>
                </a:lnTo>
                <a:lnTo>
                  <a:pt x="1625193" y="3327400"/>
                </a:lnTo>
                <a:lnTo>
                  <a:pt x="1618094" y="3314700"/>
                </a:lnTo>
                <a:close/>
              </a:path>
              <a:path w="4498975" h="3797300">
                <a:moveTo>
                  <a:pt x="1536687" y="3302000"/>
                </a:moveTo>
                <a:lnTo>
                  <a:pt x="1419780" y="3302000"/>
                </a:lnTo>
                <a:lnTo>
                  <a:pt x="1423428" y="3314700"/>
                </a:lnTo>
                <a:lnTo>
                  <a:pt x="1545539" y="3314700"/>
                </a:lnTo>
                <a:lnTo>
                  <a:pt x="1536687" y="3302000"/>
                </a:lnTo>
                <a:close/>
              </a:path>
              <a:path w="4498975" h="3797300">
                <a:moveTo>
                  <a:pt x="1551902" y="3302000"/>
                </a:moveTo>
                <a:lnTo>
                  <a:pt x="1547533" y="3302000"/>
                </a:lnTo>
                <a:lnTo>
                  <a:pt x="1546072" y="3314700"/>
                </a:lnTo>
                <a:lnTo>
                  <a:pt x="1554645" y="3314700"/>
                </a:lnTo>
                <a:lnTo>
                  <a:pt x="1551902" y="3302000"/>
                </a:lnTo>
                <a:close/>
              </a:path>
              <a:path w="4498975" h="3797300">
                <a:moveTo>
                  <a:pt x="1565163" y="3313891"/>
                </a:moveTo>
                <a:lnTo>
                  <a:pt x="1564639" y="3314700"/>
                </a:lnTo>
                <a:lnTo>
                  <a:pt x="1565617" y="3314700"/>
                </a:lnTo>
                <a:lnTo>
                  <a:pt x="1565163" y="3313891"/>
                </a:lnTo>
                <a:close/>
              </a:path>
              <a:path w="4498975" h="3797300">
                <a:moveTo>
                  <a:pt x="1580794" y="3302000"/>
                </a:moveTo>
                <a:lnTo>
                  <a:pt x="1572869" y="3302000"/>
                </a:lnTo>
                <a:lnTo>
                  <a:pt x="1565324" y="3313643"/>
                </a:lnTo>
                <a:lnTo>
                  <a:pt x="1565617" y="3314700"/>
                </a:lnTo>
                <a:lnTo>
                  <a:pt x="1578356" y="3314700"/>
                </a:lnTo>
                <a:lnTo>
                  <a:pt x="1580794" y="3302000"/>
                </a:lnTo>
                <a:close/>
              </a:path>
              <a:path w="4498975" h="3797300">
                <a:moveTo>
                  <a:pt x="1598333" y="3302000"/>
                </a:moveTo>
                <a:lnTo>
                  <a:pt x="1588706" y="3302000"/>
                </a:lnTo>
                <a:lnTo>
                  <a:pt x="1587830" y="3314700"/>
                </a:lnTo>
                <a:lnTo>
                  <a:pt x="1604403" y="3314700"/>
                </a:lnTo>
                <a:lnTo>
                  <a:pt x="1598333" y="3302000"/>
                </a:lnTo>
                <a:close/>
              </a:path>
              <a:path w="4498975" h="3797300">
                <a:moveTo>
                  <a:pt x="1562087" y="3302000"/>
                </a:moveTo>
                <a:lnTo>
                  <a:pt x="1558480" y="3302000"/>
                </a:lnTo>
                <a:lnTo>
                  <a:pt x="1565163" y="3313891"/>
                </a:lnTo>
                <a:lnTo>
                  <a:pt x="1565324" y="3313643"/>
                </a:lnTo>
                <a:lnTo>
                  <a:pt x="1562087" y="3302000"/>
                </a:lnTo>
                <a:close/>
              </a:path>
              <a:path w="4498975" h="3797300">
                <a:moveTo>
                  <a:pt x="1397165" y="3289300"/>
                </a:moveTo>
                <a:lnTo>
                  <a:pt x="1387148" y="3289300"/>
                </a:lnTo>
                <a:lnTo>
                  <a:pt x="1391119" y="3302000"/>
                </a:lnTo>
                <a:lnTo>
                  <a:pt x="1395958" y="3302000"/>
                </a:lnTo>
                <a:lnTo>
                  <a:pt x="1397165" y="3289300"/>
                </a:lnTo>
                <a:close/>
              </a:path>
              <a:path w="4498975" h="3797300">
                <a:moveTo>
                  <a:pt x="1508137" y="3289300"/>
                </a:moveTo>
                <a:lnTo>
                  <a:pt x="1403146" y="3289300"/>
                </a:lnTo>
                <a:lnTo>
                  <a:pt x="1395958" y="3302000"/>
                </a:lnTo>
                <a:lnTo>
                  <a:pt x="1508353" y="3302000"/>
                </a:lnTo>
                <a:lnTo>
                  <a:pt x="1508137" y="3289300"/>
                </a:lnTo>
                <a:close/>
              </a:path>
              <a:path w="4498975" h="3797300">
                <a:moveTo>
                  <a:pt x="1522564" y="3289300"/>
                </a:moveTo>
                <a:lnTo>
                  <a:pt x="1521409" y="3302000"/>
                </a:lnTo>
                <a:lnTo>
                  <a:pt x="1529473" y="3302000"/>
                </a:lnTo>
                <a:lnTo>
                  <a:pt x="1522564" y="3289300"/>
                </a:lnTo>
                <a:close/>
              </a:path>
              <a:path w="4498975" h="3797300">
                <a:moveTo>
                  <a:pt x="1538211" y="3289300"/>
                </a:moveTo>
                <a:lnTo>
                  <a:pt x="1530070" y="3289300"/>
                </a:lnTo>
                <a:lnTo>
                  <a:pt x="1535823" y="3302000"/>
                </a:lnTo>
                <a:lnTo>
                  <a:pt x="1545247" y="3302000"/>
                </a:lnTo>
                <a:lnTo>
                  <a:pt x="1538211" y="3289300"/>
                </a:lnTo>
                <a:close/>
              </a:path>
              <a:path w="4498975" h="3797300">
                <a:moveTo>
                  <a:pt x="1551792" y="3289300"/>
                </a:moveTo>
                <a:lnTo>
                  <a:pt x="1542542" y="3289300"/>
                </a:lnTo>
                <a:lnTo>
                  <a:pt x="1545247" y="3302000"/>
                </a:lnTo>
                <a:lnTo>
                  <a:pt x="1551655" y="3302000"/>
                </a:lnTo>
                <a:lnTo>
                  <a:pt x="1551792" y="3289300"/>
                </a:lnTo>
                <a:close/>
              </a:path>
              <a:path w="4498975" h="3797300">
                <a:moveTo>
                  <a:pt x="1482828" y="3276600"/>
                </a:moveTo>
                <a:lnTo>
                  <a:pt x="1365808" y="3276600"/>
                </a:lnTo>
                <a:lnTo>
                  <a:pt x="1357985" y="3289300"/>
                </a:lnTo>
                <a:lnTo>
                  <a:pt x="1489227" y="3289300"/>
                </a:lnTo>
                <a:lnTo>
                  <a:pt x="1482828" y="3276600"/>
                </a:lnTo>
                <a:close/>
              </a:path>
              <a:path w="4498975" h="3797300">
                <a:moveTo>
                  <a:pt x="1503662" y="3276600"/>
                </a:moveTo>
                <a:lnTo>
                  <a:pt x="1499755" y="3276600"/>
                </a:lnTo>
                <a:lnTo>
                  <a:pt x="1495416" y="3289300"/>
                </a:lnTo>
                <a:lnTo>
                  <a:pt x="1506175" y="3289300"/>
                </a:lnTo>
                <a:lnTo>
                  <a:pt x="1503662" y="3276600"/>
                </a:lnTo>
                <a:close/>
              </a:path>
              <a:path w="4498975" h="3797300">
                <a:moveTo>
                  <a:pt x="1519885" y="3276600"/>
                </a:moveTo>
                <a:lnTo>
                  <a:pt x="1513205" y="3276600"/>
                </a:lnTo>
                <a:lnTo>
                  <a:pt x="1515198" y="3289300"/>
                </a:lnTo>
                <a:lnTo>
                  <a:pt x="1519885" y="3276600"/>
                </a:lnTo>
                <a:close/>
              </a:path>
              <a:path w="4498975" h="3797300">
                <a:moveTo>
                  <a:pt x="1546428" y="3276600"/>
                </a:moveTo>
                <a:lnTo>
                  <a:pt x="1544510" y="3276600"/>
                </a:lnTo>
                <a:lnTo>
                  <a:pt x="1544294" y="3289300"/>
                </a:lnTo>
                <a:lnTo>
                  <a:pt x="1548625" y="3289300"/>
                </a:lnTo>
                <a:lnTo>
                  <a:pt x="1546428" y="3276600"/>
                </a:lnTo>
                <a:close/>
              </a:path>
              <a:path w="4498975" h="3797300">
                <a:moveTo>
                  <a:pt x="1335138" y="3263900"/>
                </a:moveTo>
                <a:lnTo>
                  <a:pt x="1328464" y="3263900"/>
                </a:lnTo>
                <a:lnTo>
                  <a:pt x="1327548" y="3276600"/>
                </a:lnTo>
                <a:lnTo>
                  <a:pt x="1344041" y="3276600"/>
                </a:lnTo>
                <a:lnTo>
                  <a:pt x="1335138" y="3263900"/>
                </a:lnTo>
                <a:close/>
              </a:path>
              <a:path w="4498975" h="3797300">
                <a:moveTo>
                  <a:pt x="1353527" y="3263900"/>
                </a:moveTo>
                <a:lnTo>
                  <a:pt x="1343101" y="3263900"/>
                </a:lnTo>
                <a:lnTo>
                  <a:pt x="1344041" y="3276600"/>
                </a:lnTo>
                <a:lnTo>
                  <a:pt x="1357820" y="3276600"/>
                </a:lnTo>
                <a:lnTo>
                  <a:pt x="1353527" y="3263900"/>
                </a:lnTo>
                <a:close/>
              </a:path>
              <a:path w="4498975" h="3797300">
                <a:moveTo>
                  <a:pt x="1368094" y="3263900"/>
                </a:moveTo>
                <a:lnTo>
                  <a:pt x="1358900" y="3263900"/>
                </a:lnTo>
                <a:lnTo>
                  <a:pt x="1365300" y="3276600"/>
                </a:lnTo>
                <a:lnTo>
                  <a:pt x="1369556" y="3276600"/>
                </a:lnTo>
                <a:lnTo>
                  <a:pt x="1368094" y="3263900"/>
                </a:lnTo>
                <a:close/>
              </a:path>
              <a:path w="4498975" h="3797300">
                <a:moveTo>
                  <a:pt x="1410843" y="3263900"/>
                </a:moveTo>
                <a:lnTo>
                  <a:pt x="1377086" y="3263900"/>
                </a:lnTo>
                <a:lnTo>
                  <a:pt x="1378038" y="3276600"/>
                </a:lnTo>
                <a:lnTo>
                  <a:pt x="1403705" y="3276600"/>
                </a:lnTo>
                <a:lnTo>
                  <a:pt x="1410843" y="3263900"/>
                </a:lnTo>
                <a:close/>
              </a:path>
              <a:path w="4498975" h="3797300">
                <a:moveTo>
                  <a:pt x="1423276" y="3263900"/>
                </a:moveTo>
                <a:lnTo>
                  <a:pt x="1410843" y="3263900"/>
                </a:lnTo>
                <a:lnTo>
                  <a:pt x="1411452" y="3276600"/>
                </a:lnTo>
                <a:lnTo>
                  <a:pt x="1428851" y="3276600"/>
                </a:lnTo>
                <a:lnTo>
                  <a:pt x="1423276" y="3263900"/>
                </a:lnTo>
                <a:close/>
              </a:path>
              <a:path w="4498975" h="3797300">
                <a:moveTo>
                  <a:pt x="1438482" y="3263900"/>
                </a:moveTo>
                <a:lnTo>
                  <a:pt x="1431455" y="3263900"/>
                </a:lnTo>
                <a:lnTo>
                  <a:pt x="1428851" y="3276600"/>
                </a:lnTo>
                <a:lnTo>
                  <a:pt x="1444578" y="3276600"/>
                </a:lnTo>
                <a:lnTo>
                  <a:pt x="1438482" y="3263900"/>
                </a:lnTo>
                <a:close/>
              </a:path>
              <a:path w="4498975" h="3797300">
                <a:moveTo>
                  <a:pt x="1486340" y="3263900"/>
                </a:moveTo>
                <a:lnTo>
                  <a:pt x="1466768" y="3263900"/>
                </a:lnTo>
                <a:lnTo>
                  <a:pt x="1466519" y="3276600"/>
                </a:lnTo>
                <a:lnTo>
                  <a:pt x="1481718" y="3276600"/>
                </a:lnTo>
                <a:lnTo>
                  <a:pt x="1486340" y="3263900"/>
                </a:lnTo>
                <a:close/>
              </a:path>
              <a:path w="4498975" h="3797300">
                <a:moveTo>
                  <a:pt x="1494129" y="3263900"/>
                </a:moveTo>
                <a:lnTo>
                  <a:pt x="1490091" y="3263900"/>
                </a:lnTo>
                <a:lnTo>
                  <a:pt x="1492135" y="3276600"/>
                </a:lnTo>
                <a:lnTo>
                  <a:pt x="1492681" y="3276600"/>
                </a:lnTo>
                <a:lnTo>
                  <a:pt x="1494129" y="3263900"/>
                </a:lnTo>
                <a:close/>
              </a:path>
              <a:path w="4498975" h="3797300">
                <a:moveTo>
                  <a:pt x="1301534" y="3251200"/>
                </a:moveTo>
                <a:lnTo>
                  <a:pt x="1295171" y="3251200"/>
                </a:lnTo>
                <a:lnTo>
                  <a:pt x="1300911" y="3263900"/>
                </a:lnTo>
                <a:lnTo>
                  <a:pt x="1301534" y="3251200"/>
                </a:lnTo>
                <a:close/>
              </a:path>
              <a:path w="4498975" h="3797300">
                <a:moveTo>
                  <a:pt x="1359928" y="3251200"/>
                </a:moveTo>
                <a:lnTo>
                  <a:pt x="1303683" y="3251200"/>
                </a:lnTo>
                <a:lnTo>
                  <a:pt x="1312079" y="3263900"/>
                </a:lnTo>
                <a:lnTo>
                  <a:pt x="1352778" y="3263900"/>
                </a:lnTo>
                <a:lnTo>
                  <a:pt x="1363490" y="3253649"/>
                </a:lnTo>
                <a:lnTo>
                  <a:pt x="1359928" y="3251200"/>
                </a:lnTo>
                <a:close/>
              </a:path>
              <a:path w="4498975" h="3797300">
                <a:moveTo>
                  <a:pt x="1365531" y="3255053"/>
                </a:moveTo>
                <a:lnTo>
                  <a:pt x="1364458" y="3263900"/>
                </a:lnTo>
                <a:lnTo>
                  <a:pt x="1371155" y="3263900"/>
                </a:lnTo>
                <a:lnTo>
                  <a:pt x="1370067" y="3258172"/>
                </a:lnTo>
                <a:lnTo>
                  <a:pt x="1365531" y="3255053"/>
                </a:lnTo>
                <a:close/>
              </a:path>
              <a:path w="4498975" h="3797300">
                <a:moveTo>
                  <a:pt x="1406144" y="3251200"/>
                </a:moveTo>
                <a:lnTo>
                  <a:pt x="1368742" y="3251200"/>
                </a:lnTo>
                <a:lnTo>
                  <a:pt x="1370067" y="3258172"/>
                </a:lnTo>
                <a:lnTo>
                  <a:pt x="1378394" y="3263900"/>
                </a:lnTo>
                <a:lnTo>
                  <a:pt x="1412062" y="3263900"/>
                </a:lnTo>
                <a:lnTo>
                  <a:pt x="1406144" y="3251200"/>
                </a:lnTo>
                <a:close/>
              </a:path>
              <a:path w="4498975" h="3797300">
                <a:moveTo>
                  <a:pt x="1423530" y="3251200"/>
                </a:moveTo>
                <a:lnTo>
                  <a:pt x="1412582" y="3251200"/>
                </a:lnTo>
                <a:lnTo>
                  <a:pt x="1412062" y="3263900"/>
                </a:lnTo>
                <a:lnTo>
                  <a:pt x="1416494" y="3263900"/>
                </a:lnTo>
                <a:lnTo>
                  <a:pt x="1423530" y="3251200"/>
                </a:lnTo>
                <a:close/>
              </a:path>
              <a:path w="4498975" h="3797300">
                <a:moveTo>
                  <a:pt x="1438871" y="3251200"/>
                </a:moveTo>
                <a:lnTo>
                  <a:pt x="1426709" y="3251200"/>
                </a:lnTo>
                <a:lnTo>
                  <a:pt x="1425359" y="3263900"/>
                </a:lnTo>
                <a:lnTo>
                  <a:pt x="1437258" y="3263900"/>
                </a:lnTo>
                <a:lnTo>
                  <a:pt x="1438871" y="3251200"/>
                </a:lnTo>
                <a:close/>
              </a:path>
              <a:path w="4498975" h="3797300">
                <a:moveTo>
                  <a:pt x="1450619" y="3251200"/>
                </a:moveTo>
                <a:lnTo>
                  <a:pt x="1441856" y="3263900"/>
                </a:lnTo>
                <a:lnTo>
                  <a:pt x="1445361" y="3263900"/>
                </a:lnTo>
                <a:lnTo>
                  <a:pt x="1450619" y="3251200"/>
                </a:lnTo>
                <a:close/>
              </a:path>
              <a:path w="4498975" h="3797300">
                <a:moveTo>
                  <a:pt x="1365992" y="3251254"/>
                </a:moveTo>
                <a:lnTo>
                  <a:pt x="1363490" y="3253649"/>
                </a:lnTo>
                <a:lnTo>
                  <a:pt x="1365531" y="3255053"/>
                </a:lnTo>
                <a:lnTo>
                  <a:pt x="1365992" y="3251254"/>
                </a:lnTo>
                <a:close/>
              </a:path>
              <a:path w="4498975" h="3797300">
                <a:moveTo>
                  <a:pt x="1365999" y="3251200"/>
                </a:moveTo>
                <a:lnTo>
                  <a:pt x="1359928" y="3251200"/>
                </a:lnTo>
                <a:lnTo>
                  <a:pt x="1363490" y="3253649"/>
                </a:lnTo>
                <a:lnTo>
                  <a:pt x="1365992" y="3251254"/>
                </a:lnTo>
                <a:close/>
              </a:path>
              <a:path w="4498975" h="3797300">
                <a:moveTo>
                  <a:pt x="1366050" y="3251200"/>
                </a:moveTo>
                <a:close/>
              </a:path>
              <a:path w="4498975" h="3797300">
                <a:moveTo>
                  <a:pt x="1289608" y="3238500"/>
                </a:moveTo>
                <a:lnTo>
                  <a:pt x="1264031" y="3238500"/>
                </a:lnTo>
                <a:lnTo>
                  <a:pt x="1269555" y="3251200"/>
                </a:lnTo>
                <a:lnTo>
                  <a:pt x="1289194" y="3251200"/>
                </a:lnTo>
                <a:lnTo>
                  <a:pt x="1289608" y="3238500"/>
                </a:lnTo>
                <a:close/>
              </a:path>
              <a:path w="4498975" h="3797300">
                <a:moveTo>
                  <a:pt x="1375613" y="3238500"/>
                </a:moveTo>
                <a:lnTo>
                  <a:pt x="1289608" y="3238500"/>
                </a:lnTo>
                <a:lnTo>
                  <a:pt x="1295730" y="3251200"/>
                </a:lnTo>
                <a:lnTo>
                  <a:pt x="1384477" y="3251200"/>
                </a:lnTo>
                <a:lnTo>
                  <a:pt x="1375613" y="3238500"/>
                </a:lnTo>
                <a:close/>
              </a:path>
              <a:path w="4498975" h="3797300">
                <a:moveTo>
                  <a:pt x="1399191" y="3247559"/>
                </a:moveTo>
                <a:lnTo>
                  <a:pt x="1398816" y="3251200"/>
                </a:lnTo>
                <a:lnTo>
                  <a:pt x="1399686" y="3248165"/>
                </a:lnTo>
                <a:lnTo>
                  <a:pt x="1399191" y="3247559"/>
                </a:lnTo>
                <a:close/>
              </a:path>
              <a:path w="4498975" h="3797300">
                <a:moveTo>
                  <a:pt x="1408774" y="3238500"/>
                </a:moveTo>
                <a:lnTo>
                  <a:pt x="1402461" y="3238500"/>
                </a:lnTo>
                <a:lnTo>
                  <a:pt x="1399686" y="3248165"/>
                </a:lnTo>
                <a:lnTo>
                  <a:pt x="1402168" y="3251200"/>
                </a:lnTo>
                <a:lnTo>
                  <a:pt x="1408292" y="3251200"/>
                </a:lnTo>
                <a:lnTo>
                  <a:pt x="1408774" y="3238500"/>
                </a:lnTo>
                <a:close/>
              </a:path>
              <a:path w="4498975" h="3797300">
                <a:moveTo>
                  <a:pt x="1427461" y="3238500"/>
                </a:moveTo>
                <a:lnTo>
                  <a:pt x="1421561" y="3238500"/>
                </a:lnTo>
                <a:lnTo>
                  <a:pt x="1417485" y="3251200"/>
                </a:lnTo>
                <a:lnTo>
                  <a:pt x="1427073" y="3251200"/>
                </a:lnTo>
                <a:lnTo>
                  <a:pt x="1427461" y="3238500"/>
                </a:lnTo>
                <a:close/>
              </a:path>
              <a:path w="4498975" h="3797300">
                <a:moveTo>
                  <a:pt x="1400124" y="3238500"/>
                </a:moveTo>
                <a:lnTo>
                  <a:pt x="1391780" y="3238500"/>
                </a:lnTo>
                <a:lnTo>
                  <a:pt x="1399191" y="3247559"/>
                </a:lnTo>
                <a:lnTo>
                  <a:pt x="1400124" y="3238500"/>
                </a:lnTo>
                <a:close/>
              </a:path>
              <a:path w="4498975" h="3797300">
                <a:moveTo>
                  <a:pt x="1252893" y="3225800"/>
                </a:moveTo>
                <a:lnTo>
                  <a:pt x="1237526" y="3225800"/>
                </a:lnTo>
                <a:lnTo>
                  <a:pt x="1243342" y="3238500"/>
                </a:lnTo>
                <a:lnTo>
                  <a:pt x="1252893" y="3225800"/>
                </a:lnTo>
                <a:close/>
              </a:path>
              <a:path w="4498975" h="3797300">
                <a:moveTo>
                  <a:pt x="1325516" y="3225800"/>
                </a:moveTo>
                <a:lnTo>
                  <a:pt x="1252893" y="3225800"/>
                </a:lnTo>
                <a:lnTo>
                  <a:pt x="1258303" y="3238500"/>
                </a:lnTo>
                <a:lnTo>
                  <a:pt x="1328229" y="3238500"/>
                </a:lnTo>
                <a:lnTo>
                  <a:pt x="1325516" y="3225800"/>
                </a:lnTo>
                <a:close/>
              </a:path>
              <a:path w="4498975" h="3797300">
                <a:moveTo>
                  <a:pt x="1342377" y="3225800"/>
                </a:moveTo>
                <a:lnTo>
                  <a:pt x="1334510" y="3225800"/>
                </a:lnTo>
                <a:lnTo>
                  <a:pt x="1337698" y="3238500"/>
                </a:lnTo>
                <a:lnTo>
                  <a:pt x="1352334" y="3238500"/>
                </a:lnTo>
                <a:lnTo>
                  <a:pt x="1342377" y="3225800"/>
                </a:lnTo>
                <a:close/>
              </a:path>
              <a:path w="4498975" h="3797300">
                <a:moveTo>
                  <a:pt x="1357122" y="3225800"/>
                </a:moveTo>
                <a:lnTo>
                  <a:pt x="1353083" y="3225800"/>
                </a:lnTo>
                <a:lnTo>
                  <a:pt x="1352334" y="3238500"/>
                </a:lnTo>
                <a:lnTo>
                  <a:pt x="1357071" y="3238500"/>
                </a:lnTo>
                <a:lnTo>
                  <a:pt x="1357122" y="3225800"/>
                </a:lnTo>
                <a:close/>
              </a:path>
              <a:path w="4498975" h="3797300">
                <a:moveTo>
                  <a:pt x="1367142" y="3225800"/>
                </a:moveTo>
                <a:lnTo>
                  <a:pt x="1357122" y="3225800"/>
                </a:lnTo>
                <a:lnTo>
                  <a:pt x="1364856" y="3238500"/>
                </a:lnTo>
                <a:lnTo>
                  <a:pt x="1376781" y="3238500"/>
                </a:lnTo>
                <a:lnTo>
                  <a:pt x="1367142" y="3225800"/>
                </a:lnTo>
                <a:close/>
              </a:path>
              <a:path w="4498975" h="3797300">
                <a:moveTo>
                  <a:pt x="1388910" y="3226190"/>
                </a:moveTo>
                <a:lnTo>
                  <a:pt x="1376908" y="3238500"/>
                </a:lnTo>
                <a:lnTo>
                  <a:pt x="1384642" y="3238500"/>
                </a:lnTo>
                <a:lnTo>
                  <a:pt x="1388521" y="3227901"/>
                </a:lnTo>
                <a:lnTo>
                  <a:pt x="1388910" y="3226190"/>
                </a:lnTo>
                <a:close/>
              </a:path>
              <a:path w="4498975" h="3797300">
                <a:moveTo>
                  <a:pt x="1393723" y="3225800"/>
                </a:moveTo>
                <a:lnTo>
                  <a:pt x="1389291" y="3225800"/>
                </a:lnTo>
                <a:lnTo>
                  <a:pt x="1388521" y="3227901"/>
                </a:lnTo>
                <a:lnTo>
                  <a:pt x="1386116" y="3238500"/>
                </a:lnTo>
                <a:lnTo>
                  <a:pt x="1396707" y="3238500"/>
                </a:lnTo>
                <a:lnTo>
                  <a:pt x="1393723" y="3225800"/>
                </a:lnTo>
                <a:close/>
              </a:path>
              <a:path w="4498975" h="3797300">
                <a:moveTo>
                  <a:pt x="1389291" y="3225800"/>
                </a:moveTo>
                <a:lnTo>
                  <a:pt x="1388999" y="3225800"/>
                </a:lnTo>
                <a:lnTo>
                  <a:pt x="1388910" y="3226190"/>
                </a:lnTo>
                <a:lnTo>
                  <a:pt x="1389291" y="3225800"/>
                </a:lnTo>
                <a:close/>
              </a:path>
              <a:path w="4498975" h="3797300">
                <a:moveTo>
                  <a:pt x="1226629" y="3213100"/>
                </a:moveTo>
                <a:lnTo>
                  <a:pt x="1211668" y="3213100"/>
                </a:lnTo>
                <a:lnTo>
                  <a:pt x="1218158" y="3225800"/>
                </a:lnTo>
                <a:lnTo>
                  <a:pt x="1237157" y="3225800"/>
                </a:lnTo>
                <a:lnTo>
                  <a:pt x="1226629" y="3213100"/>
                </a:lnTo>
                <a:close/>
              </a:path>
              <a:path w="4498975" h="3797300">
                <a:moveTo>
                  <a:pt x="1252740" y="3213100"/>
                </a:moveTo>
                <a:lnTo>
                  <a:pt x="1236395" y="3213100"/>
                </a:lnTo>
                <a:lnTo>
                  <a:pt x="1237157" y="3225800"/>
                </a:lnTo>
                <a:lnTo>
                  <a:pt x="1253921" y="3225800"/>
                </a:lnTo>
                <a:lnTo>
                  <a:pt x="1252740" y="3213100"/>
                </a:lnTo>
                <a:close/>
              </a:path>
              <a:path w="4498975" h="3797300">
                <a:moveTo>
                  <a:pt x="1254137" y="3213100"/>
                </a:moveTo>
                <a:lnTo>
                  <a:pt x="1252740" y="3213100"/>
                </a:lnTo>
                <a:lnTo>
                  <a:pt x="1253921" y="3225800"/>
                </a:lnTo>
                <a:lnTo>
                  <a:pt x="1254137" y="3213100"/>
                </a:lnTo>
                <a:close/>
              </a:path>
              <a:path w="4498975" h="3797300">
                <a:moveTo>
                  <a:pt x="1280845" y="3213100"/>
                </a:moveTo>
                <a:lnTo>
                  <a:pt x="1254137" y="3213100"/>
                </a:lnTo>
                <a:lnTo>
                  <a:pt x="1253921" y="3225800"/>
                </a:lnTo>
                <a:lnTo>
                  <a:pt x="1280579" y="3225800"/>
                </a:lnTo>
                <a:lnTo>
                  <a:pt x="1280845" y="3213100"/>
                </a:lnTo>
                <a:close/>
              </a:path>
              <a:path w="4498975" h="3797300">
                <a:moveTo>
                  <a:pt x="1324330" y="3213100"/>
                </a:moveTo>
                <a:lnTo>
                  <a:pt x="1280845" y="3213100"/>
                </a:lnTo>
                <a:lnTo>
                  <a:pt x="1284173" y="3225800"/>
                </a:lnTo>
                <a:lnTo>
                  <a:pt x="1324483" y="3225800"/>
                </a:lnTo>
                <a:lnTo>
                  <a:pt x="1324330" y="3213100"/>
                </a:lnTo>
                <a:close/>
              </a:path>
              <a:path w="4498975" h="3797300">
                <a:moveTo>
                  <a:pt x="1335184" y="3213100"/>
                </a:moveTo>
                <a:lnTo>
                  <a:pt x="1324330" y="3213100"/>
                </a:lnTo>
                <a:lnTo>
                  <a:pt x="1325270" y="3225800"/>
                </a:lnTo>
                <a:lnTo>
                  <a:pt x="1338126" y="3225800"/>
                </a:lnTo>
                <a:lnTo>
                  <a:pt x="1335184" y="3213100"/>
                </a:lnTo>
                <a:close/>
              </a:path>
              <a:path w="4498975" h="3797300">
                <a:moveTo>
                  <a:pt x="1346047" y="3213100"/>
                </a:moveTo>
                <a:lnTo>
                  <a:pt x="1341145" y="3213100"/>
                </a:lnTo>
                <a:lnTo>
                  <a:pt x="1338126" y="3225800"/>
                </a:lnTo>
                <a:lnTo>
                  <a:pt x="1346276" y="3225800"/>
                </a:lnTo>
                <a:lnTo>
                  <a:pt x="1346552" y="3216603"/>
                </a:lnTo>
                <a:lnTo>
                  <a:pt x="1346047" y="3213100"/>
                </a:lnTo>
                <a:close/>
              </a:path>
              <a:path w="4498975" h="3797300">
                <a:moveTo>
                  <a:pt x="1348117" y="3213100"/>
                </a:moveTo>
                <a:lnTo>
                  <a:pt x="1346657" y="3213100"/>
                </a:lnTo>
                <a:lnTo>
                  <a:pt x="1346552" y="3216603"/>
                </a:lnTo>
                <a:lnTo>
                  <a:pt x="1347876" y="3225800"/>
                </a:lnTo>
                <a:lnTo>
                  <a:pt x="1350162" y="3225800"/>
                </a:lnTo>
                <a:lnTo>
                  <a:pt x="1348117" y="3213100"/>
                </a:lnTo>
                <a:close/>
              </a:path>
              <a:path w="4498975" h="3797300">
                <a:moveTo>
                  <a:pt x="1376730" y="3213100"/>
                </a:moveTo>
                <a:lnTo>
                  <a:pt x="1365745" y="3225800"/>
                </a:lnTo>
                <a:lnTo>
                  <a:pt x="1377734" y="3225800"/>
                </a:lnTo>
                <a:lnTo>
                  <a:pt x="1376730" y="3213100"/>
                </a:lnTo>
                <a:close/>
              </a:path>
              <a:path w="4498975" h="3797300">
                <a:moveTo>
                  <a:pt x="1205458" y="3200400"/>
                </a:moveTo>
                <a:lnTo>
                  <a:pt x="1203299" y="3200400"/>
                </a:lnTo>
                <a:lnTo>
                  <a:pt x="1205153" y="3213100"/>
                </a:lnTo>
                <a:lnTo>
                  <a:pt x="1205458" y="3200400"/>
                </a:lnTo>
                <a:close/>
              </a:path>
              <a:path w="4498975" h="3797300">
                <a:moveTo>
                  <a:pt x="1213091" y="3200400"/>
                </a:moveTo>
                <a:lnTo>
                  <a:pt x="1211046" y="3200400"/>
                </a:lnTo>
                <a:lnTo>
                  <a:pt x="1209116" y="3213100"/>
                </a:lnTo>
                <a:lnTo>
                  <a:pt x="1218653" y="3213100"/>
                </a:lnTo>
                <a:lnTo>
                  <a:pt x="1213091" y="3200400"/>
                </a:lnTo>
                <a:close/>
              </a:path>
              <a:path w="4498975" h="3797300">
                <a:moveTo>
                  <a:pt x="1270241" y="3200400"/>
                </a:moveTo>
                <a:lnTo>
                  <a:pt x="1219555" y="3200400"/>
                </a:lnTo>
                <a:lnTo>
                  <a:pt x="1224790" y="3213100"/>
                </a:lnTo>
                <a:lnTo>
                  <a:pt x="1273949" y="3213100"/>
                </a:lnTo>
                <a:lnTo>
                  <a:pt x="1270241" y="3200400"/>
                </a:lnTo>
                <a:close/>
              </a:path>
              <a:path w="4498975" h="3797300">
                <a:moveTo>
                  <a:pt x="1291780" y="3200400"/>
                </a:moveTo>
                <a:lnTo>
                  <a:pt x="1280883" y="3200400"/>
                </a:lnTo>
                <a:lnTo>
                  <a:pt x="1276337" y="3213100"/>
                </a:lnTo>
                <a:lnTo>
                  <a:pt x="1291221" y="3213100"/>
                </a:lnTo>
                <a:lnTo>
                  <a:pt x="1291780" y="3200400"/>
                </a:lnTo>
                <a:close/>
              </a:path>
              <a:path w="4498975" h="3797300">
                <a:moveTo>
                  <a:pt x="1317777" y="3200400"/>
                </a:moveTo>
                <a:lnTo>
                  <a:pt x="1293596" y="3200400"/>
                </a:lnTo>
                <a:lnTo>
                  <a:pt x="1295361" y="3213100"/>
                </a:lnTo>
                <a:lnTo>
                  <a:pt x="1307947" y="3213100"/>
                </a:lnTo>
                <a:lnTo>
                  <a:pt x="1317777" y="3200400"/>
                </a:lnTo>
                <a:close/>
              </a:path>
              <a:path w="4498975" h="3797300">
                <a:moveTo>
                  <a:pt x="1323327" y="3200400"/>
                </a:moveTo>
                <a:lnTo>
                  <a:pt x="1316240" y="3213100"/>
                </a:lnTo>
                <a:lnTo>
                  <a:pt x="1323124" y="3213100"/>
                </a:lnTo>
                <a:lnTo>
                  <a:pt x="1323327" y="3200400"/>
                </a:lnTo>
                <a:close/>
              </a:path>
              <a:path w="4498975" h="3797300">
                <a:moveTo>
                  <a:pt x="1331925" y="3200400"/>
                </a:moveTo>
                <a:lnTo>
                  <a:pt x="1331048" y="3213100"/>
                </a:lnTo>
                <a:lnTo>
                  <a:pt x="1335112" y="3213100"/>
                </a:lnTo>
                <a:lnTo>
                  <a:pt x="1331925" y="3200400"/>
                </a:lnTo>
                <a:close/>
              </a:path>
              <a:path w="4498975" h="3797300">
                <a:moveTo>
                  <a:pt x="1347127" y="3200400"/>
                </a:moveTo>
                <a:lnTo>
                  <a:pt x="1342732" y="3213100"/>
                </a:lnTo>
                <a:lnTo>
                  <a:pt x="1354289" y="3213100"/>
                </a:lnTo>
                <a:lnTo>
                  <a:pt x="1347127" y="3200400"/>
                </a:lnTo>
                <a:close/>
              </a:path>
              <a:path w="4498975" h="3797300">
                <a:moveTo>
                  <a:pt x="1173246" y="3198905"/>
                </a:moveTo>
                <a:lnTo>
                  <a:pt x="1173886" y="3200400"/>
                </a:lnTo>
                <a:lnTo>
                  <a:pt x="1173989" y="3200140"/>
                </a:lnTo>
                <a:lnTo>
                  <a:pt x="1173246" y="3198905"/>
                </a:lnTo>
                <a:close/>
              </a:path>
              <a:path w="4498975" h="3797300">
                <a:moveTo>
                  <a:pt x="1184046" y="3187700"/>
                </a:moveTo>
                <a:lnTo>
                  <a:pt x="1178928" y="3187700"/>
                </a:lnTo>
                <a:lnTo>
                  <a:pt x="1173989" y="3200140"/>
                </a:lnTo>
                <a:lnTo>
                  <a:pt x="1174145" y="3200400"/>
                </a:lnTo>
                <a:lnTo>
                  <a:pt x="1181392" y="3200400"/>
                </a:lnTo>
                <a:lnTo>
                  <a:pt x="1184046" y="3187700"/>
                </a:lnTo>
                <a:close/>
              </a:path>
              <a:path w="4498975" h="3797300">
                <a:moveTo>
                  <a:pt x="1207184" y="3187700"/>
                </a:moveTo>
                <a:lnTo>
                  <a:pt x="1184046" y="3187700"/>
                </a:lnTo>
                <a:lnTo>
                  <a:pt x="1190891" y="3200400"/>
                </a:lnTo>
                <a:lnTo>
                  <a:pt x="1204506" y="3200400"/>
                </a:lnTo>
                <a:lnTo>
                  <a:pt x="1207184" y="3187700"/>
                </a:lnTo>
                <a:close/>
              </a:path>
              <a:path w="4498975" h="3797300">
                <a:moveTo>
                  <a:pt x="1251610" y="3187700"/>
                </a:moveTo>
                <a:lnTo>
                  <a:pt x="1215032" y="3187700"/>
                </a:lnTo>
                <a:lnTo>
                  <a:pt x="1223031" y="3200400"/>
                </a:lnTo>
                <a:lnTo>
                  <a:pt x="1259205" y="3200400"/>
                </a:lnTo>
                <a:lnTo>
                  <a:pt x="1251610" y="3187700"/>
                </a:lnTo>
                <a:close/>
              </a:path>
              <a:path w="4498975" h="3797300">
                <a:moveTo>
                  <a:pt x="1273654" y="3187700"/>
                </a:moveTo>
                <a:lnTo>
                  <a:pt x="1270025" y="3200400"/>
                </a:lnTo>
                <a:lnTo>
                  <a:pt x="1283106" y="3200400"/>
                </a:lnTo>
                <a:lnTo>
                  <a:pt x="1273654" y="3187700"/>
                </a:lnTo>
                <a:close/>
              </a:path>
              <a:path w="4498975" h="3797300">
                <a:moveTo>
                  <a:pt x="1293710" y="3187700"/>
                </a:moveTo>
                <a:lnTo>
                  <a:pt x="1285811" y="3187700"/>
                </a:lnTo>
                <a:lnTo>
                  <a:pt x="1289113" y="3200400"/>
                </a:lnTo>
                <a:lnTo>
                  <a:pt x="1296936" y="3200400"/>
                </a:lnTo>
                <a:lnTo>
                  <a:pt x="1293710" y="3187700"/>
                </a:lnTo>
                <a:close/>
              </a:path>
              <a:path w="4498975" h="3797300">
                <a:moveTo>
                  <a:pt x="1168450" y="3187700"/>
                </a:moveTo>
                <a:lnTo>
                  <a:pt x="1166504" y="3187700"/>
                </a:lnTo>
                <a:lnTo>
                  <a:pt x="1173246" y="3198905"/>
                </a:lnTo>
                <a:lnTo>
                  <a:pt x="1168450" y="3187700"/>
                </a:lnTo>
                <a:close/>
              </a:path>
              <a:path w="4498975" h="3797300">
                <a:moveTo>
                  <a:pt x="1244434" y="3175000"/>
                </a:moveTo>
                <a:lnTo>
                  <a:pt x="1140968" y="3175000"/>
                </a:lnTo>
                <a:lnTo>
                  <a:pt x="1142326" y="3187700"/>
                </a:lnTo>
                <a:lnTo>
                  <a:pt x="1240180" y="3187700"/>
                </a:lnTo>
                <a:lnTo>
                  <a:pt x="1244434" y="3175000"/>
                </a:lnTo>
                <a:close/>
              </a:path>
              <a:path w="4498975" h="3797300">
                <a:moveTo>
                  <a:pt x="1255598" y="3175000"/>
                </a:moveTo>
                <a:lnTo>
                  <a:pt x="1247063" y="3175000"/>
                </a:lnTo>
                <a:lnTo>
                  <a:pt x="1251178" y="3187700"/>
                </a:lnTo>
                <a:lnTo>
                  <a:pt x="1256601" y="3187700"/>
                </a:lnTo>
                <a:lnTo>
                  <a:pt x="1255598" y="3175000"/>
                </a:lnTo>
                <a:close/>
              </a:path>
              <a:path w="4498975" h="3797300">
                <a:moveTo>
                  <a:pt x="1120330" y="3149600"/>
                </a:moveTo>
                <a:lnTo>
                  <a:pt x="1109014" y="3149600"/>
                </a:lnTo>
                <a:lnTo>
                  <a:pt x="1108468" y="3162300"/>
                </a:lnTo>
                <a:lnTo>
                  <a:pt x="1116711" y="3175000"/>
                </a:lnTo>
                <a:lnTo>
                  <a:pt x="1123797" y="3162300"/>
                </a:lnTo>
                <a:lnTo>
                  <a:pt x="1123251" y="3162300"/>
                </a:lnTo>
                <a:lnTo>
                  <a:pt x="1120330" y="3149600"/>
                </a:lnTo>
                <a:close/>
              </a:path>
              <a:path w="4498975" h="3797300">
                <a:moveTo>
                  <a:pt x="1225765" y="3162300"/>
                </a:moveTo>
                <a:lnTo>
                  <a:pt x="1139964" y="3162300"/>
                </a:lnTo>
                <a:lnTo>
                  <a:pt x="1138072" y="3175000"/>
                </a:lnTo>
                <a:lnTo>
                  <a:pt x="1233030" y="3175000"/>
                </a:lnTo>
                <a:lnTo>
                  <a:pt x="1225765" y="3162300"/>
                </a:lnTo>
                <a:close/>
              </a:path>
              <a:path w="4498975" h="3797300">
                <a:moveTo>
                  <a:pt x="1242212" y="3162300"/>
                </a:moveTo>
                <a:lnTo>
                  <a:pt x="1235684" y="3175000"/>
                </a:lnTo>
                <a:lnTo>
                  <a:pt x="1244333" y="3175000"/>
                </a:lnTo>
                <a:lnTo>
                  <a:pt x="1242212" y="3162300"/>
                </a:lnTo>
                <a:close/>
              </a:path>
              <a:path w="4498975" h="3797300">
                <a:moveTo>
                  <a:pt x="1138186" y="3149600"/>
                </a:moveTo>
                <a:lnTo>
                  <a:pt x="1126439" y="3149600"/>
                </a:lnTo>
                <a:lnTo>
                  <a:pt x="1126515" y="3162300"/>
                </a:lnTo>
                <a:lnTo>
                  <a:pt x="1139532" y="3162300"/>
                </a:lnTo>
                <a:lnTo>
                  <a:pt x="1138186" y="3149600"/>
                </a:lnTo>
                <a:close/>
              </a:path>
              <a:path w="4498975" h="3797300">
                <a:moveTo>
                  <a:pt x="1145006" y="3149600"/>
                </a:moveTo>
                <a:lnTo>
                  <a:pt x="1138186" y="3149600"/>
                </a:lnTo>
                <a:lnTo>
                  <a:pt x="1139532" y="3162300"/>
                </a:lnTo>
                <a:lnTo>
                  <a:pt x="1141476" y="3162300"/>
                </a:lnTo>
                <a:lnTo>
                  <a:pt x="1145006" y="3149600"/>
                </a:lnTo>
                <a:close/>
              </a:path>
              <a:path w="4498975" h="3797300">
                <a:moveTo>
                  <a:pt x="1183373" y="3149600"/>
                </a:moveTo>
                <a:lnTo>
                  <a:pt x="1145006" y="3149600"/>
                </a:lnTo>
                <a:lnTo>
                  <a:pt x="1141476" y="3162300"/>
                </a:lnTo>
                <a:lnTo>
                  <a:pt x="1187500" y="3162300"/>
                </a:lnTo>
                <a:lnTo>
                  <a:pt x="1183373" y="3149600"/>
                </a:lnTo>
                <a:close/>
              </a:path>
              <a:path w="4498975" h="3797300">
                <a:moveTo>
                  <a:pt x="1201870" y="3149600"/>
                </a:moveTo>
                <a:lnTo>
                  <a:pt x="1197114" y="3149600"/>
                </a:lnTo>
                <a:lnTo>
                  <a:pt x="1187500" y="3162300"/>
                </a:lnTo>
                <a:lnTo>
                  <a:pt x="1199800" y="3162300"/>
                </a:lnTo>
                <a:lnTo>
                  <a:pt x="1201870" y="3149600"/>
                </a:lnTo>
                <a:close/>
              </a:path>
              <a:path w="4498975" h="3797300">
                <a:moveTo>
                  <a:pt x="1205357" y="3149600"/>
                </a:moveTo>
                <a:lnTo>
                  <a:pt x="1203934" y="3162300"/>
                </a:lnTo>
                <a:lnTo>
                  <a:pt x="1207922" y="3162300"/>
                </a:lnTo>
                <a:lnTo>
                  <a:pt x="1205357" y="3149600"/>
                </a:lnTo>
                <a:close/>
              </a:path>
              <a:path w="4498975" h="3797300">
                <a:moveTo>
                  <a:pt x="1225782" y="3149600"/>
                </a:moveTo>
                <a:lnTo>
                  <a:pt x="1215186" y="3149600"/>
                </a:lnTo>
                <a:lnTo>
                  <a:pt x="1219136" y="3162300"/>
                </a:lnTo>
                <a:lnTo>
                  <a:pt x="1223175" y="3162300"/>
                </a:lnTo>
                <a:lnTo>
                  <a:pt x="1228163" y="3153095"/>
                </a:lnTo>
                <a:lnTo>
                  <a:pt x="1225782" y="3149600"/>
                </a:lnTo>
                <a:close/>
              </a:path>
              <a:path w="4498975" h="3797300">
                <a:moveTo>
                  <a:pt x="1230563" y="3156617"/>
                </a:moveTo>
                <a:lnTo>
                  <a:pt x="1230972" y="3162300"/>
                </a:lnTo>
                <a:lnTo>
                  <a:pt x="1234435" y="3162300"/>
                </a:lnTo>
                <a:lnTo>
                  <a:pt x="1230563" y="3156617"/>
                </a:lnTo>
                <a:close/>
              </a:path>
              <a:path w="4498975" h="3797300">
                <a:moveTo>
                  <a:pt x="1230058" y="3149600"/>
                </a:moveTo>
                <a:lnTo>
                  <a:pt x="1228163" y="3153095"/>
                </a:lnTo>
                <a:lnTo>
                  <a:pt x="1230563" y="3156617"/>
                </a:lnTo>
                <a:lnTo>
                  <a:pt x="1230058" y="3149600"/>
                </a:lnTo>
                <a:close/>
              </a:path>
              <a:path w="4498975" h="3797300">
                <a:moveTo>
                  <a:pt x="1049261" y="3136900"/>
                </a:moveTo>
                <a:lnTo>
                  <a:pt x="1047902" y="3136900"/>
                </a:lnTo>
                <a:lnTo>
                  <a:pt x="1048981" y="3149600"/>
                </a:lnTo>
                <a:lnTo>
                  <a:pt x="1049261" y="3136900"/>
                </a:lnTo>
                <a:close/>
              </a:path>
              <a:path w="4498975" h="3797300">
                <a:moveTo>
                  <a:pt x="1070698" y="3136900"/>
                </a:moveTo>
                <a:lnTo>
                  <a:pt x="1060457" y="3136900"/>
                </a:lnTo>
                <a:lnTo>
                  <a:pt x="1067031" y="3149600"/>
                </a:lnTo>
                <a:lnTo>
                  <a:pt x="1070698" y="3136900"/>
                </a:lnTo>
                <a:close/>
              </a:path>
              <a:path w="4498975" h="3797300">
                <a:moveTo>
                  <a:pt x="1091780" y="3136900"/>
                </a:moveTo>
                <a:lnTo>
                  <a:pt x="1087704" y="3136900"/>
                </a:lnTo>
                <a:lnTo>
                  <a:pt x="1078407" y="3149600"/>
                </a:lnTo>
                <a:lnTo>
                  <a:pt x="1095514" y="3149600"/>
                </a:lnTo>
                <a:lnTo>
                  <a:pt x="1091780" y="3136900"/>
                </a:lnTo>
                <a:close/>
              </a:path>
              <a:path w="4498975" h="3797300">
                <a:moveTo>
                  <a:pt x="1145527" y="3136900"/>
                </a:moveTo>
                <a:lnTo>
                  <a:pt x="1097648" y="3136900"/>
                </a:lnTo>
                <a:lnTo>
                  <a:pt x="1097673" y="3149600"/>
                </a:lnTo>
                <a:lnTo>
                  <a:pt x="1143330" y="3149600"/>
                </a:lnTo>
                <a:lnTo>
                  <a:pt x="1145527" y="3136900"/>
                </a:lnTo>
                <a:close/>
              </a:path>
              <a:path w="4498975" h="3797300">
                <a:moveTo>
                  <a:pt x="1153764" y="3136900"/>
                </a:moveTo>
                <a:lnTo>
                  <a:pt x="1145527" y="3136900"/>
                </a:lnTo>
                <a:lnTo>
                  <a:pt x="1143330" y="3149600"/>
                </a:lnTo>
                <a:lnTo>
                  <a:pt x="1150785" y="3149600"/>
                </a:lnTo>
                <a:lnTo>
                  <a:pt x="1153764" y="3136900"/>
                </a:lnTo>
                <a:close/>
              </a:path>
              <a:path w="4498975" h="3797300">
                <a:moveTo>
                  <a:pt x="1164158" y="3136900"/>
                </a:moveTo>
                <a:lnTo>
                  <a:pt x="1153764" y="3136900"/>
                </a:lnTo>
                <a:lnTo>
                  <a:pt x="1150785" y="3149600"/>
                </a:lnTo>
                <a:lnTo>
                  <a:pt x="1173949" y="3149600"/>
                </a:lnTo>
                <a:lnTo>
                  <a:pt x="1164158" y="3136900"/>
                </a:lnTo>
                <a:close/>
              </a:path>
              <a:path w="4498975" h="3797300">
                <a:moveTo>
                  <a:pt x="1174669" y="3139836"/>
                </a:moveTo>
                <a:lnTo>
                  <a:pt x="1174318" y="3149600"/>
                </a:lnTo>
                <a:lnTo>
                  <a:pt x="1182509" y="3149600"/>
                </a:lnTo>
                <a:lnTo>
                  <a:pt x="1174669" y="3139836"/>
                </a:lnTo>
                <a:close/>
              </a:path>
              <a:path w="4498975" h="3797300">
                <a:moveTo>
                  <a:pt x="1192055" y="3136900"/>
                </a:moveTo>
                <a:lnTo>
                  <a:pt x="1188072" y="3136900"/>
                </a:lnTo>
                <a:lnTo>
                  <a:pt x="1182509" y="3149600"/>
                </a:lnTo>
                <a:lnTo>
                  <a:pt x="1197513" y="3149600"/>
                </a:lnTo>
                <a:lnTo>
                  <a:pt x="1192055" y="3136900"/>
                </a:lnTo>
                <a:close/>
              </a:path>
              <a:path w="4498975" h="3797300">
                <a:moveTo>
                  <a:pt x="1207198" y="3136900"/>
                </a:moveTo>
                <a:lnTo>
                  <a:pt x="1203921" y="3149600"/>
                </a:lnTo>
                <a:lnTo>
                  <a:pt x="1213434" y="3149600"/>
                </a:lnTo>
                <a:lnTo>
                  <a:pt x="1207198" y="3136900"/>
                </a:lnTo>
                <a:close/>
              </a:path>
              <a:path w="4498975" h="3797300">
                <a:moveTo>
                  <a:pt x="1174775" y="3136900"/>
                </a:moveTo>
                <a:lnTo>
                  <a:pt x="1172311" y="3136900"/>
                </a:lnTo>
                <a:lnTo>
                  <a:pt x="1174669" y="3139836"/>
                </a:lnTo>
                <a:lnTo>
                  <a:pt x="1174775" y="3136900"/>
                </a:lnTo>
                <a:close/>
              </a:path>
              <a:path w="4498975" h="3797300">
                <a:moveTo>
                  <a:pt x="1124115" y="3111500"/>
                </a:moveTo>
                <a:lnTo>
                  <a:pt x="1029487" y="3111500"/>
                </a:lnTo>
                <a:lnTo>
                  <a:pt x="1034338" y="3124200"/>
                </a:lnTo>
                <a:lnTo>
                  <a:pt x="1044486" y="3136900"/>
                </a:lnTo>
                <a:lnTo>
                  <a:pt x="1062632" y="3136900"/>
                </a:lnTo>
                <a:lnTo>
                  <a:pt x="1062916" y="3124200"/>
                </a:lnTo>
                <a:lnTo>
                  <a:pt x="1131011" y="3124200"/>
                </a:lnTo>
                <a:lnTo>
                  <a:pt x="1124115" y="3111500"/>
                </a:lnTo>
                <a:close/>
              </a:path>
              <a:path w="4498975" h="3797300">
                <a:moveTo>
                  <a:pt x="1145668" y="3124200"/>
                </a:moveTo>
                <a:lnTo>
                  <a:pt x="1069225" y="3124200"/>
                </a:lnTo>
                <a:lnTo>
                  <a:pt x="1066609" y="3136900"/>
                </a:lnTo>
                <a:lnTo>
                  <a:pt x="1149986" y="3136900"/>
                </a:lnTo>
                <a:lnTo>
                  <a:pt x="1145668" y="3124200"/>
                </a:lnTo>
                <a:close/>
              </a:path>
              <a:path w="4498975" h="3797300">
                <a:moveTo>
                  <a:pt x="1153655" y="3124200"/>
                </a:moveTo>
                <a:lnTo>
                  <a:pt x="1153325" y="3124200"/>
                </a:lnTo>
                <a:lnTo>
                  <a:pt x="1158354" y="3136900"/>
                </a:lnTo>
                <a:lnTo>
                  <a:pt x="1159446" y="3136900"/>
                </a:lnTo>
                <a:lnTo>
                  <a:pt x="1153655" y="3124200"/>
                </a:lnTo>
                <a:close/>
              </a:path>
              <a:path w="4498975" h="3797300">
                <a:moveTo>
                  <a:pt x="1162418" y="3124200"/>
                </a:moveTo>
                <a:lnTo>
                  <a:pt x="1159852" y="3124200"/>
                </a:lnTo>
                <a:lnTo>
                  <a:pt x="1159446" y="3136900"/>
                </a:lnTo>
                <a:lnTo>
                  <a:pt x="1165021" y="3136900"/>
                </a:lnTo>
                <a:lnTo>
                  <a:pt x="1162418" y="3124200"/>
                </a:lnTo>
                <a:close/>
              </a:path>
              <a:path w="4498975" h="3797300">
                <a:moveTo>
                  <a:pt x="1182204" y="3124200"/>
                </a:moveTo>
                <a:lnTo>
                  <a:pt x="1178852" y="3124200"/>
                </a:lnTo>
                <a:lnTo>
                  <a:pt x="1179156" y="3136900"/>
                </a:lnTo>
                <a:lnTo>
                  <a:pt x="1181811" y="3136900"/>
                </a:lnTo>
                <a:lnTo>
                  <a:pt x="1182204" y="3124200"/>
                </a:lnTo>
                <a:close/>
              </a:path>
              <a:path w="4498975" h="3797300">
                <a:moveTo>
                  <a:pt x="1145565" y="3111500"/>
                </a:moveTo>
                <a:lnTo>
                  <a:pt x="1138097" y="3124200"/>
                </a:lnTo>
                <a:lnTo>
                  <a:pt x="1144054" y="3124200"/>
                </a:lnTo>
                <a:lnTo>
                  <a:pt x="1145565" y="3111500"/>
                </a:lnTo>
                <a:close/>
              </a:path>
              <a:path w="4498975" h="3797300">
                <a:moveTo>
                  <a:pt x="993457" y="3098800"/>
                </a:moveTo>
                <a:lnTo>
                  <a:pt x="988085" y="3098800"/>
                </a:lnTo>
                <a:lnTo>
                  <a:pt x="990612" y="3111500"/>
                </a:lnTo>
                <a:lnTo>
                  <a:pt x="993787" y="3111500"/>
                </a:lnTo>
                <a:lnTo>
                  <a:pt x="993457" y="3098800"/>
                </a:lnTo>
                <a:close/>
              </a:path>
              <a:path w="4498975" h="3797300">
                <a:moveTo>
                  <a:pt x="1026372" y="3098800"/>
                </a:moveTo>
                <a:lnTo>
                  <a:pt x="998893" y="3098800"/>
                </a:lnTo>
                <a:lnTo>
                  <a:pt x="999236" y="3111500"/>
                </a:lnTo>
                <a:lnTo>
                  <a:pt x="1023292" y="3111500"/>
                </a:lnTo>
                <a:lnTo>
                  <a:pt x="1026372" y="3098800"/>
                </a:lnTo>
                <a:close/>
              </a:path>
              <a:path w="4498975" h="3797300">
                <a:moveTo>
                  <a:pt x="1044613" y="3098800"/>
                </a:moveTo>
                <a:lnTo>
                  <a:pt x="1026372" y="3098800"/>
                </a:lnTo>
                <a:lnTo>
                  <a:pt x="1033640" y="3111500"/>
                </a:lnTo>
                <a:lnTo>
                  <a:pt x="1047369" y="3111500"/>
                </a:lnTo>
                <a:lnTo>
                  <a:pt x="1044613" y="3098800"/>
                </a:lnTo>
                <a:close/>
              </a:path>
              <a:path w="4498975" h="3797300">
                <a:moveTo>
                  <a:pt x="1089420" y="3098800"/>
                </a:moveTo>
                <a:lnTo>
                  <a:pt x="1050645" y="3098800"/>
                </a:lnTo>
                <a:lnTo>
                  <a:pt x="1050620" y="3111500"/>
                </a:lnTo>
                <a:lnTo>
                  <a:pt x="1097018" y="3111500"/>
                </a:lnTo>
                <a:lnTo>
                  <a:pt x="1089420" y="3098800"/>
                </a:lnTo>
                <a:close/>
              </a:path>
              <a:path w="4498975" h="3797300">
                <a:moveTo>
                  <a:pt x="1116444" y="3098800"/>
                </a:moveTo>
                <a:lnTo>
                  <a:pt x="1105927" y="3098800"/>
                </a:lnTo>
                <a:lnTo>
                  <a:pt x="1103820" y="3111500"/>
                </a:lnTo>
                <a:lnTo>
                  <a:pt x="1108468" y="3111500"/>
                </a:lnTo>
                <a:lnTo>
                  <a:pt x="1116444" y="3098800"/>
                </a:lnTo>
                <a:close/>
              </a:path>
              <a:path w="4498975" h="3797300">
                <a:moveTo>
                  <a:pt x="1121792" y="3098875"/>
                </a:moveTo>
                <a:lnTo>
                  <a:pt x="1122070" y="3111500"/>
                </a:lnTo>
                <a:lnTo>
                  <a:pt x="1128458" y="3111500"/>
                </a:lnTo>
                <a:lnTo>
                  <a:pt x="1121792" y="3098875"/>
                </a:lnTo>
                <a:close/>
              </a:path>
              <a:path w="4498975" h="3797300">
                <a:moveTo>
                  <a:pt x="1121791" y="3098800"/>
                </a:moveTo>
                <a:close/>
              </a:path>
              <a:path w="4498975" h="3797300">
                <a:moveTo>
                  <a:pt x="982459" y="3086100"/>
                </a:moveTo>
                <a:lnTo>
                  <a:pt x="969213" y="3086100"/>
                </a:lnTo>
                <a:lnTo>
                  <a:pt x="976083" y="3098800"/>
                </a:lnTo>
                <a:lnTo>
                  <a:pt x="978141" y="3098800"/>
                </a:lnTo>
                <a:lnTo>
                  <a:pt x="982459" y="3086100"/>
                </a:lnTo>
                <a:close/>
              </a:path>
              <a:path w="4498975" h="3797300">
                <a:moveTo>
                  <a:pt x="996975" y="3086100"/>
                </a:moveTo>
                <a:lnTo>
                  <a:pt x="988720" y="3086100"/>
                </a:lnTo>
                <a:lnTo>
                  <a:pt x="996721" y="3098800"/>
                </a:lnTo>
                <a:lnTo>
                  <a:pt x="999477" y="3098800"/>
                </a:lnTo>
                <a:lnTo>
                  <a:pt x="996975" y="3086100"/>
                </a:lnTo>
                <a:close/>
              </a:path>
              <a:path w="4498975" h="3797300">
                <a:moveTo>
                  <a:pt x="1065504" y="3086100"/>
                </a:moveTo>
                <a:lnTo>
                  <a:pt x="1002792" y="3086100"/>
                </a:lnTo>
                <a:lnTo>
                  <a:pt x="1002880" y="3098800"/>
                </a:lnTo>
                <a:lnTo>
                  <a:pt x="1065530" y="3098800"/>
                </a:lnTo>
                <a:lnTo>
                  <a:pt x="1065504" y="3086100"/>
                </a:lnTo>
                <a:close/>
              </a:path>
              <a:path w="4498975" h="3797300">
                <a:moveTo>
                  <a:pt x="1080897" y="3086100"/>
                </a:moveTo>
                <a:lnTo>
                  <a:pt x="1076731" y="3086100"/>
                </a:lnTo>
                <a:lnTo>
                  <a:pt x="1080897" y="3098800"/>
                </a:lnTo>
                <a:lnTo>
                  <a:pt x="1083291" y="3098800"/>
                </a:lnTo>
                <a:lnTo>
                  <a:pt x="1080897" y="3086100"/>
                </a:lnTo>
                <a:close/>
              </a:path>
              <a:path w="4498975" h="3797300">
                <a:moveTo>
                  <a:pt x="1101864" y="3086100"/>
                </a:moveTo>
                <a:lnTo>
                  <a:pt x="1092352" y="3086100"/>
                </a:lnTo>
                <a:lnTo>
                  <a:pt x="1098689" y="3098800"/>
                </a:lnTo>
                <a:lnTo>
                  <a:pt x="1105014" y="3098800"/>
                </a:lnTo>
                <a:lnTo>
                  <a:pt x="1101864" y="3086100"/>
                </a:lnTo>
                <a:close/>
              </a:path>
              <a:path w="4498975" h="3797300">
                <a:moveTo>
                  <a:pt x="1038606" y="3073400"/>
                </a:moveTo>
                <a:lnTo>
                  <a:pt x="961721" y="3073400"/>
                </a:lnTo>
                <a:lnTo>
                  <a:pt x="962956" y="3086100"/>
                </a:lnTo>
                <a:lnTo>
                  <a:pt x="1035646" y="3086100"/>
                </a:lnTo>
                <a:lnTo>
                  <a:pt x="1038606" y="3073400"/>
                </a:lnTo>
                <a:close/>
              </a:path>
              <a:path w="4498975" h="3797300">
                <a:moveTo>
                  <a:pt x="1041602" y="3073781"/>
                </a:moveTo>
                <a:lnTo>
                  <a:pt x="1041565" y="3086100"/>
                </a:lnTo>
                <a:lnTo>
                  <a:pt x="1048537" y="3086100"/>
                </a:lnTo>
                <a:lnTo>
                  <a:pt x="1041602" y="3073781"/>
                </a:lnTo>
                <a:close/>
              </a:path>
              <a:path w="4498975" h="3797300">
                <a:moveTo>
                  <a:pt x="1058646" y="3073400"/>
                </a:moveTo>
                <a:lnTo>
                  <a:pt x="1051991" y="3073400"/>
                </a:lnTo>
                <a:lnTo>
                  <a:pt x="1048537" y="3086100"/>
                </a:lnTo>
                <a:lnTo>
                  <a:pt x="1055166" y="3086100"/>
                </a:lnTo>
                <a:lnTo>
                  <a:pt x="1058646" y="3073400"/>
                </a:lnTo>
                <a:close/>
              </a:path>
              <a:path w="4498975" h="3797300">
                <a:moveTo>
                  <a:pt x="1058646" y="3073400"/>
                </a:moveTo>
                <a:lnTo>
                  <a:pt x="1055166" y="3086100"/>
                </a:lnTo>
                <a:lnTo>
                  <a:pt x="1060808" y="3078686"/>
                </a:lnTo>
                <a:lnTo>
                  <a:pt x="1058646" y="3073400"/>
                </a:lnTo>
                <a:close/>
              </a:path>
              <a:path w="4498975" h="3797300">
                <a:moveTo>
                  <a:pt x="1060808" y="3078686"/>
                </a:moveTo>
                <a:lnTo>
                  <a:pt x="1055166" y="3086100"/>
                </a:lnTo>
                <a:lnTo>
                  <a:pt x="1063840" y="3086100"/>
                </a:lnTo>
                <a:lnTo>
                  <a:pt x="1060808" y="3078686"/>
                </a:lnTo>
                <a:close/>
              </a:path>
              <a:path w="4498975" h="3797300">
                <a:moveTo>
                  <a:pt x="1081049" y="3073400"/>
                </a:moveTo>
                <a:lnTo>
                  <a:pt x="1069225" y="3073400"/>
                </a:lnTo>
                <a:lnTo>
                  <a:pt x="1072324" y="3086100"/>
                </a:lnTo>
                <a:lnTo>
                  <a:pt x="1081049" y="3073400"/>
                </a:lnTo>
                <a:close/>
              </a:path>
              <a:path w="4498975" h="3797300">
                <a:moveTo>
                  <a:pt x="1064831" y="3073400"/>
                </a:moveTo>
                <a:lnTo>
                  <a:pt x="1058646" y="3073400"/>
                </a:lnTo>
                <a:lnTo>
                  <a:pt x="1060808" y="3078686"/>
                </a:lnTo>
                <a:lnTo>
                  <a:pt x="1064831" y="3073400"/>
                </a:lnTo>
                <a:close/>
              </a:path>
              <a:path w="4498975" h="3797300">
                <a:moveTo>
                  <a:pt x="1041603" y="3073400"/>
                </a:moveTo>
                <a:lnTo>
                  <a:pt x="1041387" y="3073400"/>
                </a:lnTo>
                <a:lnTo>
                  <a:pt x="1041602" y="3073781"/>
                </a:lnTo>
                <a:lnTo>
                  <a:pt x="1041603" y="3073400"/>
                </a:lnTo>
                <a:close/>
              </a:path>
              <a:path w="4498975" h="3797300">
                <a:moveTo>
                  <a:pt x="934034" y="3060700"/>
                </a:moveTo>
                <a:lnTo>
                  <a:pt x="931199" y="3060700"/>
                </a:lnTo>
                <a:lnTo>
                  <a:pt x="936409" y="3073400"/>
                </a:lnTo>
                <a:lnTo>
                  <a:pt x="937679" y="3073400"/>
                </a:lnTo>
                <a:lnTo>
                  <a:pt x="934034" y="3060700"/>
                </a:lnTo>
                <a:close/>
              </a:path>
              <a:path w="4498975" h="3797300">
                <a:moveTo>
                  <a:pt x="952119" y="3060700"/>
                </a:moveTo>
                <a:lnTo>
                  <a:pt x="941842" y="3060700"/>
                </a:lnTo>
                <a:lnTo>
                  <a:pt x="938733" y="3073400"/>
                </a:lnTo>
                <a:lnTo>
                  <a:pt x="940435" y="3073400"/>
                </a:lnTo>
                <a:lnTo>
                  <a:pt x="952119" y="3060700"/>
                </a:lnTo>
                <a:close/>
              </a:path>
              <a:path w="4498975" h="3797300">
                <a:moveTo>
                  <a:pt x="1028265" y="3060700"/>
                </a:moveTo>
                <a:lnTo>
                  <a:pt x="952119" y="3060700"/>
                </a:lnTo>
                <a:lnTo>
                  <a:pt x="952360" y="3073400"/>
                </a:lnTo>
                <a:lnTo>
                  <a:pt x="1033513" y="3073400"/>
                </a:lnTo>
                <a:lnTo>
                  <a:pt x="1028265" y="3060700"/>
                </a:lnTo>
                <a:close/>
              </a:path>
              <a:path w="4498975" h="3797300">
                <a:moveTo>
                  <a:pt x="1045057" y="3060700"/>
                </a:moveTo>
                <a:lnTo>
                  <a:pt x="1034910" y="3060700"/>
                </a:lnTo>
                <a:lnTo>
                  <a:pt x="1043597" y="3073400"/>
                </a:lnTo>
                <a:lnTo>
                  <a:pt x="1052245" y="3073400"/>
                </a:lnTo>
                <a:lnTo>
                  <a:pt x="1045057" y="3060700"/>
                </a:lnTo>
                <a:close/>
              </a:path>
              <a:path w="4498975" h="3797300">
                <a:moveTo>
                  <a:pt x="1060564" y="3060700"/>
                </a:moveTo>
                <a:lnTo>
                  <a:pt x="1052042" y="3060700"/>
                </a:lnTo>
                <a:lnTo>
                  <a:pt x="1052245" y="3073400"/>
                </a:lnTo>
                <a:lnTo>
                  <a:pt x="1058760" y="3073400"/>
                </a:lnTo>
                <a:lnTo>
                  <a:pt x="1060564" y="3060700"/>
                </a:lnTo>
                <a:close/>
              </a:path>
              <a:path w="4498975" h="3797300">
                <a:moveTo>
                  <a:pt x="1006970" y="3048000"/>
                </a:moveTo>
                <a:lnTo>
                  <a:pt x="909802" y="3048000"/>
                </a:lnTo>
                <a:lnTo>
                  <a:pt x="920343" y="3060700"/>
                </a:lnTo>
                <a:lnTo>
                  <a:pt x="1010702" y="3060700"/>
                </a:lnTo>
                <a:lnTo>
                  <a:pt x="1006970" y="3048000"/>
                </a:lnTo>
                <a:close/>
              </a:path>
              <a:path w="4498975" h="3797300">
                <a:moveTo>
                  <a:pt x="1028547" y="3048000"/>
                </a:moveTo>
                <a:lnTo>
                  <a:pt x="1018149" y="3048000"/>
                </a:lnTo>
                <a:lnTo>
                  <a:pt x="1010702" y="3060700"/>
                </a:lnTo>
                <a:lnTo>
                  <a:pt x="1028420" y="3060700"/>
                </a:lnTo>
                <a:lnTo>
                  <a:pt x="1028547" y="3048000"/>
                </a:lnTo>
                <a:close/>
              </a:path>
              <a:path w="4498975" h="3797300">
                <a:moveTo>
                  <a:pt x="1034973" y="3048000"/>
                </a:moveTo>
                <a:lnTo>
                  <a:pt x="1033818" y="3048000"/>
                </a:lnTo>
                <a:lnTo>
                  <a:pt x="1032878" y="3060700"/>
                </a:lnTo>
                <a:lnTo>
                  <a:pt x="1036256" y="3060700"/>
                </a:lnTo>
                <a:lnTo>
                  <a:pt x="1034973" y="3048000"/>
                </a:lnTo>
                <a:close/>
              </a:path>
              <a:path w="4498975" h="3797300">
                <a:moveTo>
                  <a:pt x="1040995" y="3048000"/>
                </a:moveTo>
                <a:lnTo>
                  <a:pt x="1036319" y="3048000"/>
                </a:lnTo>
                <a:lnTo>
                  <a:pt x="1037602" y="3060700"/>
                </a:lnTo>
                <a:lnTo>
                  <a:pt x="1040760" y="3060700"/>
                </a:lnTo>
                <a:lnTo>
                  <a:pt x="1040995" y="3048000"/>
                </a:lnTo>
                <a:close/>
              </a:path>
              <a:path w="4498975" h="3797300">
                <a:moveTo>
                  <a:pt x="897589" y="3043265"/>
                </a:moveTo>
                <a:lnTo>
                  <a:pt x="898791" y="3048000"/>
                </a:lnTo>
                <a:lnTo>
                  <a:pt x="898631" y="3044524"/>
                </a:lnTo>
                <a:lnTo>
                  <a:pt x="897589" y="3043265"/>
                </a:lnTo>
                <a:close/>
              </a:path>
              <a:path w="4498975" h="3797300">
                <a:moveTo>
                  <a:pt x="901363" y="3047823"/>
                </a:moveTo>
                <a:lnTo>
                  <a:pt x="901407" y="3048000"/>
                </a:lnTo>
                <a:lnTo>
                  <a:pt x="901363" y="3047823"/>
                </a:lnTo>
                <a:close/>
              </a:path>
              <a:path w="4498975" h="3797300">
                <a:moveTo>
                  <a:pt x="911351" y="3035300"/>
                </a:moveTo>
                <a:lnTo>
                  <a:pt x="901636" y="3035300"/>
                </a:lnTo>
                <a:lnTo>
                  <a:pt x="913244" y="3048000"/>
                </a:lnTo>
                <a:lnTo>
                  <a:pt x="919492" y="3048000"/>
                </a:lnTo>
                <a:lnTo>
                  <a:pt x="919476" y="3047610"/>
                </a:lnTo>
                <a:lnTo>
                  <a:pt x="911351" y="3035300"/>
                </a:lnTo>
                <a:close/>
              </a:path>
              <a:path w="4498975" h="3797300">
                <a:moveTo>
                  <a:pt x="919476" y="3047610"/>
                </a:moveTo>
                <a:lnTo>
                  <a:pt x="919492" y="3048000"/>
                </a:lnTo>
                <a:lnTo>
                  <a:pt x="919733" y="3048000"/>
                </a:lnTo>
                <a:lnTo>
                  <a:pt x="919476" y="3047610"/>
                </a:lnTo>
                <a:close/>
              </a:path>
              <a:path w="4498975" h="3797300">
                <a:moveTo>
                  <a:pt x="939050" y="3035300"/>
                </a:moveTo>
                <a:lnTo>
                  <a:pt x="918972" y="3035300"/>
                </a:lnTo>
                <a:lnTo>
                  <a:pt x="919476" y="3047610"/>
                </a:lnTo>
                <a:lnTo>
                  <a:pt x="919733" y="3048000"/>
                </a:lnTo>
                <a:lnTo>
                  <a:pt x="941273" y="3048000"/>
                </a:lnTo>
                <a:lnTo>
                  <a:pt x="939050" y="3035300"/>
                </a:lnTo>
                <a:close/>
              </a:path>
              <a:path w="4498975" h="3797300">
                <a:moveTo>
                  <a:pt x="983221" y="3035300"/>
                </a:moveTo>
                <a:lnTo>
                  <a:pt x="944333" y="3035300"/>
                </a:lnTo>
                <a:lnTo>
                  <a:pt x="946429" y="3048000"/>
                </a:lnTo>
                <a:lnTo>
                  <a:pt x="982002" y="3048000"/>
                </a:lnTo>
                <a:lnTo>
                  <a:pt x="983221" y="3035300"/>
                </a:lnTo>
                <a:close/>
              </a:path>
              <a:path w="4498975" h="3797300">
                <a:moveTo>
                  <a:pt x="994879" y="3035300"/>
                </a:moveTo>
                <a:lnTo>
                  <a:pt x="984910" y="3035300"/>
                </a:lnTo>
                <a:lnTo>
                  <a:pt x="992873" y="3048000"/>
                </a:lnTo>
                <a:lnTo>
                  <a:pt x="993762" y="3048000"/>
                </a:lnTo>
                <a:lnTo>
                  <a:pt x="994879" y="3035300"/>
                </a:lnTo>
                <a:close/>
              </a:path>
              <a:path w="4498975" h="3797300">
                <a:moveTo>
                  <a:pt x="898207" y="3035300"/>
                </a:moveTo>
                <a:lnTo>
                  <a:pt x="898631" y="3044524"/>
                </a:lnTo>
                <a:lnTo>
                  <a:pt x="901363" y="3047823"/>
                </a:lnTo>
                <a:lnTo>
                  <a:pt x="898207" y="3035300"/>
                </a:lnTo>
                <a:close/>
              </a:path>
              <a:path w="4498975" h="3797300">
                <a:moveTo>
                  <a:pt x="895565" y="3035300"/>
                </a:moveTo>
                <a:lnTo>
                  <a:pt x="890993" y="3035300"/>
                </a:lnTo>
                <a:lnTo>
                  <a:pt x="897589" y="3043265"/>
                </a:lnTo>
                <a:lnTo>
                  <a:pt x="895565" y="3035300"/>
                </a:lnTo>
                <a:close/>
              </a:path>
              <a:path w="4498975" h="3797300">
                <a:moveTo>
                  <a:pt x="947064" y="3022600"/>
                </a:moveTo>
                <a:lnTo>
                  <a:pt x="879043" y="3022600"/>
                </a:lnTo>
                <a:lnTo>
                  <a:pt x="883881" y="3035300"/>
                </a:lnTo>
                <a:lnTo>
                  <a:pt x="958456" y="3035300"/>
                </a:lnTo>
                <a:lnTo>
                  <a:pt x="947064" y="3022600"/>
                </a:lnTo>
                <a:close/>
              </a:path>
              <a:path w="4498975" h="3797300">
                <a:moveTo>
                  <a:pt x="962774" y="3022600"/>
                </a:moveTo>
                <a:lnTo>
                  <a:pt x="960869" y="3022600"/>
                </a:lnTo>
                <a:lnTo>
                  <a:pt x="958456" y="3035300"/>
                </a:lnTo>
                <a:lnTo>
                  <a:pt x="968463" y="3035300"/>
                </a:lnTo>
                <a:lnTo>
                  <a:pt x="962774" y="3022600"/>
                </a:lnTo>
                <a:close/>
              </a:path>
              <a:path w="4498975" h="3797300">
                <a:moveTo>
                  <a:pt x="984821" y="3022600"/>
                </a:moveTo>
                <a:lnTo>
                  <a:pt x="967905" y="3022600"/>
                </a:lnTo>
                <a:lnTo>
                  <a:pt x="968463" y="3035300"/>
                </a:lnTo>
                <a:lnTo>
                  <a:pt x="990092" y="3035300"/>
                </a:lnTo>
                <a:lnTo>
                  <a:pt x="984821" y="3022600"/>
                </a:lnTo>
                <a:close/>
              </a:path>
              <a:path w="4498975" h="3797300">
                <a:moveTo>
                  <a:pt x="923455" y="3009900"/>
                </a:moveTo>
                <a:lnTo>
                  <a:pt x="853935" y="3009900"/>
                </a:lnTo>
                <a:lnTo>
                  <a:pt x="860996" y="3022600"/>
                </a:lnTo>
                <a:lnTo>
                  <a:pt x="925106" y="3022600"/>
                </a:lnTo>
                <a:lnTo>
                  <a:pt x="923455" y="3009900"/>
                </a:lnTo>
                <a:close/>
              </a:path>
              <a:path w="4498975" h="3797300">
                <a:moveTo>
                  <a:pt x="928116" y="3009900"/>
                </a:moveTo>
                <a:lnTo>
                  <a:pt x="925106" y="3022600"/>
                </a:lnTo>
                <a:lnTo>
                  <a:pt x="928331" y="3022600"/>
                </a:lnTo>
                <a:lnTo>
                  <a:pt x="928116" y="3009900"/>
                </a:lnTo>
                <a:close/>
              </a:path>
              <a:path w="4498975" h="3797300">
                <a:moveTo>
                  <a:pt x="942746" y="3009900"/>
                </a:moveTo>
                <a:lnTo>
                  <a:pt x="931456" y="3009900"/>
                </a:lnTo>
                <a:lnTo>
                  <a:pt x="931379" y="3022600"/>
                </a:lnTo>
                <a:lnTo>
                  <a:pt x="936320" y="3022600"/>
                </a:lnTo>
                <a:lnTo>
                  <a:pt x="942746" y="3009900"/>
                </a:lnTo>
                <a:close/>
              </a:path>
              <a:path w="4498975" h="3797300">
                <a:moveTo>
                  <a:pt x="958037" y="3009900"/>
                </a:moveTo>
                <a:lnTo>
                  <a:pt x="952811" y="3009900"/>
                </a:lnTo>
                <a:lnTo>
                  <a:pt x="955773" y="3022600"/>
                </a:lnTo>
                <a:lnTo>
                  <a:pt x="958430" y="3022600"/>
                </a:lnTo>
                <a:lnTo>
                  <a:pt x="958037" y="3009900"/>
                </a:lnTo>
                <a:close/>
              </a:path>
              <a:path w="4498975" h="3797300">
                <a:moveTo>
                  <a:pt x="962177" y="3009900"/>
                </a:moveTo>
                <a:lnTo>
                  <a:pt x="961898" y="3009900"/>
                </a:lnTo>
                <a:lnTo>
                  <a:pt x="958430" y="3022600"/>
                </a:lnTo>
                <a:lnTo>
                  <a:pt x="969098" y="3022600"/>
                </a:lnTo>
                <a:lnTo>
                  <a:pt x="962177" y="3009900"/>
                </a:lnTo>
                <a:close/>
              </a:path>
              <a:path w="4498975" h="3797300">
                <a:moveTo>
                  <a:pt x="973975" y="3009900"/>
                </a:moveTo>
                <a:lnTo>
                  <a:pt x="968159" y="3009900"/>
                </a:lnTo>
                <a:lnTo>
                  <a:pt x="973137" y="3022600"/>
                </a:lnTo>
                <a:lnTo>
                  <a:pt x="973734" y="3022600"/>
                </a:lnTo>
                <a:lnTo>
                  <a:pt x="973975" y="3009900"/>
                </a:lnTo>
                <a:close/>
              </a:path>
              <a:path w="4498975" h="3797300">
                <a:moveTo>
                  <a:pt x="982014" y="3009900"/>
                </a:moveTo>
                <a:lnTo>
                  <a:pt x="976287" y="3009900"/>
                </a:lnTo>
                <a:lnTo>
                  <a:pt x="983551" y="3022600"/>
                </a:lnTo>
                <a:lnTo>
                  <a:pt x="982014" y="3009900"/>
                </a:lnTo>
                <a:close/>
              </a:path>
              <a:path w="4498975" h="3797300">
                <a:moveTo>
                  <a:pt x="848055" y="2997200"/>
                </a:moveTo>
                <a:lnTo>
                  <a:pt x="845350" y="2997200"/>
                </a:lnTo>
                <a:lnTo>
                  <a:pt x="846670" y="3009900"/>
                </a:lnTo>
                <a:lnTo>
                  <a:pt x="847940" y="3009900"/>
                </a:lnTo>
                <a:lnTo>
                  <a:pt x="848055" y="2997200"/>
                </a:lnTo>
                <a:close/>
              </a:path>
              <a:path w="4498975" h="3797300">
                <a:moveTo>
                  <a:pt x="906678" y="2997200"/>
                </a:moveTo>
                <a:lnTo>
                  <a:pt x="849502" y="2997200"/>
                </a:lnTo>
                <a:lnTo>
                  <a:pt x="857110" y="3009900"/>
                </a:lnTo>
                <a:lnTo>
                  <a:pt x="906945" y="3009900"/>
                </a:lnTo>
                <a:lnTo>
                  <a:pt x="906678" y="2997200"/>
                </a:lnTo>
                <a:close/>
              </a:path>
              <a:path w="4498975" h="3797300">
                <a:moveTo>
                  <a:pt x="914718" y="3006143"/>
                </a:moveTo>
                <a:lnTo>
                  <a:pt x="913930" y="3009900"/>
                </a:lnTo>
                <a:lnTo>
                  <a:pt x="916050" y="3007624"/>
                </a:lnTo>
                <a:lnTo>
                  <a:pt x="914718" y="3006143"/>
                </a:lnTo>
                <a:close/>
              </a:path>
              <a:path w="4498975" h="3797300">
                <a:moveTo>
                  <a:pt x="941349" y="2997200"/>
                </a:moveTo>
                <a:lnTo>
                  <a:pt x="925766" y="2997200"/>
                </a:lnTo>
                <a:lnTo>
                  <a:pt x="916050" y="3007624"/>
                </a:lnTo>
                <a:lnTo>
                  <a:pt x="918095" y="3009900"/>
                </a:lnTo>
                <a:lnTo>
                  <a:pt x="946845" y="3009900"/>
                </a:lnTo>
                <a:lnTo>
                  <a:pt x="941349" y="2997200"/>
                </a:lnTo>
                <a:close/>
              </a:path>
              <a:path w="4498975" h="3797300">
                <a:moveTo>
                  <a:pt x="916597" y="2997200"/>
                </a:moveTo>
                <a:lnTo>
                  <a:pt x="906678" y="2997200"/>
                </a:lnTo>
                <a:lnTo>
                  <a:pt x="914718" y="3006143"/>
                </a:lnTo>
                <a:lnTo>
                  <a:pt x="916597" y="2997200"/>
                </a:lnTo>
                <a:close/>
              </a:path>
              <a:path w="4498975" h="3797300">
                <a:moveTo>
                  <a:pt x="902220" y="2984500"/>
                </a:moveTo>
                <a:lnTo>
                  <a:pt x="815619" y="2984500"/>
                </a:lnTo>
                <a:lnTo>
                  <a:pt x="819538" y="2997200"/>
                </a:lnTo>
                <a:lnTo>
                  <a:pt x="906297" y="2997200"/>
                </a:lnTo>
                <a:lnTo>
                  <a:pt x="902220" y="2984500"/>
                </a:lnTo>
                <a:close/>
              </a:path>
              <a:path w="4498975" h="3797300">
                <a:moveTo>
                  <a:pt x="932522" y="2984500"/>
                </a:moveTo>
                <a:lnTo>
                  <a:pt x="923404" y="2984500"/>
                </a:lnTo>
                <a:lnTo>
                  <a:pt x="913828" y="2997200"/>
                </a:lnTo>
                <a:lnTo>
                  <a:pt x="926236" y="2997200"/>
                </a:lnTo>
                <a:lnTo>
                  <a:pt x="932522" y="2984500"/>
                </a:lnTo>
                <a:close/>
              </a:path>
              <a:path w="4498975" h="3797300">
                <a:moveTo>
                  <a:pt x="809383" y="2971800"/>
                </a:moveTo>
                <a:lnTo>
                  <a:pt x="803025" y="2971800"/>
                </a:lnTo>
                <a:lnTo>
                  <a:pt x="804359" y="2984500"/>
                </a:lnTo>
                <a:lnTo>
                  <a:pt x="811237" y="2984500"/>
                </a:lnTo>
                <a:lnTo>
                  <a:pt x="809383" y="2971800"/>
                </a:lnTo>
                <a:close/>
              </a:path>
              <a:path w="4498975" h="3797300">
                <a:moveTo>
                  <a:pt x="853427" y="2971800"/>
                </a:moveTo>
                <a:lnTo>
                  <a:pt x="816279" y="2971800"/>
                </a:lnTo>
                <a:lnTo>
                  <a:pt x="815255" y="2984145"/>
                </a:lnTo>
                <a:lnTo>
                  <a:pt x="815365" y="2984500"/>
                </a:lnTo>
                <a:lnTo>
                  <a:pt x="855852" y="2984500"/>
                </a:lnTo>
                <a:lnTo>
                  <a:pt x="853427" y="2971800"/>
                </a:lnTo>
                <a:close/>
              </a:path>
              <a:path w="4498975" h="3797300">
                <a:moveTo>
                  <a:pt x="870699" y="2971800"/>
                </a:moveTo>
                <a:lnTo>
                  <a:pt x="864609" y="2971800"/>
                </a:lnTo>
                <a:lnTo>
                  <a:pt x="867151" y="2984500"/>
                </a:lnTo>
                <a:lnTo>
                  <a:pt x="873645" y="2984500"/>
                </a:lnTo>
                <a:lnTo>
                  <a:pt x="870699" y="2971800"/>
                </a:lnTo>
                <a:close/>
              </a:path>
              <a:path w="4498975" h="3797300">
                <a:moveTo>
                  <a:pt x="878471" y="2971800"/>
                </a:moveTo>
                <a:lnTo>
                  <a:pt x="874560" y="2971800"/>
                </a:lnTo>
                <a:lnTo>
                  <a:pt x="877214" y="2984500"/>
                </a:lnTo>
                <a:lnTo>
                  <a:pt x="878801" y="2984500"/>
                </a:lnTo>
                <a:lnTo>
                  <a:pt x="878471" y="2971800"/>
                </a:lnTo>
                <a:close/>
              </a:path>
              <a:path w="4498975" h="3797300">
                <a:moveTo>
                  <a:pt x="895540" y="2971800"/>
                </a:moveTo>
                <a:lnTo>
                  <a:pt x="886879" y="2971800"/>
                </a:lnTo>
                <a:lnTo>
                  <a:pt x="883107" y="2984500"/>
                </a:lnTo>
                <a:lnTo>
                  <a:pt x="887260" y="2984500"/>
                </a:lnTo>
                <a:lnTo>
                  <a:pt x="895540" y="2971800"/>
                </a:lnTo>
                <a:close/>
              </a:path>
              <a:path w="4498975" h="3797300">
                <a:moveTo>
                  <a:pt x="913638" y="2971800"/>
                </a:moveTo>
                <a:lnTo>
                  <a:pt x="906373" y="2971800"/>
                </a:lnTo>
                <a:lnTo>
                  <a:pt x="905459" y="2984500"/>
                </a:lnTo>
                <a:lnTo>
                  <a:pt x="912406" y="2984500"/>
                </a:lnTo>
                <a:lnTo>
                  <a:pt x="913638" y="2971800"/>
                </a:lnTo>
                <a:close/>
              </a:path>
              <a:path w="4498975" h="3797300">
                <a:moveTo>
                  <a:pt x="814247" y="2971800"/>
                </a:moveTo>
                <a:lnTo>
                  <a:pt x="809383" y="2971800"/>
                </a:lnTo>
                <a:lnTo>
                  <a:pt x="815198" y="2984145"/>
                </a:lnTo>
                <a:lnTo>
                  <a:pt x="814247" y="2971800"/>
                </a:lnTo>
                <a:close/>
              </a:path>
              <a:path w="4498975" h="3797300">
                <a:moveTo>
                  <a:pt x="786090" y="2971777"/>
                </a:moveTo>
                <a:close/>
              </a:path>
              <a:path w="4498975" h="3797300">
                <a:moveTo>
                  <a:pt x="843533" y="2959100"/>
                </a:moveTo>
                <a:lnTo>
                  <a:pt x="787984" y="2959100"/>
                </a:lnTo>
                <a:lnTo>
                  <a:pt x="791108" y="2971800"/>
                </a:lnTo>
                <a:lnTo>
                  <a:pt x="844816" y="2971800"/>
                </a:lnTo>
                <a:lnTo>
                  <a:pt x="843533" y="2959100"/>
                </a:lnTo>
                <a:close/>
              </a:path>
              <a:path w="4498975" h="3797300">
                <a:moveTo>
                  <a:pt x="856805" y="2959100"/>
                </a:moveTo>
                <a:lnTo>
                  <a:pt x="847115" y="2959100"/>
                </a:lnTo>
                <a:lnTo>
                  <a:pt x="844816" y="2971800"/>
                </a:lnTo>
                <a:lnTo>
                  <a:pt x="865987" y="2971800"/>
                </a:lnTo>
                <a:lnTo>
                  <a:pt x="856805" y="2959100"/>
                </a:lnTo>
                <a:close/>
              </a:path>
              <a:path w="4498975" h="3797300">
                <a:moveTo>
                  <a:pt x="878890" y="2959100"/>
                </a:moveTo>
                <a:lnTo>
                  <a:pt x="869378" y="2959100"/>
                </a:lnTo>
                <a:lnTo>
                  <a:pt x="874902" y="2971800"/>
                </a:lnTo>
                <a:lnTo>
                  <a:pt x="879563" y="2971800"/>
                </a:lnTo>
                <a:lnTo>
                  <a:pt x="878890" y="2959100"/>
                </a:lnTo>
                <a:close/>
              </a:path>
              <a:path w="4498975" h="3797300">
                <a:moveTo>
                  <a:pt x="889063" y="2959100"/>
                </a:moveTo>
                <a:lnTo>
                  <a:pt x="882434" y="2959100"/>
                </a:lnTo>
                <a:lnTo>
                  <a:pt x="885164" y="2971800"/>
                </a:lnTo>
                <a:lnTo>
                  <a:pt x="889063" y="2959100"/>
                </a:lnTo>
                <a:close/>
              </a:path>
              <a:path w="4498975" h="3797300">
                <a:moveTo>
                  <a:pt x="785190" y="2959100"/>
                </a:moveTo>
                <a:lnTo>
                  <a:pt x="778526" y="2959100"/>
                </a:lnTo>
                <a:lnTo>
                  <a:pt x="786090" y="2971777"/>
                </a:lnTo>
                <a:lnTo>
                  <a:pt x="785190" y="2959100"/>
                </a:lnTo>
                <a:close/>
              </a:path>
              <a:path w="4498975" h="3797300">
                <a:moveTo>
                  <a:pt x="783374" y="2946400"/>
                </a:moveTo>
                <a:lnTo>
                  <a:pt x="762774" y="2946400"/>
                </a:lnTo>
                <a:lnTo>
                  <a:pt x="767212" y="2959100"/>
                </a:lnTo>
                <a:lnTo>
                  <a:pt x="781456" y="2959100"/>
                </a:lnTo>
                <a:lnTo>
                  <a:pt x="783374" y="2946400"/>
                </a:lnTo>
                <a:close/>
              </a:path>
              <a:path w="4498975" h="3797300">
                <a:moveTo>
                  <a:pt x="839304" y="2946400"/>
                </a:moveTo>
                <a:lnTo>
                  <a:pt x="783374" y="2946400"/>
                </a:lnTo>
                <a:lnTo>
                  <a:pt x="784923" y="2959100"/>
                </a:lnTo>
                <a:lnTo>
                  <a:pt x="844511" y="2959100"/>
                </a:lnTo>
                <a:lnTo>
                  <a:pt x="839304" y="2946400"/>
                </a:lnTo>
                <a:close/>
              </a:path>
              <a:path w="4498975" h="3797300">
                <a:moveTo>
                  <a:pt x="862368" y="2946400"/>
                </a:moveTo>
                <a:lnTo>
                  <a:pt x="843711" y="2946400"/>
                </a:lnTo>
                <a:lnTo>
                  <a:pt x="844511" y="2959100"/>
                </a:lnTo>
                <a:lnTo>
                  <a:pt x="863092" y="2959100"/>
                </a:lnTo>
                <a:lnTo>
                  <a:pt x="862368" y="2946400"/>
                </a:lnTo>
                <a:close/>
              </a:path>
              <a:path w="4498975" h="3797300">
                <a:moveTo>
                  <a:pt x="758990" y="2933700"/>
                </a:moveTo>
                <a:lnTo>
                  <a:pt x="746442" y="2933700"/>
                </a:lnTo>
                <a:lnTo>
                  <a:pt x="747154" y="2946400"/>
                </a:lnTo>
                <a:lnTo>
                  <a:pt x="756335" y="2946400"/>
                </a:lnTo>
                <a:lnTo>
                  <a:pt x="758990" y="2933700"/>
                </a:lnTo>
                <a:close/>
              </a:path>
              <a:path w="4498975" h="3797300">
                <a:moveTo>
                  <a:pt x="827011" y="2933700"/>
                </a:moveTo>
                <a:lnTo>
                  <a:pt x="769162" y="2933700"/>
                </a:lnTo>
                <a:lnTo>
                  <a:pt x="768934" y="2946400"/>
                </a:lnTo>
                <a:lnTo>
                  <a:pt x="829068" y="2946400"/>
                </a:lnTo>
                <a:lnTo>
                  <a:pt x="827011" y="2933700"/>
                </a:lnTo>
                <a:close/>
              </a:path>
              <a:path w="4498975" h="3797300">
                <a:moveTo>
                  <a:pt x="854913" y="2933700"/>
                </a:moveTo>
                <a:lnTo>
                  <a:pt x="851382" y="2933700"/>
                </a:lnTo>
                <a:lnTo>
                  <a:pt x="846378" y="2946400"/>
                </a:lnTo>
                <a:lnTo>
                  <a:pt x="853287" y="2946400"/>
                </a:lnTo>
                <a:lnTo>
                  <a:pt x="854913" y="2933700"/>
                </a:lnTo>
                <a:close/>
              </a:path>
              <a:path w="4498975" h="3797300">
                <a:moveTo>
                  <a:pt x="861136" y="2933700"/>
                </a:moveTo>
                <a:lnTo>
                  <a:pt x="854913" y="2933700"/>
                </a:lnTo>
                <a:lnTo>
                  <a:pt x="859345" y="2946400"/>
                </a:lnTo>
                <a:lnTo>
                  <a:pt x="859586" y="2946400"/>
                </a:lnTo>
                <a:lnTo>
                  <a:pt x="861136" y="2933700"/>
                </a:lnTo>
                <a:close/>
              </a:path>
              <a:path w="4498975" h="3797300">
                <a:moveTo>
                  <a:pt x="809521" y="2921000"/>
                </a:moveTo>
                <a:lnTo>
                  <a:pt x="745744" y="2921000"/>
                </a:lnTo>
                <a:lnTo>
                  <a:pt x="747915" y="2933700"/>
                </a:lnTo>
                <a:lnTo>
                  <a:pt x="810826" y="2933700"/>
                </a:lnTo>
                <a:lnTo>
                  <a:pt x="809521" y="2921000"/>
                </a:lnTo>
                <a:close/>
              </a:path>
              <a:path w="4498975" h="3797300">
                <a:moveTo>
                  <a:pt x="821194" y="2908300"/>
                </a:moveTo>
                <a:lnTo>
                  <a:pt x="816521" y="2908300"/>
                </a:lnTo>
                <a:lnTo>
                  <a:pt x="817257" y="2921000"/>
                </a:lnTo>
                <a:lnTo>
                  <a:pt x="822067" y="2921000"/>
                </a:lnTo>
                <a:lnTo>
                  <a:pt x="819010" y="2933700"/>
                </a:lnTo>
                <a:lnTo>
                  <a:pt x="835444" y="2933700"/>
                </a:lnTo>
                <a:lnTo>
                  <a:pt x="821194" y="2908300"/>
                </a:lnTo>
                <a:close/>
              </a:path>
              <a:path w="4498975" h="3797300">
                <a:moveTo>
                  <a:pt x="762126" y="2908300"/>
                </a:moveTo>
                <a:lnTo>
                  <a:pt x="719175" y="2908300"/>
                </a:lnTo>
                <a:lnTo>
                  <a:pt x="717308" y="2921000"/>
                </a:lnTo>
                <a:lnTo>
                  <a:pt x="749744" y="2921000"/>
                </a:lnTo>
                <a:lnTo>
                  <a:pt x="761457" y="2909402"/>
                </a:lnTo>
                <a:lnTo>
                  <a:pt x="762126" y="2908300"/>
                </a:lnTo>
                <a:close/>
              </a:path>
              <a:path w="4498975" h="3797300">
                <a:moveTo>
                  <a:pt x="761457" y="2909402"/>
                </a:moveTo>
                <a:lnTo>
                  <a:pt x="749744" y="2921000"/>
                </a:lnTo>
                <a:lnTo>
                  <a:pt x="754418" y="2921000"/>
                </a:lnTo>
                <a:lnTo>
                  <a:pt x="761457" y="2909402"/>
                </a:lnTo>
                <a:close/>
              </a:path>
              <a:path w="4498975" h="3797300">
                <a:moveTo>
                  <a:pt x="785698" y="2908300"/>
                </a:moveTo>
                <a:lnTo>
                  <a:pt x="762571" y="2908300"/>
                </a:lnTo>
                <a:lnTo>
                  <a:pt x="761457" y="2909402"/>
                </a:lnTo>
                <a:lnTo>
                  <a:pt x="754418" y="2921000"/>
                </a:lnTo>
                <a:lnTo>
                  <a:pt x="799947" y="2921000"/>
                </a:lnTo>
                <a:lnTo>
                  <a:pt x="785698" y="2908300"/>
                </a:lnTo>
                <a:close/>
              </a:path>
              <a:path w="4498975" h="3797300">
                <a:moveTo>
                  <a:pt x="812101" y="2908300"/>
                </a:moveTo>
                <a:lnTo>
                  <a:pt x="807059" y="2908300"/>
                </a:lnTo>
                <a:lnTo>
                  <a:pt x="804176" y="2921000"/>
                </a:lnTo>
                <a:lnTo>
                  <a:pt x="814006" y="2921000"/>
                </a:lnTo>
                <a:lnTo>
                  <a:pt x="812101" y="2908300"/>
                </a:lnTo>
                <a:close/>
              </a:path>
              <a:path w="4498975" h="3797300">
                <a:moveTo>
                  <a:pt x="831088" y="2908300"/>
                </a:moveTo>
                <a:lnTo>
                  <a:pt x="826681" y="2908300"/>
                </a:lnTo>
                <a:lnTo>
                  <a:pt x="830135" y="2921000"/>
                </a:lnTo>
                <a:lnTo>
                  <a:pt x="831862" y="2921000"/>
                </a:lnTo>
                <a:lnTo>
                  <a:pt x="831088" y="2908300"/>
                </a:lnTo>
                <a:close/>
              </a:path>
              <a:path w="4498975" h="3797300">
                <a:moveTo>
                  <a:pt x="716076" y="2895600"/>
                </a:moveTo>
                <a:lnTo>
                  <a:pt x="697584" y="2895600"/>
                </a:lnTo>
                <a:lnTo>
                  <a:pt x="704164" y="2908300"/>
                </a:lnTo>
                <a:lnTo>
                  <a:pt x="707567" y="2908300"/>
                </a:lnTo>
                <a:lnTo>
                  <a:pt x="716076" y="2895600"/>
                </a:lnTo>
                <a:close/>
              </a:path>
              <a:path w="4498975" h="3797300">
                <a:moveTo>
                  <a:pt x="760285" y="2895600"/>
                </a:moveTo>
                <a:lnTo>
                  <a:pt x="716076" y="2895600"/>
                </a:lnTo>
                <a:lnTo>
                  <a:pt x="718057" y="2908300"/>
                </a:lnTo>
                <a:lnTo>
                  <a:pt x="758431" y="2908300"/>
                </a:lnTo>
                <a:lnTo>
                  <a:pt x="760285" y="2895600"/>
                </a:lnTo>
                <a:close/>
              </a:path>
              <a:path w="4498975" h="3797300">
                <a:moveTo>
                  <a:pt x="760285" y="2895600"/>
                </a:moveTo>
                <a:lnTo>
                  <a:pt x="758431" y="2908300"/>
                </a:lnTo>
                <a:lnTo>
                  <a:pt x="764895" y="2908300"/>
                </a:lnTo>
                <a:lnTo>
                  <a:pt x="765033" y="2903715"/>
                </a:lnTo>
                <a:lnTo>
                  <a:pt x="760285" y="2895600"/>
                </a:lnTo>
                <a:close/>
              </a:path>
              <a:path w="4498975" h="3797300">
                <a:moveTo>
                  <a:pt x="765033" y="2903715"/>
                </a:moveTo>
                <a:lnTo>
                  <a:pt x="764895" y="2908300"/>
                </a:lnTo>
                <a:lnTo>
                  <a:pt x="767714" y="2908300"/>
                </a:lnTo>
                <a:lnTo>
                  <a:pt x="765033" y="2903715"/>
                </a:lnTo>
                <a:close/>
              </a:path>
              <a:path w="4498975" h="3797300">
                <a:moveTo>
                  <a:pt x="782193" y="2895600"/>
                </a:moveTo>
                <a:lnTo>
                  <a:pt x="765289" y="2895600"/>
                </a:lnTo>
                <a:lnTo>
                  <a:pt x="770127" y="2908300"/>
                </a:lnTo>
                <a:lnTo>
                  <a:pt x="790092" y="2908300"/>
                </a:lnTo>
                <a:lnTo>
                  <a:pt x="782193" y="2895600"/>
                </a:lnTo>
                <a:close/>
              </a:path>
              <a:path w="4498975" h="3797300">
                <a:moveTo>
                  <a:pt x="801103" y="2895600"/>
                </a:moveTo>
                <a:lnTo>
                  <a:pt x="794740" y="2895600"/>
                </a:lnTo>
                <a:lnTo>
                  <a:pt x="799338" y="2908300"/>
                </a:lnTo>
                <a:lnTo>
                  <a:pt x="801560" y="2908300"/>
                </a:lnTo>
                <a:lnTo>
                  <a:pt x="801103" y="2895600"/>
                </a:lnTo>
                <a:close/>
              </a:path>
              <a:path w="4498975" h="3797300">
                <a:moveTo>
                  <a:pt x="765276" y="2895600"/>
                </a:moveTo>
                <a:lnTo>
                  <a:pt x="760285" y="2895600"/>
                </a:lnTo>
                <a:lnTo>
                  <a:pt x="765033" y="2903715"/>
                </a:lnTo>
                <a:lnTo>
                  <a:pt x="765276" y="2895600"/>
                </a:lnTo>
                <a:close/>
              </a:path>
              <a:path w="4498975" h="3797300">
                <a:moveTo>
                  <a:pt x="694004" y="2870200"/>
                </a:moveTo>
                <a:lnTo>
                  <a:pt x="676541" y="2870200"/>
                </a:lnTo>
                <a:lnTo>
                  <a:pt x="674922" y="2882900"/>
                </a:lnTo>
                <a:lnTo>
                  <a:pt x="679121" y="2882900"/>
                </a:lnTo>
                <a:lnTo>
                  <a:pt x="685094" y="2895600"/>
                </a:lnTo>
                <a:lnTo>
                  <a:pt x="688797" y="2895600"/>
                </a:lnTo>
                <a:lnTo>
                  <a:pt x="694334" y="2882900"/>
                </a:lnTo>
                <a:lnTo>
                  <a:pt x="694004" y="2870200"/>
                </a:lnTo>
                <a:close/>
              </a:path>
              <a:path w="4498975" h="3797300">
                <a:moveTo>
                  <a:pt x="700392" y="2882900"/>
                </a:moveTo>
                <a:lnTo>
                  <a:pt x="698779" y="2882900"/>
                </a:lnTo>
                <a:lnTo>
                  <a:pt x="699376" y="2895600"/>
                </a:lnTo>
                <a:lnTo>
                  <a:pt x="700392" y="2882900"/>
                </a:lnTo>
                <a:close/>
              </a:path>
              <a:path w="4498975" h="3797300">
                <a:moveTo>
                  <a:pt x="753110" y="2882900"/>
                </a:moveTo>
                <a:lnTo>
                  <a:pt x="709498" y="2882900"/>
                </a:lnTo>
                <a:lnTo>
                  <a:pt x="706141" y="2895600"/>
                </a:lnTo>
                <a:lnTo>
                  <a:pt x="756704" y="2895600"/>
                </a:lnTo>
                <a:lnTo>
                  <a:pt x="753110" y="2882900"/>
                </a:lnTo>
                <a:close/>
              </a:path>
              <a:path w="4498975" h="3797300">
                <a:moveTo>
                  <a:pt x="767143" y="2882900"/>
                </a:moveTo>
                <a:lnTo>
                  <a:pt x="757021" y="2882900"/>
                </a:lnTo>
                <a:lnTo>
                  <a:pt x="756704" y="2895600"/>
                </a:lnTo>
                <a:lnTo>
                  <a:pt x="770127" y="2895600"/>
                </a:lnTo>
                <a:lnTo>
                  <a:pt x="767143" y="2882900"/>
                </a:lnTo>
                <a:close/>
              </a:path>
              <a:path w="4498975" h="3797300">
                <a:moveTo>
                  <a:pt x="778230" y="2882900"/>
                </a:moveTo>
                <a:lnTo>
                  <a:pt x="774522" y="2882900"/>
                </a:lnTo>
                <a:lnTo>
                  <a:pt x="776897" y="2895600"/>
                </a:lnTo>
                <a:lnTo>
                  <a:pt x="777786" y="2895600"/>
                </a:lnTo>
                <a:lnTo>
                  <a:pt x="778230" y="2882900"/>
                </a:lnTo>
                <a:close/>
              </a:path>
              <a:path w="4498975" h="3797300">
                <a:moveTo>
                  <a:pt x="793838" y="2882900"/>
                </a:moveTo>
                <a:lnTo>
                  <a:pt x="792327" y="2882900"/>
                </a:lnTo>
                <a:lnTo>
                  <a:pt x="792810" y="2895600"/>
                </a:lnTo>
                <a:lnTo>
                  <a:pt x="793724" y="2895600"/>
                </a:lnTo>
                <a:lnTo>
                  <a:pt x="793838" y="2882900"/>
                </a:lnTo>
                <a:close/>
              </a:path>
              <a:path w="4498975" h="3797300">
                <a:moveTo>
                  <a:pt x="663701" y="2870200"/>
                </a:moveTo>
                <a:lnTo>
                  <a:pt x="660857" y="2870200"/>
                </a:lnTo>
                <a:lnTo>
                  <a:pt x="661123" y="2882900"/>
                </a:lnTo>
                <a:lnTo>
                  <a:pt x="663701" y="2870200"/>
                </a:lnTo>
                <a:close/>
              </a:path>
              <a:path w="4498975" h="3797300">
                <a:moveTo>
                  <a:pt x="734631" y="2870200"/>
                </a:moveTo>
                <a:lnTo>
                  <a:pt x="694004" y="2870200"/>
                </a:lnTo>
                <a:lnTo>
                  <a:pt x="701713" y="2882900"/>
                </a:lnTo>
                <a:lnTo>
                  <a:pt x="736752" y="2882900"/>
                </a:lnTo>
                <a:lnTo>
                  <a:pt x="734631" y="2870200"/>
                </a:lnTo>
                <a:close/>
              </a:path>
              <a:path w="4498975" h="3797300">
                <a:moveTo>
                  <a:pt x="764489" y="2870200"/>
                </a:moveTo>
                <a:lnTo>
                  <a:pt x="746493" y="2870200"/>
                </a:lnTo>
                <a:lnTo>
                  <a:pt x="736752" y="2882900"/>
                </a:lnTo>
                <a:lnTo>
                  <a:pt x="759479" y="2882900"/>
                </a:lnTo>
                <a:lnTo>
                  <a:pt x="764489" y="2870200"/>
                </a:lnTo>
                <a:close/>
              </a:path>
              <a:path w="4498975" h="3797300">
                <a:moveTo>
                  <a:pt x="769581" y="2870200"/>
                </a:moveTo>
                <a:lnTo>
                  <a:pt x="766483" y="2882900"/>
                </a:lnTo>
                <a:lnTo>
                  <a:pt x="774293" y="2882900"/>
                </a:lnTo>
                <a:lnTo>
                  <a:pt x="769581" y="2870200"/>
                </a:lnTo>
                <a:close/>
              </a:path>
              <a:path w="4498975" h="3797300">
                <a:moveTo>
                  <a:pt x="654316" y="2857500"/>
                </a:moveTo>
                <a:lnTo>
                  <a:pt x="650036" y="2857500"/>
                </a:lnTo>
                <a:lnTo>
                  <a:pt x="656666" y="2870200"/>
                </a:lnTo>
                <a:lnTo>
                  <a:pt x="654316" y="2857500"/>
                </a:lnTo>
                <a:close/>
              </a:path>
              <a:path w="4498975" h="3797300">
                <a:moveTo>
                  <a:pt x="724166" y="2857500"/>
                </a:moveTo>
                <a:lnTo>
                  <a:pt x="654316" y="2857500"/>
                </a:lnTo>
                <a:lnTo>
                  <a:pt x="663054" y="2870200"/>
                </a:lnTo>
                <a:lnTo>
                  <a:pt x="735025" y="2870200"/>
                </a:lnTo>
                <a:lnTo>
                  <a:pt x="724166" y="2857500"/>
                </a:lnTo>
                <a:close/>
              </a:path>
              <a:path w="4498975" h="3797300">
                <a:moveTo>
                  <a:pt x="735610" y="2865766"/>
                </a:moveTo>
                <a:lnTo>
                  <a:pt x="735025" y="2870200"/>
                </a:lnTo>
                <a:lnTo>
                  <a:pt x="737184" y="2870200"/>
                </a:lnTo>
                <a:lnTo>
                  <a:pt x="735610" y="2865766"/>
                </a:lnTo>
                <a:close/>
              </a:path>
              <a:path w="4498975" h="3797300">
                <a:moveTo>
                  <a:pt x="751941" y="2857500"/>
                </a:moveTo>
                <a:lnTo>
                  <a:pt x="736701" y="2857500"/>
                </a:lnTo>
                <a:lnTo>
                  <a:pt x="736429" y="2859564"/>
                </a:lnTo>
                <a:lnTo>
                  <a:pt x="737184" y="2870200"/>
                </a:lnTo>
                <a:lnTo>
                  <a:pt x="747013" y="2870200"/>
                </a:lnTo>
                <a:lnTo>
                  <a:pt x="751941" y="2857500"/>
                </a:lnTo>
                <a:close/>
              </a:path>
              <a:path w="4498975" h="3797300">
                <a:moveTo>
                  <a:pt x="756412" y="2857500"/>
                </a:moveTo>
                <a:lnTo>
                  <a:pt x="751941" y="2857500"/>
                </a:lnTo>
                <a:lnTo>
                  <a:pt x="757085" y="2870200"/>
                </a:lnTo>
                <a:lnTo>
                  <a:pt x="763143" y="2870200"/>
                </a:lnTo>
                <a:lnTo>
                  <a:pt x="756412" y="2857500"/>
                </a:lnTo>
                <a:close/>
              </a:path>
              <a:path w="4498975" h="3797300">
                <a:moveTo>
                  <a:pt x="736282" y="2857500"/>
                </a:moveTo>
                <a:lnTo>
                  <a:pt x="732675" y="2857500"/>
                </a:lnTo>
                <a:lnTo>
                  <a:pt x="735610" y="2865766"/>
                </a:lnTo>
                <a:lnTo>
                  <a:pt x="736429" y="2859564"/>
                </a:lnTo>
                <a:lnTo>
                  <a:pt x="736282" y="2857500"/>
                </a:lnTo>
                <a:close/>
              </a:path>
              <a:path w="4498975" h="3797300">
                <a:moveTo>
                  <a:pt x="668413" y="2844800"/>
                </a:moveTo>
                <a:lnTo>
                  <a:pt x="649211" y="2844800"/>
                </a:lnTo>
                <a:lnTo>
                  <a:pt x="648576" y="2857500"/>
                </a:lnTo>
                <a:lnTo>
                  <a:pt x="669569" y="2857500"/>
                </a:lnTo>
                <a:lnTo>
                  <a:pt x="668413" y="2844800"/>
                </a:lnTo>
                <a:close/>
              </a:path>
              <a:path w="4498975" h="3797300">
                <a:moveTo>
                  <a:pt x="724395" y="2844800"/>
                </a:moveTo>
                <a:lnTo>
                  <a:pt x="672426" y="2844800"/>
                </a:lnTo>
                <a:lnTo>
                  <a:pt x="676452" y="2857500"/>
                </a:lnTo>
                <a:lnTo>
                  <a:pt x="723061" y="2857500"/>
                </a:lnTo>
                <a:lnTo>
                  <a:pt x="724395" y="2844800"/>
                </a:lnTo>
                <a:close/>
              </a:path>
              <a:path w="4498975" h="3797300">
                <a:moveTo>
                  <a:pt x="728409" y="2852115"/>
                </a:moveTo>
                <a:lnTo>
                  <a:pt x="724166" y="2857500"/>
                </a:lnTo>
                <a:lnTo>
                  <a:pt x="730821" y="2857500"/>
                </a:lnTo>
                <a:lnTo>
                  <a:pt x="728409" y="2852115"/>
                </a:lnTo>
                <a:close/>
              </a:path>
              <a:path w="4498975" h="3797300">
                <a:moveTo>
                  <a:pt x="734174" y="2844800"/>
                </a:moveTo>
                <a:lnTo>
                  <a:pt x="725131" y="2844800"/>
                </a:lnTo>
                <a:lnTo>
                  <a:pt x="728409" y="2852115"/>
                </a:lnTo>
                <a:lnTo>
                  <a:pt x="734174" y="2844800"/>
                </a:lnTo>
                <a:close/>
              </a:path>
              <a:path w="4498975" h="3797300">
                <a:moveTo>
                  <a:pt x="621588" y="2832100"/>
                </a:moveTo>
                <a:lnTo>
                  <a:pt x="614324" y="2832100"/>
                </a:lnTo>
                <a:lnTo>
                  <a:pt x="617740" y="2844800"/>
                </a:lnTo>
                <a:lnTo>
                  <a:pt x="619506" y="2844800"/>
                </a:lnTo>
                <a:lnTo>
                  <a:pt x="621588" y="2832100"/>
                </a:lnTo>
                <a:close/>
              </a:path>
              <a:path w="4498975" h="3797300">
                <a:moveTo>
                  <a:pt x="636105" y="2832100"/>
                </a:moveTo>
                <a:lnTo>
                  <a:pt x="622682" y="2832100"/>
                </a:lnTo>
                <a:lnTo>
                  <a:pt x="625361" y="2844800"/>
                </a:lnTo>
                <a:lnTo>
                  <a:pt x="634630" y="2844800"/>
                </a:lnTo>
                <a:lnTo>
                  <a:pt x="636105" y="2832100"/>
                </a:lnTo>
                <a:close/>
              </a:path>
              <a:path w="4498975" h="3797300">
                <a:moveTo>
                  <a:pt x="697761" y="2832100"/>
                </a:moveTo>
                <a:lnTo>
                  <a:pt x="636105" y="2832100"/>
                </a:lnTo>
                <a:lnTo>
                  <a:pt x="642099" y="2844800"/>
                </a:lnTo>
                <a:lnTo>
                  <a:pt x="696455" y="2844800"/>
                </a:lnTo>
                <a:lnTo>
                  <a:pt x="697761" y="2832100"/>
                </a:lnTo>
                <a:close/>
              </a:path>
              <a:path w="4498975" h="3797300">
                <a:moveTo>
                  <a:pt x="702729" y="2832100"/>
                </a:moveTo>
                <a:lnTo>
                  <a:pt x="699985" y="2832100"/>
                </a:lnTo>
                <a:lnTo>
                  <a:pt x="700189" y="2844800"/>
                </a:lnTo>
                <a:lnTo>
                  <a:pt x="702729" y="2832100"/>
                </a:lnTo>
                <a:close/>
              </a:path>
              <a:path w="4498975" h="3797300">
                <a:moveTo>
                  <a:pt x="710488" y="2832100"/>
                </a:moveTo>
                <a:lnTo>
                  <a:pt x="704494" y="2832100"/>
                </a:lnTo>
                <a:lnTo>
                  <a:pt x="704938" y="2844800"/>
                </a:lnTo>
                <a:lnTo>
                  <a:pt x="709764" y="2844800"/>
                </a:lnTo>
                <a:lnTo>
                  <a:pt x="710488" y="2832100"/>
                </a:lnTo>
                <a:close/>
              </a:path>
              <a:path w="4498975" h="3797300">
                <a:moveTo>
                  <a:pt x="725347" y="2832100"/>
                </a:moveTo>
                <a:lnTo>
                  <a:pt x="725335" y="2844800"/>
                </a:lnTo>
                <a:lnTo>
                  <a:pt x="730745" y="2844800"/>
                </a:lnTo>
                <a:lnTo>
                  <a:pt x="725347" y="2832100"/>
                </a:lnTo>
                <a:close/>
              </a:path>
              <a:path w="4498975" h="3797300">
                <a:moveTo>
                  <a:pt x="681037" y="2819400"/>
                </a:moveTo>
                <a:lnTo>
                  <a:pt x="617423" y="2819400"/>
                </a:lnTo>
                <a:lnTo>
                  <a:pt x="621339" y="2832100"/>
                </a:lnTo>
                <a:lnTo>
                  <a:pt x="689089" y="2832100"/>
                </a:lnTo>
                <a:lnTo>
                  <a:pt x="681037" y="2819400"/>
                </a:lnTo>
                <a:close/>
              </a:path>
              <a:path w="4498975" h="3797300">
                <a:moveTo>
                  <a:pt x="698744" y="2819400"/>
                </a:moveTo>
                <a:lnTo>
                  <a:pt x="694550" y="2819400"/>
                </a:lnTo>
                <a:lnTo>
                  <a:pt x="689089" y="2832100"/>
                </a:lnTo>
                <a:lnTo>
                  <a:pt x="699169" y="2832100"/>
                </a:lnTo>
                <a:lnTo>
                  <a:pt x="698744" y="2819400"/>
                </a:lnTo>
                <a:close/>
              </a:path>
              <a:path w="4498975" h="3797300">
                <a:moveTo>
                  <a:pt x="712914" y="2819400"/>
                </a:moveTo>
                <a:lnTo>
                  <a:pt x="709625" y="2832100"/>
                </a:lnTo>
                <a:lnTo>
                  <a:pt x="711365" y="2832100"/>
                </a:lnTo>
                <a:lnTo>
                  <a:pt x="712914" y="2819400"/>
                </a:lnTo>
                <a:close/>
              </a:path>
              <a:path w="4498975" h="3797300">
                <a:moveTo>
                  <a:pt x="594868" y="2806700"/>
                </a:moveTo>
                <a:lnTo>
                  <a:pt x="594410" y="2819400"/>
                </a:lnTo>
                <a:lnTo>
                  <a:pt x="594868" y="2806700"/>
                </a:lnTo>
                <a:close/>
              </a:path>
              <a:path w="4498975" h="3797300">
                <a:moveTo>
                  <a:pt x="609155" y="2806700"/>
                </a:moveTo>
                <a:lnTo>
                  <a:pt x="600882" y="2806700"/>
                </a:lnTo>
                <a:lnTo>
                  <a:pt x="601230" y="2819400"/>
                </a:lnTo>
                <a:lnTo>
                  <a:pt x="607910" y="2819400"/>
                </a:lnTo>
                <a:lnTo>
                  <a:pt x="609155" y="2806700"/>
                </a:lnTo>
                <a:close/>
              </a:path>
              <a:path w="4498975" h="3797300">
                <a:moveTo>
                  <a:pt x="656539" y="2806700"/>
                </a:moveTo>
                <a:lnTo>
                  <a:pt x="609155" y="2806700"/>
                </a:lnTo>
                <a:lnTo>
                  <a:pt x="618502" y="2819400"/>
                </a:lnTo>
                <a:lnTo>
                  <a:pt x="663320" y="2819400"/>
                </a:lnTo>
                <a:lnTo>
                  <a:pt x="656539" y="2806700"/>
                </a:lnTo>
                <a:close/>
              </a:path>
              <a:path w="4498975" h="3797300">
                <a:moveTo>
                  <a:pt x="688129" y="2806700"/>
                </a:moveTo>
                <a:lnTo>
                  <a:pt x="672477" y="2806700"/>
                </a:lnTo>
                <a:lnTo>
                  <a:pt x="674357" y="2819400"/>
                </a:lnTo>
                <a:lnTo>
                  <a:pt x="683194" y="2819400"/>
                </a:lnTo>
                <a:lnTo>
                  <a:pt x="688129" y="2806700"/>
                </a:lnTo>
                <a:close/>
              </a:path>
              <a:path w="4498975" h="3797300">
                <a:moveTo>
                  <a:pt x="693242" y="2806700"/>
                </a:moveTo>
                <a:lnTo>
                  <a:pt x="691578" y="2806700"/>
                </a:lnTo>
                <a:lnTo>
                  <a:pt x="691794" y="2819400"/>
                </a:lnTo>
                <a:lnTo>
                  <a:pt x="694931" y="2819400"/>
                </a:lnTo>
                <a:lnTo>
                  <a:pt x="693242" y="2806700"/>
                </a:lnTo>
                <a:close/>
              </a:path>
              <a:path w="4498975" h="3797300">
                <a:moveTo>
                  <a:pt x="620382" y="2794000"/>
                </a:moveTo>
                <a:lnTo>
                  <a:pt x="577926" y="2794000"/>
                </a:lnTo>
                <a:lnTo>
                  <a:pt x="582104" y="2806700"/>
                </a:lnTo>
                <a:lnTo>
                  <a:pt x="625919" y="2806700"/>
                </a:lnTo>
                <a:lnTo>
                  <a:pt x="620382" y="2794000"/>
                </a:lnTo>
                <a:close/>
              </a:path>
              <a:path w="4498975" h="3797300">
                <a:moveTo>
                  <a:pt x="637324" y="2794000"/>
                </a:moveTo>
                <a:lnTo>
                  <a:pt x="627265" y="2794000"/>
                </a:lnTo>
                <a:lnTo>
                  <a:pt x="626110" y="2806700"/>
                </a:lnTo>
                <a:lnTo>
                  <a:pt x="639343" y="2806700"/>
                </a:lnTo>
                <a:lnTo>
                  <a:pt x="637324" y="2794000"/>
                </a:lnTo>
                <a:close/>
              </a:path>
              <a:path w="4498975" h="3797300">
                <a:moveTo>
                  <a:pt x="646963" y="2794000"/>
                </a:moveTo>
                <a:lnTo>
                  <a:pt x="645312" y="2794000"/>
                </a:lnTo>
                <a:lnTo>
                  <a:pt x="639343" y="2806700"/>
                </a:lnTo>
                <a:lnTo>
                  <a:pt x="649262" y="2806700"/>
                </a:lnTo>
                <a:lnTo>
                  <a:pt x="646963" y="2794000"/>
                </a:lnTo>
                <a:close/>
              </a:path>
              <a:path w="4498975" h="3797300">
                <a:moveTo>
                  <a:pt x="664146" y="2794000"/>
                </a:moveTo>
                <a:lnTo>
                  <a:pt x="652081" y="2794000"/>
                </a:lnTo>
                <a:lnTo>
                  <a:pt x="653732" y="2806700"/>
                </a:lnTo>
                <a:lnTo>
                  <a:pt x="655027" y="2806700"/>
                </a:lnTo>
                <a:lnTo>
                  <a:pt x="664146" y="2794000"/>
                </a:lnTo>
                <a:close/>
              </a:path>
              <a:path w="4498975" h="3797300">
                <a:moveTo>
                  <a:pt x="669340" y="2794000"/>
                </a:moveTo>
                <a:lnTo>
                  <a:pt x="665733" y="2806700"/>
                </a:lnTo>
                <a:lnTo>
                  <a:pt x="670687" y="2806700"/>
                </a:lnTo>
                <a:lnTo>
                  <a:pt x="669340" y="2794000"/>
                </a:lnTo>
                <a:close/>
              </a:path>
              <a:path w="4498975" h="3797300">
                <a:moveTo>
                  <a:pt x="581812" y="2781300"/>
                </a:moveTo>
                <a:lnTo>
                  <a:pt x="560044" y="2781300"/>
                </a:lnTo>
                <a:lnTo>
                  <a:pt x="565200" y="2794000"/>
                </a:lnTo>
                <a:lnTo>
                  <a:pt x="584784" y="2794000"/>
                </a:lnTo>
                <a:lnTo>
                  <a:pt x="581812" y="2781300"/>
                </a:lnTo>
                <a:close/>
              </a:path>
              <a:path w="4498975" h="3797300">
                <a:moveTo>
                  <a:pt x="593393" y="2781300"/>
                </a:moveTo>
                <a:lnTo>
                  <a:pt x="586422" y="2781300"/>
                </a:lnTo>
                <a:lnTo>
                  <a:pt x="587260" y="2794000"/>
                </a:lnTo>
                <a:lnTo>
                  <a:pt x="593030" y="2794000"/>
                </a:lnTo>
                <a:lnTo>
                  <a:pt x="593393" y="2781300"/>
                </a:lnTo>
                <a:close/>
              </a:path>
              <a:path w="4498975" h="3797300">
                <a:moveTo>
                  <a:pt x="636435" y="2781300"/>
                </a:moveTo>
                <a:lnTo>
                  <a:pt x="597509" y="2781300"/>
                </a:lnTo>
                <a:lnTo>
                  <a:pt x="598970" y="2794000"/>
                </a:lnTo>
                <a:lnTo>
                  <a:pt x="643115" y="2794000"/>
                </a:lnTo>
                <a:lnTo>
                  <a:pt x="636435" y="2781300"/>
                </a:lnTo>
                <a:close/>
              </a:path>
              <a:path w="4498975" h="3797300">
                <a:moveTo>
                  <a:pt x="656805" y="2781300"/>
                </a:moveTo>
                <a:lnTo>
                  <a:pt x="650689" y="2781300"/>
                </a:lnTo>
                <a:lnTo>
                  <a:pt x="645045" y="2794000"/>
                </a:lnTo>
                <a:lnTo>
                  <a:pt x="652754" y="2794000"/>
                </a:lnTo>
                <a:lnTo>
                  <a:pt x="656805" y="2781300"/>
                </a:lnTo>
                <a:close/>
              </a:path>
              <a:path w="4498975" h="3797300">
                <a:moveTo>
                  <a:pt x="665530" y="2781300"/>
                </a:moveTo>
                <a:lnTo>
                  <a:pt x="659320" y="2781300"/>
                </a:lnTo>
                <a:lnTo>
                  <a:pt x="660387" y="2794000"/>
                </a:lnTo>
                <a:lnTo>
                  <a:pt x="665530" y="2781300"/>
                </a:lnTo>
                <a:close/>
              </a:path>
              <a:path w="4498975" h="3797300">
                <a:moveTo>
                  <a:pt x="589152" y="2768600"/>
                </a:moveTo>
                <a:lnTo>
                  <a:pt x="554901" y="2768600"/>
                </a:lnTo>
                <a:lnTo>
                  <a:pt x="559982" y="2781300"/>
                </a:lnTo>
                <a:lnTo>
                  <a:pt x="595655" y="2781300"/>
                </a:lnTo>
                <a:lnTo>
                  <a:pt x="589152" y="2768600"/>
                </a:lnTo>
                <a:close/>
              </a:path>
              <a:path w="4498975" h="3797300">
                <a:moveTo>
                  <a:pt x="614514" y="2768600"/>
                </a:moveTo>
                <a:lnTo>
                  <a:pt x="593229" y="2768600"/>
                </a:lnTo>
                <a:lnTo>
                  <a:pt x="605447" y="2781300"/>
                </a:lnTo>
                <a:lnTo>
                  <a:pt x="621601" y="2781300"/>
                </a:lnTo>
                <a:lnTo>
                  <a:pt x="614514" y="2768600"/>
                </a:lnTo>
                <a:close/>
              </a:path>
              <a:path w="4498975" h="3797300">
                <a:moveTo>
                  <a:pt x="622731" y="2768600"/>
                </a:moveTo>
                <a:lnTo>
                  <a:pt x="621131" y="2768600"/>
                </a:lnTo>
                <a:lnTo>
                  <a:pt x="622363" y="2781300"/>
                </a:lnTo>
                <a:lnTo>
                  <a:pt x="623138" y="2781300"/>
                </a:lnTo>
                <a:lnTo>
                  <a:pt x="623724" y="2771010"/>
                </a:lnTo>
                <a:lnTo>
                  <a:pt x="622731" y="2768600"/>
                </a:lnTo>
                <a:close/>
              </a:path>
              <a:path w="4498975" h="3797300">
                <a:moveTo>
                  <a:pt x="635365" y="2768600"/>
                </a:moveTo>
                <a:lnTo>
                  <a:pt x="623862" y="2768600"/>
                </a:lnTo>
                <a:lnTo>
                  <a:pt x="623724" y="2771010"/>
                </a:lnTo>
                <a:lnTo>
                  <a:pt x="627964" y="2781300"/>
                </a:lnTo>
                <a:lnTo>
                  <a:pt x="633828" y="2781300"/>
                </a:lnTo>
                <a:lnTo>
                  <a:pt x="635365" y="2768600"/>
                </a:lnTo>
                <a:close/>
              </a:path>
              <a:path w="4498975" h="3797300">
                <a:moveTo>
                  <a:pt x="647131" y="2768600"/>
                </a:moveTo>
                <a:lnTo>
                  <a:pt x="641540" y="2768600"/>
                </a:lnTo>
                <a:lnTo>
                  <a:pt x="645452" y="2781300"/>
                </a:lnTo>
                <a:lnTo>
                  <a:pt x="650822" y="2781300"/>
                </a:lnTo>
                <a:lnTo>
                  <a:pt x="647131" y="2768600"/>
                </a:lnTo>
                <a:close/>
              </a:path>
              <a:path w="4498975" h="3797300">
                <a:moveTo>
                  <a:pt x="543547" y="2755900"/>
                </a:moveTo>
                <a:lnTo>
                  <a:pt x="538518" y="2755900"/>
                </a:lnTo>
                <a:lnTo>
                  <a:pt x="541947" y="2768600"/>
                </a:lnTo>
                <a:lnTo>
                  <a:pt x="543547" y="2755900"/>
                </a:lnTo>
                <a:close/>
              </a:path>
              <a:path w="4498975" h="3797300">
                <a:moveTo>
                  <a:pt x="606577" y="2755900"/>
                </a:moveTo>
                <a:lnTo>
                  <a:pt x="546344" y="2755900"/>
                </a:lnTo>
                <a:lnTo>
                  <a:pt x="550537" y="2768600"/>
                </a:lnTo>
                <a:lnTo>
                  <a:pt x="610323" y="2768600"/>
                </a:lnTo>
                <a:lnTo>
                  <a:pt x="606577" y="2755900"/>
                </a:lnTo>
                <a:close/>
              </a:path>
              <a:path w="4498975" h="3797300">
                <a:moveTo>
                  <a:pt x="625043" y="2755900"/>
                </a:moveTo>
                <a:lnTo>
                  <a:pt x="610946" y="2755900"/>
                </a:lnTo>
                <a:lnTo>
                  <a:pt x="612597" y="2768600"/>
                </a:lnTo>
                <a:lnTo>
                  <a:pt x="614819" y="2768600"/>
                </a:lnTo>
                <a:lnTo>
                  <a:pt x="625043" y="2755900"/>
                </a:lnTo>
                <a:close/>
              </a:path>
              <a:path w="4498975" h="3797300">
                <a:moveTo>
                  <a:pt x="629780" y="2755900"/>
                </a:moveTo>
                <a:lnTo>
                  <a:pt x="625195" y="2755900"/>
                </a:lnTo>
                <a:lnTo>
                  <a:pt x="629564" y="2768600"/>
                </a:lnTo>
                <a:lnTo>
                  <a:pt x="629780" y="2755900"/>
                </a:lnTo>
                <a:close/>
              </a:path>
              <a:path w="4498975" h="3797300">
                <a:moveTo>
                  <a:pt x="535647" y="2743200"/>
                </a:moveTo>
                <a:lnTo>
                  <a:pt x="525195" y="2743200"/>
                </a:lnTo>
                <a:lnTo>
                  <a:pt x="536829" y="2755900"/>
                </a:lnTo>
                <a:lnTo>
                  <a:pt x="535647" y="2743200"/>
                </a:lnTo>
                <a:close/>
              </a:path>
              <a:path w="4498975" h="3797300">
                <a:moveTo>
                  <a:pt x="575056" y="2743200"/>
                </a:moveTo>
                <a:lnTo>
                  <a:pt x="537806" y="2743200"/>
                </a:lnTo>
                <a:lnTo>
                  <a:pt x="542156" y="2755900"/>
                </a:lnTo>
                <a:lnTo>
                  <a:pt x="577634" y="2755900"/>
                </a:lnTo>
                <a:lnTo>
                  <a:pt x="575056" y="2743200"/>
                </a:lnTo>
                <a:close/>
              </a:path>
              <a:path w="4498975" h="3797300">
                <a:moveTo>
                  <a:pt x="588010" y="2743200"/>
                </a:moveTo>
                <a:lnTo>
                  <a:pt x="577862" y="2743200"/>
                </a:lnTo>
                <a:lnTo>
                  <a:pt x="585647" y="2755900"/>
                </a:lnTo>
                <a:lnTo>
                  <a:pt x="594067" y="2755900"/>
                </a:lnTo>
                <a:lnTo>
                  <a:pt x="588010" y="2743200"/>
                </a:lnTo>
                <a:close/>
              </a:path>
              <a:path w="4498975" h="3797300">
                <a:moveTo>
                  <a:pt x="608761" y="2743200"/>
                </a:moveTo>
                <a:lnTo>
                  <a:pt x="597052" y="2743200"/>
                </a:lnTo>
                <a:lnTo>
                  <a:pt x="594067" y="2755900"/>
                </a:lnTo>
                <a:lnTo>
                  <a:pt x="601357" y="2755900"/>
                </a:lnTo>
                <a:lnTo>
                  <a:pt x="608845" y="2744415"/>
                </a:lnTo>
                <a:lnTo>
                  <a:pt x="608761" y="2743200"/>
                </a:lnTo>
                <a:close/>
              </a:path>
              <a:path w="4498975" h="3797300">
                <a:moveTo>
                  <a:pt x="618426" y="2743200"/>
                </a:moveTo>
                <a:lnTo>
                  <a:pt x="609638" y="2743200"/>
                </a:lnTo>
                <a:lnTo>
                  <a:pt x="608845" y="2744415"/>
                </a:lnTo>
                <a:lnTo>
                  <a:pt x="609638" y="2755900"/>
                </a:lnTo>
                <a:lnTo>
                  <a:pt x="617778" y="2755900"/>
                </a:lnTo>
                <a:lnTo>
                  <a:pt x="618426" y="2743200"/>
                </a:lnTo>
                <a:close/>
              </a:path>
              <a:path w="4498975" h="3797300">
                <a:moveTo>
                  <a:pt x="609638" y="2743200"/>
                </a:moveTo>
                <a:lnTo>
                  <a:pt x="608761" y="2743200"/>
                </a:lnTo>
                <a:lnTo>
                  <a:pt x="608845" y="2744415"/>
                </a:lnTo>
                <a:lnTo>
                  <a:pt x="609638" y="2743200"/>
                </a:lnTo>
                <a:close/>
              </a:path>
              <a:path w="4498975" h="3797300">
                <a:moveTo>
                  <a:pt x="585093" y="2730500"/>
                </a:moveTo>
                <a:lnTo>
                  <a:pt x="511534" y="2730500"/>
                </a:lnTo>
                <a:lnTo>
                  <a:pt x="516750" y="2743200"/>
                </a:lnTo>
                <a:lnTo>
                  <a:pt x="586974" y="2743200"/>
                </a:lnTo>
                <a:lnTo>
                  <a:pt x="585093" y="2730500"/>
                </a:lnTo>
                <a:close/>
              </a:path>
              <a:path w="4498975" h="3797300">
                <a:moveTo>
                  <a:pt x="596214" y="2730500"/>
                </a:moveTo>
                <a:lnTo>
                  <a:pt x="591413" y="2730500"/>
                </a:lnTo>
                <a:lnTo>
                  <a:pt x="586974" y="2743200"/>
                </a:lnTo>
                <a:lnTo>
                  <a:pt x="590994" y="2743200"/>
                </a:lnTo>
                <a:lnTo>
                  <a:pt x="596214" y="2730500"/>
                </a:lnTo>
                <a:close/>
              </a:path>
              <a:path w="4498975" h="3797300">
                <a:moveTo>
                  <a:pt x="610387" y="2730500"/>
                </a:moveTo>
                <a:lnTo>
                  <a:pt x="602551" y="2743200"/>
                </a:lnTo>
                <a:lnTo>
                  <a:pt x="609600" y="2743200"/>
                </a:lnTo>
                <a:lnTo>
                  <a:pt x="610387" y="2730500"/>
                </a:lnTo>
                <a:close/>
              </a:path>
              <a:path w="4498975" h="3797300">
                <a:moveTo>
                  <a:pt x="540664" y="2717800"/>
                </a:moveTo>
                <a:lnTo>
                  <a:pt x="500799" y="2717800"/>
                </a:lnTo>
                <a:lnTo>
                  <a:pt x="503961" y="2730500"/>
                </a:lnTo>
                <a:lnTo>
                  <a:pt x="537591" y="2730500"/>
                </a:lnTo>
                <a:lnTo>
                  <a:pt x="540664" y="2717800"/>
                </a:lnTo>
                <a:close/>
              </a:path>
              <a:path w="4498975" h="3797300">
                <a:moveTo>
                  <a:pt x="564540" y="2717800"/>
                </a:moveTo>
                <a:lnTo>
                  <a:pt x="540664" y="2717800"/>
                </a:lnTo>
                <a:lnTo>
                  <a:pt x="542289" y="2730500"/>
                </a:lnTo>
                <a:lnTo>
                  <a:pt x="573532" y="2730500"/>
                </a:lnTo>
                <a:lnTo>
                  <a:pt x="564540" y="2717800"/>
                </a:lnTo>
                <a:close/>
              </a:path>
              <a:path w="4498975" h="3797300">
                <a:moveTo>
                  <a:pt x="579805" y="2717800"/>
                </a:moveTo>
                <a:lnTo>
                  <a:pt x="574103" y="2717800"/>
                </a:lnTo>
                <a:lnTo>
                  <a:pt x="574039" y="2730500"/>
                </a:lnTo>
                <a:lnTo>
                  <a:pt x="578357" y="2730500"/>
                </a:lnTo>
                <a:lnTo>
                  <a:pt x="579805" y="2717800"/>
                </a:lnTo>
                <a:close/>
              </a:path>
              <a:path w="4498975" h="3797300">
                <a:moveTo>
                  <a:pt x="588302" y="2717800"/>
                </a:moveTo>
                <a:lnTo>
                  <a:pt x="585533" y="2730500"/>
                </a:lnTo>
                <a:lnTo>
                  <a:pt x="589851" y="2730500"/>
                </a:lnTo>
                <a:lnTo>
                  <a:pt x="588302" y="2717800"/>
                </a:lnTo>
                <a:close/>
              </a:path>
              <a:path w="4498975" h="3797300">
                <a:moveTo>
                  <a:pt x="485559" y="2705100"/>
                </a:moveTo>
                <a:lnTo>
                  <a:pt x="485495" y="2717800"/>
                </a:lnTo>
                <a:lnTo>
                  <a:pt x="491451" y="2717800"/>
                </a:lnTo>
                <a:lnTo>
                  <a:pt x="485559" y="2705100"/>
                </a:lnTo>
                <a:close/>
              </a:path>
              <a:path w="4498975" h="3797300">
                <a:moveTo>
                  <a:pt x="496531" y="2705100"/>
                </a:moveTo>
                <a:lnTo>
                  <a:pt x="489800" y="2705100"/>
                </a:lnTo>
                <a:lnTo>
                  <a:pt x="495604" y="2717800"/>
                </a:lnTo>
                <a:lnTo>
                  <a:pt x="503275" y="2717800"/>
                </a:lnTo>
                <a:lnTo>
                  <a:pt x="496531" y="2705100"/>
                </a:lnTo>
                <a:close/>
              </a:path>
              <a:path w="4498975" h="3797300">
                <a:moveTo>
                  <a:pt x="508914" y="2705100"/>
                </a:moveTo>
                <a:lnTo>
                  <a:pt x="507009" y="2705100"/>
                </a:lnTo>
                <a:lnTo>
                  <a:pt x="504888" y="2717800"/>
                </a:lnTo>
                <a:lnTo>
                  <a:pt x="518718" y="2717800"/>
                </a:lnTo>
                <a:lnTo>
                  <a:pt x="508914" y="2705100"/>
                </a:lnTo>
                <a:close/>
              </a:path>
              <a:path w="4498975" h="3797300">
                <a:moveTo>
                  <a:pt x="538429" y="2705100"/>
                </a:moveTo>
                <a:lnTo>
                  <a:pt x="520928" y="2705100"/>
                </a:lnTo>
                <a:lnTo>
                  <a:pt x="518972" y="2717800"/>
                </a:lnTo>
                <a:lnTo>
                  <a:pt x="539724" y="2717800"/>
                </a:lnTo>
                <a:lnTo>
                  <a:pt x="538429" y="2705100"/>
                </a:lnTo>
                <a:close/>
              </a:path>
              <a:path w="4498975" h="3797300">
                <a:moveTo>
                  <a:pt x="573189" y="2705100"/>
                </a:moveTo>
                <a:lnTo>
                  <a:pt x="545363" y="2705100"/>
                </a:lnTo>
                <a:lnTo>
                  <a:pt x="545922" y="2717800"/>
                </a:lnTo>
                <a:lnTo>
                  <a:pt x="570077" y="2717800"/>
                </a:lnTo>
                <a:lnTo>
                  <a:pt x="573189" y="2705100"/>
                </a:lnTo>
                <a:close/>
              </a:path>
              <a:path w="4498975" h="3797300">
                <a:moveTo>
                  <a:pt x="480098" y="2692400"/>
                </a:moveTo>
                <a:lnTo>
                  <a:pt x="477202" y="2692400"/>
                </a:lnTo>
                <a:lnTo>
                  <a:pt x="483235" y="2705100"/>
                </a:lnTo>
                <a:lnTo>
                  <a:pt x="483400" y="2705100"/>
                </a:lnTo>
                <a:lnTo>
                  <a:pt x="480098" y="2692400"/>
                </a:lnTo>
                <a:close/>
              </a:path>
              <a:path w="4498975" h="3797300">
                <a:moveTo>
                  <a:pt x="490880" y="2692400"/>
                </a:moveTo>
                <a:lnTo>
                  <a:pt x="490245" y="2692400"/>
                </a:lnTo>
                <a:lnTo>
                  <a:pt x="484911" y="2705100"/>
                </a:lnTo>
                <a:lnTo>
                  <a:pt x="493966" y="2705100"/>
                </a:lnTo>
                <a:lnTo>
                  <a:pt x="490880" y="2692400"/>
                </a:lnTo>
                <a:close/>
              </a:path>
              <a:path w="4498975" h="3797300">
                <a:moveTo>
                  <a:pt x="532536" y="2692400"/>
                </a:moveTo>
                <a:lnTo>
                  <a:pt x="494030" y="2692400"/>
                </a:lnTo>
                <a:lnTo>
                  <a:pt x="504456" y="2705100"/>
                </a:lnTo>
                <a:lnTo>
                  <a:pt x="538111" y="2705100"/>
                </a:lnTo>
                <a:lnTo>
                  <a:pt x="532536" y="2692400"/>
                </a:lnTo>
                <a:close/>
              </a:path>
              <a:path w="4498975" h="3797300">
                <a:moveTo>
                  <a:pt x="559625" y="2692400"/>
                </a:moveTo>
                <a:lnTo>
                  <a:pt x="554304" y="2692400"/>
                </a:lnTo>
                <a:lnTo>
                  <a:pt x="555002" y="2705100"/>
                </a:lnTo>
                <a:lnTo>
                  <a:pt x="566077" y="2705100"/>
                </a:lnTo>
                <a:lnTo>
                  <a:pt x="559625" y="2692400"/>
                </a:lnTo>
                <a:close/>
              </a:path>
              <a:path w="4498975" h="3797300">
                <a:moveTo>
                  <a:pt x="464756" y="2679700"/>
                </a:moveTo>
                <a:lnTo>
                  <a:pt x="460377" y="2679700"/>
                </a:lnTo>
                <a:lnTo>
                  <a:pt x="467855" y="2692400"/>
                </a:lnTo>
                <a:lnTo>
                  <a:pt x="468896" y="2692400"/>
                </a:lnTo>
                <a:lnTo>
                  <a:pt x="464756" y="2679700"/>
                </a:lnTo>
                <a:close/>
              </a:path>
              <a:path w="4498975" h="3797300">
                <a:moveTo>
                  <a:pt x="487527" y="2679700"/>
                </a:moveTo>
                <a:lnTo>
                  <a:pt x="471169" y="2679700"/>
                </a:lnTo>
                <a:lnTo>
                  <a:pt x="473760" y="2692400"/>
                </a:lnTo>
                <a:lnTo>
                  <a:pt x="487070" y="2692400"/>
                </a:lnTo>
                <a:lnTo>
                  <a:pt x="487527" y="2679700"/>
                </a:lnTo>
                <a:close/>
              </a:path>
              <a:path w="4498975" h="3797300">
                <a:moveTo>
                  <a:pt x="517321" y="2679700"/>
                </a:moveTo>
                <a:lnTo>
                  <a:pt x="496670" y="2679700"/>
                </a:lnTo>
                <a:lnTo>
                  <a:pt x="501927" y="2692400"/>
                </a:lnTo>
                <a:lnTo>
                  <a:pt x="516851" y="2692400"/>
                </a:lnTo>
                <a:lnTo>
                  <a:pt x="517321" y="2679700"/>
                </a:lnTo>
                <a:close/>
              </a:path>
              <a:path w="4498975" h="3797300">
                <a:moveTo>
                  <a:pt x="520839" y="2679700"/>
                </a:moveTo>
                <a:lnTo>
                  <a:pt x="518109" y="2679700"/>
                </a:lnTo>
                <a:lnTo>
                  <a:pt x="516851" y="2692400"/>
                </a:lnTo>
                <a:lnTo>
                  <a:pt x="527596" y="2692400"/>
                </a:lnTo>
                <a:lnTo>
                  <a:pt x="520839" y="2679700"/>
                </a:lnTo>
                <a:close/>
              </a:path>
              <a:path w="4498975" h="3797300">
                <a:moveTo>
                  <a:pt x="536498" y="2679700"/>
                </a:moveTo>
                <a:lnTo>
                  <a:pt x="528777" y="2679700"/>
                </a:lnTo>
                <a:lnTo>
                  <a:pt x="530301" y="2692400"/>
                </a:lnTo>
                <a:lnTo>
                  <a:pt x="535266" y="2692400"/>
                </a:lnTo>
                <a:lnTo>
                  <a:pt x="536498" y="2679700"/>
                </a:lnTo>
                <a:close/>
              </a:path>
              <a:path w="4498975" h="3797300">
                <a:moveTo>
                  <a:pt x="458685" y="2667000"/>
                </a:moveTo>
                <a:lnTo>
                  <a:pt x="454198" y="2667000"/>
                </a:lnTo>
                <a:lnTo>
                  <a:pt x="456455" y="2679700"/>
                </a:lnTo>
                <a:lnTo>
                  <a:pt x="462445" y="2679700"/>
                </a:lnTo>
                <a:lnTo>
                  <a:pt x="458685" y="2667000"/>
                </a:lnTo>
                <a:close/>
              </a:path>
              <a:path w="4498975" h="3797300">
                <a:moveTo>
                  <a:pt x="480123" y="2667000"/>
                </a:moveTo>
                <a:lnTo>
                  <a:pt x="463181" y="2667000"/>
                </a:lnTo>
                <a:lnTo>
                  <a:pt x="468096" y="2679700"/>
                </a:lnTo>
                <a:lnTo>
                  <a:pt x="480288" y="2679700"/>
                </a:lnTo>
                <a:lnTo>
                  <a:pt x="480123" y="2667000"/>
                </a:lnTo>
                <a:close/>
              </a:path>
              <a:path w="4498975" h="3797300">
                <a:moveTo>
                  <a:pt x="519823" y="2667000"/>
                </a:moveTo>
                <a:lnTo>
                  <a:pt x="484670" y="2667000"/>
                </a:lnTo>
                <a:lnTo>
                  <a:pt x="480288" y="2679700"/>
                </a:lnTo>
                <a:lnTo>
                  <a:pt x="524598" y="2679700"/>
                </a:lnTo>
                <a:lnTo>
                  <a:pt x="519823" y="2667000"/>
                </a:lnTo>
                <a:close/>
              </a:path>
              <a:path w="4498975" h="3797300">
                <a:moveTo>
                  <a:pt x="530606" y="2667000"/>
                </a:moveTo>
                <a:lnTo>
                  <a:pt x="523862" y="2667000"/>
                </a:lnTo>
                <a:lnTo>
                  <a:pt x="524992" y="2679700"/>
                </a:lnTo>
                <a:lnTo>
                  <a:pt x="531126" y="2679700"/>
                </a:lnTo>
                <a:lnTo>
                  <a:pt x="530606" y="2667000"/>
                </a:lnTo>
                <a:close/>
              </a:path>
              <a:path w="4498975" h="3797300">
                <a:moveTo>
                  <a:pt x="532752" y="2667000"/>
                </a:moveTo>
                <a:lnTo>
                  <a:pt x="532130" y="2679700"/>
                </a:lnTo>
                <a:lnTo>
                  <a:pt x="534149" y="2679700"/>
                </a:lnTo>
                <a:lnTo>
                  <a:pt x="532752" y="2667000"/>
                </a:lnTo>
                <a:close/>
              </a:path>
              <a:path w="4498975" h="3797300">
                <a:moveTo>
                  <a:pt x="517220" y="2654300"/>
                </a:moveTo>
                <a:lnTo>
                  <a:pt x="440448" y="2654300"/>
                </a:lnTo>
                <a:lnTo>
                  <a:pt x="442836" y="2667000"/>
                </a:lnTo>
                <a:lnTo>
                  <a:pt x="523328" y="2667000"/>
                </a:lnTo>
                <a:lnTo>
                  <a:pt x="517220" y="2654300"/>
                </a:lnTo>
                <a:close/>
              </a:path>
              <a:path w="4498975" h="3797300">
                <a:moveTo>
                  <a:pt x="527696" y="2654300"/>
                </a:moveTo>
                <a:lnTo>
                  <a:pt x="524141" y="2654300"/>
                </a:lnTo>
                <a:lnTo>
                  <a:pt x="523328" y="2667000"/>
                </a:lnTo>
                <a:lnTo>
                  <a:pt x="529487" y="2667000"/>
                </a:lnTo>
                <a:lnTo>
                  <a:pt x="527696" y="2654300"/>
                </a:lnTo>
                <a:close/>
              </a:path>
              <a:path w="4498975" h="3797300">
                <a:moveTo>
                  <a:pt x="455612" y="2628900"/>
                </a:moveTo>
                <a:lnTo>
                  <a:pt x="449478" y="2628900"/>
                </a:lnTo>
                <a:lnTo>
                  <a:pt x="445173" y="2641600"/>
                </a:lnTo>
                <a:lnTo>
                  <a:pt x="441515" y="2654300"/>
                </a:lnTo>
                <a:lnTo>
                  <a:pt x="506349" y="2654300"/>
                </a:lnTo>
                <a:lnTo>
                  <a:pt x="509104" y="2641600"/>
                </a:lnTo>
                <a:lnTo>
                  <a:pt x="449478" y="2641600"/>
                </a:lnTo>
                <a:lnTo>
                  <a:pt x="455612" y="2628900"/>
                </a:lnTo>
                <a:close/>
              </a:path>
              <a:path w="4498975" h="3797300">
                <a:moveTo>
                  <a:pt x="461479" y="2616200"/>
                </a:moveTo>
                <a:lnTo>
                  <a:pt x="426542" y="2616200"/>
                </a:lnTo>
                <a:lnTo>
                  <a:pt x="419125" y="2641600"/>
                </a:lnTo>
                <a:lnTo>
                  <a:pt x="445173" y="2641600"/>
                </a:lnTo>
                <a:lnTo>
                  <a:pt x="449478" y="2628900"/>
                </a:lnTo>
                <a:lnTo>
                  <a:pt x="458050" y="2628900"/>
                </a:lnTo>
                <a:lnTo>
                  <a:pt x="461479" y="2616200"/>
                </a:lnTo>
                <a:close/>
              </a:path>
              <a:path w="4498975" h="3797300">
                <a:moveTo>
                  <a:pt x="484250" y="2628900"/>
                </a:moveTo>
                <a:lnTo>
                  <a:pt x="455612" y="2628900"/>
                </a:lnTo>
                <a:lnTo>
                  <a:pt x="449478" y="2641600"/>
                </a:lnTo>
                <a:lnTo>
                  <a:pt x="489038" y="2641600"/>
                </a:lnTo>
                <a:lnTo>
                  <a:pt x="484250" y="2628900"/>
                </a:lnTo>
                <a:close/>
              </a:path>
              <a:path w="4498975" h="3797300">
                <a:moveTo>
                  <a:pt x="499960" y="2628900"/>
                </a:moveTo>
                <a:lnTo>
                  <a:pt x="495896" y="2628900"/>
                </a:lnTo>
                <a:lnTo>
                  <a:pt x="497497" y="2641600"/>
                </a:lnTo>
                <a:lnTo>
                  <a:pt x="504494" y="2641600"/>
                </a:lnTo>
                <a:lnTo>
                  <a:pt x="499960" y="2628900"/>
                </a:lnTo>
                <a:close/>
              </a:path>
              <a:path w="4498975" h="3797300">
                <a:moveTo>
                  <a:pt x="467271" y="2616200"/>
                </a:moveTo>
                <a:lnTo>
                  <a:pt x="461479" y="2616200"/>
                </a:lnTo>
                <a:lnTo>
                  <a:pt x="458050" y="2628900"/>
                </a:lnTo>
                <a:lnTo>
                  <a:pt x="468447" y="2628900"/>
                </a:lnTo>
                <a:lnTo>
                  <a:pt x="467271" y="2616200"/>
                </a:lnTo>
                <a:close/>
              </a:path>
              <a:path w="4498975" h="3797300">
                <a:moveTo>
                  <a:pt x="492417" y="2616200"/>
                </a:moveTo>
                <a:lnTo>
                  <a:pt x="467271" y="2616200"/>
                </a:lnTo>
                <a:lnTo>
                  <a:pt x="468447" y="2628900"/>
                </a:lnTo>
                <a:lnTo>
                  <a:pt x="484949" y="2628900"/>
                </a:lnTo>
                <a:lnTo>
                  <a:pt x="492417" y="2616200"/>
                </a:lnTo>
                <a:close/>
              </a:path>
              <a:path w="4498975" h="3797300">
                <a:moveTo>
                  <a:pt x="495681" y="2616200"/>
                </a:moveTo>
                <a:lnTo>
                  <a:pt x="492861" y="2616200"/>
                </a:lnTo>
                <a:lnTo>
                  <a:pt x="492150" y="2628900"/>
                </a:lnTo>
                <a:lnTo>
                  <a:pt x="494677" y="2628900"/>
                </a:lnTo>
                <a:lnTo>
                  <a:pt x="495681" y="2616200"/>
                </a:lnTo>
                <a:close/>
              </a:path>
              <a:path w="4498975" h="3797300">
                <a:moveTo>
                  <a:pt x="466572" y="2603500"/>
                </a:moveTo>
                <a:lnTo>
                  <a:pt x="402018" y="2603500"/>
                </a:lnTo>
                <a:lnTo>
                  <a:pt x="404609" y="2616200"/>
                </a:lnTo>
                <a:lnTo>
                  <a:pt x="465808" y="2616200"/>
                </a:lnTo>
                <a:lnTo>
                  <a:pt x="466572" y="2603500"/>
                </a:lnTo>
                <a:close/>
              </a:path>
              <a:path w="4498975" h="3797300">
                <a:moveTo>
                  <a:pt x="475018" y="2603500"/>
                </a:moveTo>
                <a:lnTo>
                  <a:pt x="475259" y="2616200"/>
                </a:lnTo>
                <a:lnTo>
                  <a:pt x="487552" y="2616200"/>
                </a:lnTo>
                <a:lnTo>
                  <a:pt x="475018" y="2603500"/>
                </a:lnTo>
                <a:close/>
              </a:path>
              <a:path w="4498975" h="3797300">
                <a:moveTo>
                  <a:pt x="380720" y="2590800"/>
                </a:moveTo>
                <a:lnTo>
                  <a:pt x="377482" y="2590800"/>
                </a:lnTo>
                <a:lnTo>
                  <a:pt x="378536" y="2603500"/>
                </a:lnTo>
                <a:lnTo>
                  <a:pt x="379196" y="2603500"/>
                </a:lnTo>
                <a:lnTo>
                  <a:pt x="380720" y="2590800"/>
                </a:lnTo>
                <a:close/>
              </a:path>
              <a:path w="4498975" h="3797300">
                <a:moveTo>
                  <a:pt x="394863" y="2590800"/>
                </a:moveTo>
                <a:lnTo>
                  <a:pt x="387260" y="2590800"/>
                </a:lnTo>
                <a:lnTo>
                  <a:pt x="389858" y="2603500"/>
                </a:lnTo>
                <a:lnTo>
                  <a:pt x="394665" y="2603500"/>
                </a:lnTo>
                <a:lnTo>
                  <a:pt x="394863" y="2590800"/>
                </a:lnTo>
                <a:close/>
              </a:path>
              <a:path w="4498975" h="3797300">
                <a:moveTo>
                  <a:pt x="453034" y="2590800"/>
                </a:moveTo>
                <a:lnTo>
                  <a:pt x="401955" y="2590800"/>
                </a:lnTo>
                <a:lnTo>
                  <a:pt x="397535" y="2603500"/>
                </a:lnTo>
                <a:lnTo>
                  <a:pt x="458393" y="2603500"/>
                </a:lnTo>
                <a:lnTo>
                  <a:pt x="453034" y="2590800"/>
                </a:lnTo>
                <a:close/>
              </a:path>
              <a:path w="4498975" h="3797300">
                <a:moveTo>
                  <a:pt x="468477" y="2590800"/>
                </a:moveTo>
                <a:lnTo>
                  <a:pt x="464845" y="2590800"/>
                </a:lnTo>
                <a:lnTo>
                  <a:pt x="464667" y="2603500"/>
                </a:lnTo>
                <a:lnTo>
                  <a:pt x="468261" y="2603500"/>
                </a:lnTo>
                <a:lnTo>
                  <a:pt x="468477" y="2590800"/>
                </a:lnTo>
                <a:close/>
              </a:path>
              <a:path w="4498975" h="3797300">
                <a:moveTo>
                  <a:pt x="428470" y="2565400"/>
                </a:moveTo>
                <a:lnTo>
                  <a:pt x="373951" y="2565400"/>
                </a:lnTo>
                <a:lnTo>
                  <a:pt x="375272" y="2578100"/>
                </a:lnTo>
                <a:lnTo>
                  <a:pt x="380682" y="2590800"/>
                </a:lnTo>
                <a:lnTo>
                  <a:pt x="427075" y="2590800"/>
                </a:lnTo>
                <a:lnTo>
                  <a:pt x="427786" y="2578100"/>
                </a:lnTo>
                <a:lnTo>
                  <a:pt x="430563" y="2578100"/>
                </a:lnTo>
                <a:lnTo>
                  <a:pt x="428470" y="2565400"/>
                </a:lnTo>
                <a:close/>
              </a:path>
              <a:path w="4498975" h="3797300">
                <a:moveTo>
                  <a:pt x="454050" y="2578100"/>
                </a:moveTo>
                <a:lnTo>
                  <a:pt x="429882" y="2578100"/>
                </a:lnTo>
                <a:lnTo>
                  <a:pt x="436613" y="2590800"/>
                </a:lnTo>
                <a:lnTo>
                  <a:pt x="443204" y="2590800"/>
                </a:lnTo>
                <a:lnTo>
                  <a:pt x="454050" y="2578100"/>
                </a:lnTo>
                <a:close/>
              </a:path>
              <a:path w="4498975" h="3797300">
                <a:moveTo>
                  <a:pt x="456895" y="2578100"/>
                </a:moveTo>
                <a:lnTo>
                  <a:pt x="456438" y="2590800"/>
                </a:lnTo>
                <a:lnTo>
                  <a:pt x="460717" y="2590800"/>
                </a:lnTo>
                <a:lnTo>
                  <a:pt x="456895" y="2578100"/>
                </a:lnTo>
                <a:close/>
              </a:path>
              <a:path w="4498975" h="3797300">
                <a:moveTo>
                  <a:pt x="445316" y="2575139"/>
                </a:moveTo>
                <a:lnTo>
                  <a:pt x="441947" y="2578100"/>
                </a:lnTo>
                <a:lnTo>
                  <a:pt x="446328" y="2578100"/>
                </a:lnTo>
                <a:lnTo>
                  <a:pt x="445316" y="2575139"/>
                </a:lnTo>
                <a:close/>
              </a:path>
              <a:path w="4498975" h="3797300">
                <a:moveTo>
                  <a:pt x="456399" y="2565400"/>
                </a:moveTo>
                <a:lnTo>
                  <a:pt x="446283" y="2574290"/>
                </a:lnTo>
                <a:lnTo>
                  <a:pt x="446328" y="2578100"/>
                </a:lnTo>
                <a:lnTo>
                  <a:pt x="454660" y="2578100"/>
                </a:lnTo>
                <a:lnTo>
                  <a:pt x="456399" y="2565400"/>
                </a:lnTo>
                <a:close/>
              </a:path>
              <a:path w="4498975" h="3797300">
                <a:moveTo>
                  <a:pt x="446176" y="2565400"/>
                </a:moveTo>
                <a:lnTo>
                  <a:pt x="441985" y="2565400"/>
                </a:lnTo>
                <a:lnTo>
                  <a:pt x="445316" y="2575139"/>
                </a:lnTo>
                <a:lnTo>
                  <a:pt x="446283" y="2574290"/>
                </a:lnTo>
                <a:lnTo>
                  <a:pt x="446176" y="2565400"/>
                </a:lnTo>
                <a:close/>
              </a:path>
              <a:path w="4498975" h="3797300">
                <a:moveTo>
                  <a:pt x="377206" y="2552700"/>
                </a:moveTo>
                <a:lnTo>
                  <a:pt x="352691" y="2552700"/>
                </a:lnTo>
                <a:lnTo>
                  <a:pt x="357708" y="2565400"/>
                </a:lnTo>
                <a:lnTo>
                  <a:pt x="373330" y="2565400"/>
                </a:lnTo>
                <a:lnTo>
                  <a:pt x="377206" y="2552700"/>
                </a:lnTo>
                <a:close/>
              </a:path>
              <a:path w="4498975" h="3797300">
                <a:moveTo>
                  <a:pt x="399859" y="2552700"/>
                </a:moveTo>
                <a:lnTo>
                  <a:pt x="377206" y="2552700"/>
                </a:lnTo>
                <a:lnTo>
                  <a:pt x="382409" y="2565400"/>
                </a:lnTo>
                <a:lnTo>
                  <a:pt x="395516" y="2565400"/>
                </a:lnTo>
                <a:lnTo>
                  <a:pt x="399859" y="2552700"/>
                </a:lnTo>
                <a:close/>
              </a:path>
              <a:path w="4498975" h="3797300">
                <a:moveTo>
                  <a:pt x="428091" y="2552700"/>
                </a:moveTo>
                <a:lnTo>
                  <a:pt x="401929" y="2552700"/>
                </a:lnTo>
                <a:lnTo>
                  <a:pt x="405345" y="2565400"/>
                </a:lnTo>
                <a:lnTo>
                  <a:pt x="431063" y="2565400"/>
                </a:lnTo>
                <a:lnTo>
                  <a:pt x="431677" y="2559815"/>
                </a:lnTo>
                <a:lnTo>
                  <a:pt x="428091" y="2552700"/>
                </a:lnTo>
                <a:close/>
              </a:path>
              <a:path w="4498975" h="3797300">
                <a:moveTo>
                  <a:pt x="433603" y="2552700"/>
                </a:moveTo>
                <a:lnTo>
                  <a:pt x="432460" y="2552700"/>
                </a:lnTo>
                <a:lnTo>
                  <a:pt x="431677" y="2559815"/>
                </a:lnTo>
                <a:lnTo>
                  <a:pt x="434492" y="2565400"/>
                </a:lnTo>
                <a:lnTo>
                  <a:pt x="433603" y="2552700"/>
                </a:lnTo>
                <a:close/>
              </a:path>
              <a:path w="4498975" h="3797300">
                <a:moveTo>
                  <a:pt x="422440" y="2540000"/>
                </a:moveTo>
                <a:lnTo>
                  <a:pt x="355866" y="2540000"/>
                </a:lnTo>
                <a:lnTo>
                  <a:pt x="355142" y="2552700"/>
                </a:lnTo>
                <a:lnTo>
                  <a:pt x="410006" y="2552700"/>
                </a:lnTo>
                <a:lnTo>
                  <a:pt x="422440" y="2540000"/>
                </a:lnTo>
                <a:close/>
              </a:path>
              <a:path w="4498975" h="3797300">
                <a:moveTo>
                  <a:pt x="428993" y="2540000"/>
                </a:moveTo>
                <a:lnTo>
                  <a:pt x="426110" y="2540000"/>
                </a:lnTo>
                <a:lnTo>
                  <a:pt x="425640" y="2552700"/>
                </a:lnTo>
                <a:lnTo>
                  <a:pt x="431431" y="2552700"/>
                </a:lnTo>
                <a:lnTo>
                  <a:pt x="428993" y="2540000"/>
                </a:lnTo>
                <a:close/>
              </a:path>
              <a:path w="4498975" h="3797300">
                <a:moveTo>
                  <a:pt x="337388" y="2527300"/>
                </a:moveTo>
                <a:lnTo>
                  <a:pt x="334594" y="2527300"/>
                </a:lnTo>
                <a:lnTo>
                  <a:pt x="338861" y="2540000"/>
                </a:lnTo>
                <a:lnTo>
                  <a:pt x="343154" y="2540000"/>
                </a:lnTo>
                <a:lnTo>
                  <a:pt x="337388" y="2527300"/>
                </a:lnTo>
                <a:close/>
              </a:path>
              <a:path w="4498975" h="3797300">
                <a:moveTo>
                  <a:pt x="344652" y="2527300"/>
                </a:moveTo>
                <a:lnTo>
                  <a:pt x="343369" y="2527300"/>
                </a:lnTo>
                <a:lnTo>
                  <a:pt x="343154" y="2540000"/>
                </a:lnTo>
                <a:lnTo>
                  <a:pt x="347662" y="2540000"/>
                </a:lnTo>
                <a:lnTo>
                  <a:pt x="344652" y="2527300"/>
                </a:lnTo>
                <a:close/>
              </a:path>
              <a:path w="4498975" h="3797300">
                <a:moveTo>
                  <a:pt x="397808" y="2527300"/>
                </a:moveTo>
                <a:lnTo>
                  <a:pt x="348284" y="2527300"/>
                </a:lnTo>
                <a:lnTo>
                  <a:pt x="347662" y="2540000"/>
                </a:lnTo>
                <a:lnTo>
                  <a:pt x="400587" y="2540000"/>
                </a:lnTo>
                <a:lnTo>
                  <a:pt x="397808" y="2527300"/>
                </a:lnTo>
                <a:close/>
              </a:path>
              <a:path w="4498975" h="3797300">
                <a:moveTo>
                  <a:pt x="409079" y="2527300"/>
                </a:moveTo>
                <a:lnTo>
                  <a:pt x="401053" y="2527300"/>
                </a:lnTo>
                <a:lnTo>
                  <a:pt x="405815" y="2540000"/>
                </a:lnTo>
                <a:lnTo>
                  <a:pt x="414083" y="2540000"/>
                </a:lnTo>
                <a:lnTo>
                  <a:pt x="409079" y="2527300"/>
                </a:lnTo>
                <a:close/>
              </a:path>
              <a:path w="4498975" h="3797300">
                <a:moveTo>
                  <a:pt x="423532" y="2527300"/>
                </a:moveTo>
                <a:lnTo>
                  <a:pt x="415836" y="2527300"/>
                </a:lnTo>
                <a:lnTo>
                  <a:pt x="414083" y="2540000"/>
                </a:lnTo>
                <a:lnTo>
                  <a:pt x="418452" y="2540000"/>
                </a:lnTo>
                <a:lnTo>
                  <a:pt x="423532" y="2527300"/>
                </a:lnTo>
                <a:close/>
              </a:path>
              <a:path w="4498975" h="3797300">
                <a:moveTo>
                  <a:pt x="387654" y="2514600"/>
                </a:moveTo>
                <a:lnTo>
                  <a:pt x="334225" y="2514600"/>
                </a:lnTo>
                <a:lnTo>
                  <a:pt x="333630" y="2527300"/>
                </a:lnTo>
                <a:lnTo>
                  <a:pt x="393636" y="2527300"/>
                </a:lnTo>
                <a:lnTo>
                  <a:pt x="387654" y="2514600"/>
                </a:lnTo>
                <a:close/>
              </a:path>
              <a:path w="4498975" h="3797300">
                <a:moveTo>
                  <a:pt x="399973" y="2514600"/>
                </a:moveTo>
                <a:lnTo>
                  <a:pt x="398411" y="2527300"/>
                </a:lnTo>
                <a:lnTo>
                  <a:pt x="401015" y="2527300"/>
                </a:lnTo>
                <a:lnTo>
                  <a:pt x="399973" y="2514600"/>
                </a:lnTo>
                <a:close/>
              </a:path>
              <a:path w="4498975" h="3797300">
                <a:moveTo>
                  <a:pt x="410903" y="2514600"/>
                </a:moveTo>
                <a:lnTo>
                  <a:pt x="403618" y="2514600"/>
                </a:lnTo>
                <a:lnTo>
                  <a:pt x="406220" y="2527300"/>
                </a:lnTo>
                <a:lnTo>
                  <a:pt x="409474" y="2527300"/>
                </a:lnTo>
                <a:lnTo>
                  <a:pt x="410903" y="2514600"/>
                </a:lnTo>
                <a:close/>
              </a:path>
              <a:path w="4498975" h="3797300">
                <a:moveTo>
                  <a:pt x="313550" y="2501900"/>
                </a:moveTo>
                <a:lnTo>
                  <a:pt x="309841" y="2501900"/>
                </a:lnTo>
                <a:lnTo>
                  <a:pt x="311531" y="2514600"/>
                </a:lnTo>
                <a:lnTo>
                  <a:pt x="313550" y="2501900"/>
                </a:lnTo>
                <a:close/>
              </a:path>
              <a:path w="4498975" h="3797300">
                <a:moveTo>
                  <a:pt x="384086" y="2501900"/>
                </a:moveTo>
                <a:lnTo>
                  <a:pt x="330669" y="2501900"/>
                </a:lnTo>
                <a:lnTo>
                  <a:pt x="329171" y="2514600"/>
                </a:lnTo>
                <a:lnTo>
                  <a:pt x="382930" y="2514600"/>
                </a:lnTo>
                <a:lnTo>
                  <a:pt x="384086" y="2501900"/>
                </a:lnTo>
                <a:close/>
              </a:path>
              <a:path w="4498975" h="3797300">
                <a:moveTo>
                  <a:pt x="389086" y="2511425"/>
                </a:moveTo>
                <a:lnTo>
                  <a:pt x="389026" y="2514600"/>
                </a:lnTo>
                <a:lnTo>
                  <a:pt x="390753" y="2514600"/>
                </a:lnTo>
                <a:lnTo>
                  <a:pt x="389086" y="2511425"/>
                </a:lnTo>
                <a:close/>
              </a:path>
              <a:path w="4498975" h="3797300">
                <a:moveTo>
                  <a:pt x="392887" y="2501900"/>
                </a:moveTo>
                <a:lnTo>
                  <a:pt x="389267" y="2501900"/>
                </a:lnTo>
                <a:lnTo>
                  <a:pt x="389096" y="2510909"/>
                </a:lnTo>
                <a:lnTo>
                  <a:pt x="390753" y="2514600"/>
                </a:lnTo>
                <a:lnTo>
                  <a:pt x="392582" y="2514600"/>
                </a:lnTo>
                <a:lnTo>
                  <a:pt x="392887" y="2501900"/>
                </a:lnTo>
                <a:close/>
              </a:path>
              <a:path w="4498975" h="3797300">
                <a:moveTo>
                  <a:pt x="400088" y="2501900"/>
                </a:moveTo>
                <a:lnTo>
                  <a:pt x="400519" y="2514600"/>
                </a:lnTo>
                <a:lnTo>
                  <a:pt x="402145" y="2514600"/>
                </a:lnTo>
                <a:lnTo>
                  <a:pt x="400088" y="2501900"/>
                </a:lnTo>
                <a:close/>
              </a:path>
              <a:path w="4498975" h="3797300">
                <a:moveTo>
                  <a:pt x="385051" y="2501900"/>
                </a:moveTo>
                <a:lnTo>
                  <a:pt x="384086" y="2501900"/>
                </a:lnTo>
                <a:lnTo>
                  <a:pt x="389086" y="2511425"/>
                </a:lnTo>
                <a:lnTo>
                  <a:pt x="389096" y="2510909"/>
                </a:lnTo>
                <a:lnTo>
                  <a:pt x="385051" y="2501900"/>
                </a:lnTo>
                <a:close/>
              </a:path>
              <a:path w="4498975" h="3797300">
                <a:moveTo>
                  <a:pt x="330225" y="2476500"/>
                </a:moveTo>
                <a:lnTo>
                  <a:pt x="300477" y="2476500"/>
                </a:lnTo>
                <a:lnTo>
                  <a:pt x="306317" y="2489200"/>
                </a:lnTo>
                <a:lnTo>
                  <a:pt x="312833" y="2501900"/>
                </a:lnTo>
                <a:lnTo>
                  <a:pt x="365785" y="2501900"/>
                </a:lnTo>
                <a:lnTo>
                  <a:pt x="366052" y="2489200"/>
                </a:lnTo>
                <a:lnTo>
                  <a:pt x="330695" y="2489200"/>
                </a:lnTo>
                <a:lnTo>
                  <a:pt x="330225" y="2476500"/>
                </a:lnTo>
                <a:close/>
              </a:path>
              <a:path w="4498975" h="3797300">
                <a:moveTo>
                  <a:pt x="372046" y="2489200"/>
                </a:moveTo>
                <a:lnTo>
                  <a:pt x="370573" y="2489200"/>
                </a:lnTo>
                <a:lnTo>
                  <a:pt x="374383" y="2501900"/>
                </a:lnTo>
                <a:lnTo>
                  <a:pt x="377977" y="2501900"/>
                </a:lnTo>
                <a:lnTo>
                  <a:pt x="372046" y="2489200"/>
                </a:lnTo>
                <a:close/>
              </a:path>
              <a:path w="4498975" h="3797300">
                <a:moveTo>
                  <a:pt x="388975" y="2489200"/>
                </a:moveTo>
                <a:lnTo>
                  <a:pt x="386372" y="2489200"/>
                </a:lnTo>
                <a:lnTo>
                  <a:pt x="381647" y="2501900"/>
                </a:lnTo>
                <a:lnTo>
                  <a:pt x="391553" y="2501900"/>
                </a:lnTo>
                <a:lnTo>
                  <a:pt x="388975" y="2489200"/>
                </a:lnTo>
                <a:close/>
              </a:path>
              <a:path w="4498975" h="3797300">
                <a:moveTo>
                  <a:pt x="377151" y="2476500"/>
                </a:moveTo>
                <a:lnTo>
                  <a:pt x="335445" y="2476500"/>
                </a:lnTo>
                <a:lnTo>
                  <a:pt x="335013" y="2489200"/>
                </a:lnTo>
                <a:lnTo>
                  <a:pt x="374510" y="2489200"/>
                </a:lnTo>
                <a:lnTo>
                  <a:pt x="377151" y="2476500"/>
                </a:lnTo>
                <a:close/>
              </a:path>
              <a:path w="4498975" h="3797300">
                <a:moveTo>
                  <a:pt x="295757" y="2463800"/>
                </a:moveTo>
                <a:lnTo>
                  <a:pt x="289306" y="2463800"/>
                </a:lnTo>
                <a:lnTo>
                  <a:pt x="296011" y="2476500"/>
                </a:lnTo>
                <a:lnTo>
                  <a:pt x="295757" y="2463800"/>
                </a:lnTo>
                <a:close/>
              </a:path>
              <a:path w="4498975" h="3797300">
                <a:moveTo>
                  <a:pt x="331977" y="2451100"/>
                </a:moveTo>
                <a:lnTo>
                  <a:pt x="312585" y="2451100"/>
                </a:lnTo>
                <a:lnTo>
                  <a:pt x="312458" y="2463800"/>
                </a:lnTo>
                <a:lnTo>
                  <a:pt x="300240" y="2463800"/>
                </a:lnTo>
                <a:lnTo>
                  <a:pt x="307822" y="2476500"/>
                </a:lnTo>
                <a:lnTo>
                  <a:pt x="336867" y="2476500"/>
                </a:lnTo>
                <a:lnTo>
                  <a:pt x="329742" y="2463800"/>
                </a:lnTo>
                <a:lnTo>
                  <a:pt x="331571" y="2462385"/>
                </a:lnTo>
                <a:lnTo>
                  <a:pt x="331977" y="2451100"/>
                </a:lnTo>
                <a:close/>
              </a:path>
              <a:path w="4498975" h="3797300">
                <a:moveTo>
                  <a:pt x="345795" y="2463800"/>
                </a:moveTo>
                <a:lnTo>
                  <a:pt x="340766" y="2463800"/>
                </a:lnTo>
                <a:lnTo>
                  <a:pt x="340550" y="2476500"/>
                </a:lnTo>
                <a:lnTo>
                  <a:pt x="351612" y="2476500"/>
                </a:lnTo>
                <a:lnTo>
                  <a:pt x="345795" y="2463800"/>
                </a:lnTo>
                <a:close/>
              </a:path>
              <a:path w="4498975" h="3797300">
                <a:moveTo>
                  <a:pt x="360387" y="2451100"/>
                </a:moveTo>
                <a:lnTo>
                  <a:pt x="351866" y="2451100"/>
                </a:lnTo>
                <a:lnTo>
                  <a:pt x="356527" y="2476500"/>
                </a:lnTo>
                <a:lnTo>
                  <a:pt x="358508" y="2476500"/>
                </a:lnTo>
                <a:lnTo>
                  <a:pt x="358127" y="2463800"/>
                </a:lnTo>
                <a:lnTo>
                  <a:pt x="358660" y="2463800"/>
                </a:lnTo>
                <a:lnTo>
                  <a:pt x="360387" y="2451100"/>
                </a:lnTo>
                <a:close/>
              </a:path>
              <a:path w="4498975" h="3797300">
                <a:moveTo>
                  <a:pt x="366052" y="2463800"/>
                </a:moveTo>
                <a:lnTo>
                  <a:pt x="358127" y="2463800"/>
                </a:lnTo>
                <a:lnTo>
                  <a:pt x="363486" y="2476500"/>
                </a:lnTo>
                <a:lnTo>
                  <a:pt x="366052" y="2463800"/>
                </a:lnTo>
                <a:close/>
              </a:path>
              <a:path w="4498975" h="3797300">
                <a:moveTo>
                  <a:pt x="370433" y="2463800"/>
                </a:moveTo>
                <a:lnTo>
                  <a:pt x="366852" y="2463800"/>
                </a:lnTo>
                <a:lnTo>
                  <a:pt x="368439" y="2476500"/>
                </a:lnTo>
                <a:lnTo>
                  <a:pt x="370433" y="2463800"/>
                </a:lnTo>
                <a:close/>
              </a:path>
              <a:path w="4498975" h="3797300">
                <a:moveTo>
                  <a:pt x="373214" y="2463800"/>
                </a:moveTo>
                <a:lnTo>
                  <a:pt x="378066" y="2476500"/>
                </a:lnTo>
                <a:lnTo>
                  <a:pt x="373214" y="2463800"/>
                </a:lnTo>
                <a:close/>
              </a:path>
              <a:path w="4498975" h="3797300">
                <a:moveTo>
                  <a:pt x="283324" y="2451100"/>
                </a:moveTo>
                <a:lnTo>
                  <a:pt x="278777" y="2451100"/>
                </a:lnTo>
                <a:lnTo>
                  <a:pt x="280466" y="2463800"/>
                </a:lnTo>
                <a:lnTo>
                  <a:pt x="282638" y="2463800"/>
                </a:lnTo>
                <a:lnTo>
                  <a:pt x="283324" y="2451100"/>
                </a:lnTo>
                <a:close/>
              </a:path>
              <a:path w="4498975" h="3797300">
                <a:moveTo>
                  <a:pt x="311276" y="2451100"/>
                </a:moveTo>
                <a:lnTo>
                  <a:pt x="286651" y="2451100"/>
                </a:lnTo>
                <a:lnTo>
                  <a:pt x="286677" y="2463800"/>
                </a:lnTo>
                <a:lnTo>
                  <a:pt x="312458" y="2463800"/>
                </a:lnTo>
                <a:lnTo>
                  <a:pt x="311276" y="2451100"/>
                </a:lnTo>
                <a:close/>
              </a:path>
              <a:path w="4498975" h="3797300">
                <a:moveTo>
                  <a:pt x="331944" y="2462096"/>
                </a:moveTo>
                <a:lnTo>
                  <a:pt x="331571" y="2462385"/>
                </a:lnTo>
                <a:lnTo>
                  <a:pt x="331520" y="2463800"/>
                </a:lnTo>
                <a:lnTo>
                  <a:pt x="331944" y="2462096"/>
                </a:lnTo>
                <a:close/>
              </a:path>
              <a:path w="4498975" h="3797300">
                <a:moveTo>
                  <a:pt x="345603" y="2451533"/>
                </a:moveTo>
                <a:lnTo>
                  <a:pt x="344064" y="2452723"/>
                </a:lnTo>
                <a:lnTo>
                  <a:pt x="344297" y="2463800"/>
                </a:lnTo>
                <a:lnTo>
                  <a:pt x="345186" y="2463800"/>
                </a:lnTo>
                <a:lnTo>
                  <a:pt x="345603" y="2451533"/>
                </a:lnTo>
                <a:close/>
              </a:path>
              <a:path w="4498975" h="3797300">
                <a:moveTo>
                  <a:pt x="344030" y="2451100"/>
                </a:moveTo>
                <a:lnTo>
                  <a:pt x="334683" y="2451100"/>
                </a:lnTo>
                <a:lnTo>
                  <a:pt x="331944" y="2462096"/>
                </a:lnTo>
                <a:lnTo>
                  <a:pt x="344064" y="2452723"/>
                </a:lnTo>
                <a:lnTo>
                  <a:pt x="344030" y="2451100"/>
                </a:lnTo>
                <a:close/>
              </a:path>
              <a:path w="4498975" h="3797300">
                <a:moveTo>
                  <a:pt x="346163" y="2451100"/>
                </a:moveTo>
                <a:lnTo>
                  <a:pt x="345617" y="2451100"/>
                </a:lnTo>
                <a:lnTo>
                  <a:pt x="345603" y="2451533"/>
                </a:lnTo>
                <a:lnTo>
                  <a:pt x="346163" y="2451100"/>
                </a:lnTo>
                <a:close/>
              </a:path>
              <a:path w="4498975" h="3797300">
                <a:moveTo>
                  <a:pt x="289179" y="2438400"/>
                </a:moveTo>
                <a:lnTo>
                  <a:pt x="275208" y="2438400"/>
                </a:lnTo>
                <a:lnTo>
                  <a:pt x="277850" y="2451100"/>
                </a:lnTo>
                <a:lnTo>
                  <a:pt x="288747" y="2451100"/>
                </a:lnTo>
                <a:lnTo>
                  <a:pt x="289179" y="2438400"/>
                </a:lnTo>
                <a:close/>
              </a:path>
              <a:path w="4498975" h="3797300">
                <a:moveTo>
                  <a:pt x="317487" y="2438400"/>
                </a:moveTo>
                <a:lnTo>
                  <a:pt x="289179" y="2438400"/>
                </a:lnTo>
                <a:lnTo>
                  <a:pt x="291363" y="2451100"/>
                </a:lnTo>
                <a:lnTo>
                  <a:pt x="316395" y="2451100"/>
                </a:lnTo>
                <a:lnTo>
                  <a:pt x="317487" y="2438400"/>
                </a:lnTo>
                <a:close/>
              </a:path>
              <a:path w="4498975" h="3797300">
                <a:moveTo>
                  <a:pt x="351091" y="2438400"/>
                </a:moveTo>
                <a:lnTo>
                  <a:pt x="328828" y="2438400"/>
                </a:lnTo>
                <a:lnTo>
                  <a:pt x="326301" y="2451100"/>
                </a:lnTo>
                <a:lnTo>
                  <a:pt x="350075" y="2451100"/>
                </a:lnTo>
                <a:lnTo>
                  <a:pt x="351091" y="2438400"/>
                </a:lnTo>
                <a:close/>
              </a:path>
              <a:path w="4498975" h="3797300">
                <a:moveTo>
                  <a:pt x="273265" y="2425700"/>
                </a:moveTo>
                <a:lnTo>
                  <a:pt x="270078" y="2425700"/>
                </a:lnTo>
                <a:lnTo>
                  <a:pt x="271411" y="2438400"/>
                </a:lnTo>
                <a:lnTo>
                  <a:pt x="279145" y="2438400"/>
                </a:lnTo>
                <a:lnTo>
                  <a:pt x="273265" y="2425700"/>
                </a:lnTo>
                <a:close/>
              </a:path>
              <a:path w="4498975" h="3797300">
                <a:moveTo>
                  <a:pt x="330263" y="2425700"/>
                </a:moveTo>
                <a:lnTo>
                  <a:pt x="273265" y="2425700"/>
                </a:lnTo>
                <a:lnTo>
                  <a:pt x="280581" y="2438400"/>
                </a:lnTo>
                <a:lnTo>
                  <a:pt x="339496" y="2438400"/>
                </a:lnTo>
                <a:lnTo>
                  <a:pt x="330263" y="2425700"/>
                </a:lnTo>
                <a:close/>
              </a:path>
              <a:path w="4498975" h="3797300">
                <a:moveTo>
                  <a:pt x="345859" y="2425700"/>
                </a:moveTo>
                <a:lnTo>
                  <a:pt x="335661" y="2425700"/>
                </a:lnTo>
                <a:lnTo>
                  <a:pt x="339496" y="2438400"/>
                </a:lnTo>
                <a:lnTo>
                  <a:pt x="347319" y="2438400"/>
                </a:lnTo>
                <a:lnTo>
                  <a:pt x="345859" y="2425700"/>
                </a:lnTo>
                <a:close/>
              </a:path>
              <a:path w="4498975" h="3797300">
                <a:moveTo>
                  <a:pt x="267436" y="2413000"/>
                </a:moveTo>
                <a:lnTo>
                  <a:pt x="267855" y="2425700"/>
                </a:lnTo>
                <a:lnTo>
                  <a:pt x="269633" y="2425700"/>
                </a:lnTo>
                <a:lnTo>
                  <a:pt x="267436" y="2413000"/>
                </a:lnTo>
                <a:close/>
              </a:path>
              <a:path w="4498975" h="3797300">
                <a:moveTo>
                  <a:pt x="313143" y="2413000"/>
                </a:moveTo>
                <a:lnTo>
                  <a:pt x="272300" y="2413000"/>
                </a:lnTo>
                <a:lnTo>
                  <a:pt x="276339" y="2425700"/>
                </a:lnTo>
                <a:lnTo>
                  <a:pt x="317639" y="2425700"/>
                </a:lnTo>
                <a:lnTo>
                  <a:pt x="313143" y="2413000"/>
                </a:lnTo>
                <a:close/>
              </a:path>
              <a:path w="4498975" h="3797300">
                <a:moveTo>
                  <a:pt x="336638" y="2413000"/>
                </a:moveTo>
                <a:lnTo>
                  <a:pt x="329298" y="2413000"/>
                </a:lnTo>
                <a:lnTo>
                  <a:pt x="334378" y="2425700"/>
                </a:lnTo>
                <a:lnTo>
                  <a:pt x="336638" y="2413000"/>
                </a:lnTo>
                <a:close/>
              </a:path>
              <a:path w="4498975" h="3797300">
                <a:moveTo>
                  <a:pt x="340893" y="2413000"/>
                </a:moveTo>
                <a:lnTo>
                  <a:pt x="339940" y="2413000"/>
                </a:lnTo>
                <a:lnTo>
                  <a:pt x="340436" y="2425700"/>
                </a:lnTo>
                <a:lnTo>
                  <a:pt x="340893" y="2413000"/>
                </a:lnTo>
                <a:close/>
              </a:path>
              <a:path w="4498975" h="3797300">
                <a:moveTo>
                  <a:pt x="246532" y="2387600"/>
                </a:moveTo>
                <a:lnTo>
                  <a:pt x="248805" y="2400300"/>
                </a:lnTo>
                <a:lnTo>
                  <a:pt x="255143" y="2413000"/>
                </a:lnTo>
                <a:lnTo>
                  <a:pt x="292304" y="2413000"/>
                </a:lnTo>
                <a:lnTo>
                  <a:pt x="287134" y="2400300"/>
                </a:lnTo>
                <a:lnTo>
                  <a:pt x="253974" y="2400300"/>
                </a:lnTo>
                <a:lnTo>
                  <a:pt x="246532" y="2387600"/>
                </a:lnTo>
                <a:close/>
              </a:path>
              <a:path w="4498975" h="3797300">
                <a:moveTo>
                  <a:pt x="295490" y="2400300"/>
                </a:moveTo>
                <a:lnTo>
                  <a:pt x="292696" y="2400300"/>
                </a:lnTo>
                <a:lnTo>
                  <a:pt x="293141" y="2413000"/>
                </a:lnTo>
                <a:lnTo>
                  <a:pt x="294805" y="2413000"/>
                </a:lnTo>
                <a:lnTo>
                  <a:pt x="295490" y="2400300"/>
                </a:lnTo>
                <a:close/>
              </a:path>
              <a:path w="4498975" h="3797300">
                <a:moveTo>
                  <a:pt x="303580" y="2400300"/>
                </a:moveTo>
                <a:lnTo>
                  <a:pt x="296339" y="2400300"/>
                </a:lnTo>
                <a:lnTo>
                  <a:pt x="295938" y="2413000"/>
                </a:lnTo>
                <a:lnTo>
                  <a:pt x="301853" y="2413000"/>
                </a:lnTo>
                <a:lnTo>
                  <a:pt x="303580" y="2400300"/>
                </a:lnTo>
                <a:close/>
              </a:path>
              <a:path w="4498975" h="3797300">
                <a:moveTo>
                  <a:pt x="305038" y="2411921"/>
                </a:moveTo>
                <a:lnTo>
                  <a:pt x="303885" y="2413000"/>
                </a:lnTo>
                <a:lnTo>
                  <a:pt x="305130" y="2413000"/>
                </a:lnTo>
                <a:lnTo>
                  <a:pt x="305038" y="2411921"/>
                </a:lnTo>
                <a:close/>
              </a:path>
              <a:path w="4498975" h="3797300">
                <a:moveTo>
                  <a:pt x="317461" y="2400300"/>
                </a:moveTo>
                <a:lnTo>
                  <a:pt x="306917" y="2410163"/>
                </a:lnTo>
                <a:lnTo>
                  <a:pt x="306781" y="2413000"/>
                </a:lnTo>
                <a:lnTo>
                  <a:pt x="323723" y="2413000"/>
                </a:lnTo>
                <a:lnTo>
                  <a:pt x="317461" y="2400300"/>
                </a:lnTo>
                <a:close/>
              </a:path>
              <a:path w="4498975" h="3797300">
                <a:moveTo>
                  <a:pt x="307390" y="2400300"/>
                </a:moveTo>
                <a:lnTo>
                  <a:pt x="304050" y="2400300"/>
                </a:lnTo>
                <a:lnTo>
                  <a:pt x="305038" y="2411921"/>
                </a:lnTo>
                <a:lnTo>
                  <a:pt x="306917" y="2410163"/>
                </a:lnTo>
                <a:lnTo>
                  <a:pt x="307390" y="2400300"/>
                </a:lnTo>
                <a:close/>
              </a:path>
              <a:path w="4498975" h="3797300">
                <a:moveTo>
                  <a:pt x="295452" y="2387600"/>
                </a:moveTo>
                <a:lnTo>
                  <a:pt x="254558" y="2387600"/>
                </a:lnTo>
                <a:lnTo>
                  <a:pt x="254165" y="2400300"/>
                </a:lnTo>
                <a:lnTo>
                  <a:pt x="301066" y="2400300"/>
                </a:lnTo>
                <a:lnTo>
                  <a:pt x="295452" y="2387600"/>
                </a:lnTo>
                <a:close/>
              </a:path>
              <a:path w="4498975" h="3797300">
                <a:moveTo>
                  <a:pt x="309029" y="2387600"/>
                </a:moveTo>
                <a:lnTo>
                  <a:pt x="304495" y="2387600"/>
                </a:lnTo>
                <a:lnTo>
                  <a:pt x="305028" y="2400300"/>
                </a:lnTo>
                <a:lnTo>
                  <a:pt x="314413" y="2400300"/>
                </a:lnTo>
                <a:lnTo>
                  <a:pt x="309029" y="2387600"/>
                </a:lnTo>
                <a:close/>
              </a:path>
              <a:path w="4498975" h="3797300">
                <a:moveTo>
                  <a:pt x="321843" y="2387600"/>
                </a:moveTo>
                <a:lnTo>
                  <a:pt x="317538" y="2387600"/>
                </a:lnTo>
                <a:lnTo>
                  <a:pt x="317360" y="2400300"/>
                </a:lnTo>
                <a:lnTo>
                  <a:pt x="323075" y="2400300"/>
                </a:lnTo>
                <a:lnTo>
                  <a:pt x="321843" y="2387600"/>
                </a:lnTo>
                <a:close/>
              </a:path>
              <a:path w="4498975" h="3797300">
                <a:moveTo>
                  <a:pt x="304965" y="2374900"/>
                </a:moveTo>
                <a:lnTo>
                  <a:pt x="244373" y="2374900"/>
                </a:lnTo>
                <a:lnTo>
                  <a:pt x="242374" y="2387600"/>
                </a:lnTo>
                <a:lnTo>
                  <a:pt x="302132" y="2387600"/>
                </a:lnTo>
                <a:lnTo>
                  <a:pt x="305513" y="2376102"/>
                </a:lnTo>
                <a:lnTo>
                  <a:pt x="304965" y="2374900"/>
                </a:lnTo>
                <a:close/>
              </a:path>
              <a:path w="4498975" h="3797300">
                <a:moveTo>
                  <a:pt x="309397" y="2374900"/>
                </a:moveTo>
                <a:lnTo>
                  <a:pt x="305866" y="2374900"/>
                </a:lnTo>
                <a:lnTo>
                  <a:pt x="305513" y="2376102"/>
                </a:lnTo>
                <a:lnTo>
                  <a:pt x="310756" y="2387600"/>
                </a:lnTo>
                <a:lnTo>
                  <a:pt x="311048" y="2387600"/>
                </a:lnTo>
                <a:lnTo>
                  <a:pt x="309397" y="2374900"/>
                </a:lnTo>
                <a:close/>
              </a:path>
              <a:path w="4498975" h="3797300">
                <a:moveTo>
                  <a:pt x="233210" y="2362200"/>
                </a:moveTo>
                <a:lnTo>
                  <a:pt x="230505" y="2362200"/>
                </a:lnTo>
                <a:lnTo>
                  <a:pt x="229730" y="2374900"/>
                </a:lnTo>
                <a:lnTo>
                  <a:pt x="232714" y="2374900"/>
                </a:lnTo>
                <a:lnTo>
                  <a:pt x="233210" y="2362200"/>
                </a:lnTo>
                <a:close/>
              </a:path>
              <a:path w="4498975" h="3797300">
                <a:moveTo>
                  <a:pt x="282930" y="2362200"/>
                </a:moveTo>
                <a:lnTo>
                  <a:pt x="235534" y="2362200"/>
                </a:lnTo>
                <a:lnTo>
                  <a:pt x="236816" y="2374900"/>
                </a:lnTo>
                <a:lnTo>
                  <a:pt x="293077" y="2374900"/>
                </a:lnTo>
                <a:lnTo>
                  <a:pt x="282930" y="2362200"/>
                </a:lnTo>
                <a:close/>
              </a:path>
              <a:path w="4498975" h="3797300">
                <a:moveTo>
                  <a:pt x="303771" y="2362200"/>
                </a:moveTo>
                <a:lnTo>
                  <a:pt x="300583" y="2362200"/>
                </a:lnTo>
                <a:lnTo>
                  <a:pt x="293077" y="2374900"/>
                </a:lnTo>
                <a:lnTo>
                  <a:pt x="302018" y="2374900"/>
                </a:lnTo>
                <a:lnTo>
                  <a:pt x="303771" y="2362200"/>
                </a:lnTo>
                <a:close/>
              </a:path>
              <a:path w="4498975" h="3797300">
                <a:moveTo>
                  <a:pt x="312521" y="2362200"/>
                </a:moveTo>
                <a:lnTo>
                  <a:pt x="303771" y="2362200"/>
                </a:lnTo>
                <a:lnTo>
                  <a:pt x="306450" y="2374900"/>
                </a:lnTo>
                <a:lnTo>
                  <a:pt x="307225" y="2374900"/>
                </a:lnTo>
                <a:lnTo>
                  <a:pt x="312521" y="2362200"/>
                </a:lnTo>
                <a:close/>
              </a:path>
              <a:path w="4498975" h="3797300">
                <a:moveTo>
                  <a:pt x="217563" y="2336800"/>
                </a:moveTo>
                <a:lnTo>
                  <a:pt x="217247" y="2336800"/>
                </a:lnTo>
                <a:lnTo>
                  <a:pt x="219481" y="2349500"/>
                </a:lnTo>
                <a:lnTo>
                  <a:pt x="219519" y="2362200"/>
                </a:lnTo>
                <a:lnTo>
                  <a:pt x="275336" y="2362200"/>
                </a:lnTo>
                <a:lnTo>
                  <a:pt x="279946" y="2349500"/>
                </a:lnTo>
                <a:lnTo>
                  <a:pt x="220268" y="2349500"/>
                </a:lnTo>
                <a:lnTo>
                  <a:pt x="217563" y="2336800"/>
                </a:lnTo>
                <a:close/>
              </a:path>
              <a:path w="4498975" h="3797300">
                <a:moveTo>
                  <a:pt x="222173" y="2336800"/>
                </a:moveTo>
                <a:lnTo>
                  <a:pt x="221475" y="2336800"/>
                </a:lnTo>
                <a:lnTo>
                  <a:pt x="220268" y="2349500"/>
                </a:lnTo>
                <a:lnTo>
                  <a:pt x="227711" y="2349500"/>
                </a:lnTo>
                <a:lnTo>
                  <a:pt x="222173" y="2336800"/>
                </a:lnTo>
                <a:close/>
              </a:path>
              <a:path w="4498975" h="3797300">
                <a:moveTo>
                  <a:pt x="254254" y="2336800"/>
                </a:moveTo>
                <a:lnTo>
                  <a:pt x="228561" y="2336800"/>
                </a:lnTo>
                <a:lnTo>
                  <a:pt x="227711" y="2349500"/>
                </a:lnTo>
                <a:lnTo>
                  <a:pt x="256552" y="2349500"/>
                </a:lnTo>
                <a:lnTo>
                  <a:pt x="254254" y="2336800"/>
                </a:lnTo>
                <a:close/>
              </a:path>
              <a:path w="4498975" h="3797300">
                <a:moveTo>
                  <a:pt x="271754" y="2336800"/>
                </a:moveTo>
                <a:lnTo>
                  <a:pt x="254254" y="2336800"/>
                </a:lnTo>
                <a:lnTo>
                  <a:pt x="258991" y="2349500"/>
                </a:lnTo>
                <a:lnTo>
                  <a:pt x="269933" y="2349500"/>
                </a:lnTo>
                <a:lnTo>
                  <a:pt x="271754" y="2336800"/>
                </a:lnTo>
                <a:close/>
              </a:path>
              <a:path w="4498975" h="3797300">
                <a:moveTo>
                  <a:pt x="279526" y="2336800"/>
                </a:moveTo>
                <a:lnTo>
                  <a:pt x="275970" y="2336800"/>
                </a:lnTo>
                <a:lnTo>
                  <a:pt x="277291" y="2349500"/>
                </a:lnTo>
                <a:lnTo>
                  <a:pt x="279057" y="2349500"/>
                </a:lnTo>
                <a:lnTo>
                  <a:pt x="279526" y="2336800"/>
                </a:lnTo>
                <a:close/>
              </a:path>
              <a:path w="4498975" h="3797300">
                <a:moveTo>
                  <a:pt x="286778" y="2336800"/>
                </a:moveTo>
                <a:lnTo>
                  <a:pt x="283011" y="2336800"/>
                </a:lnTo>
                <a:lnTo>
                  <a:pt x="281431" y="2349500"/>
                </a:lnTo>
                <a:lnTo>
                  <a:pt x="292582" y="2349500"/>
                </a:lnTo>
                <a:lnTo>
                  <a:pt x="286778" y="2336800"/>
                </a:lnTo>
                <a:close/>
              </a:path>
              <a:path w="4498975" h="3797300">
                <a:moveTo>
                  <a:pt x="258889" y="2324100"/>
                </a:moveTo>
                <a:lnTo>
                  <a:pt x="212077" y="2324100"/>
                </a:lnTo>
                <a:lnTo>
                  <a:pt x="210017" y="2336800"/>
                </a:lnTo>
                <a:lnTo>
                  <a:pt x="266458" y="2336800"/>
                </a:lnTo>
                <a:lnTo>
                  <a:pt x="258889" y="2324100"/>
                </a:lnTo>
                <a:close/>
              </a:path>
              <a:path w="4498975" h="3797300">
                <a:moveTo>
                  <a:pt x="281152" y="2324100"/>
                </a:moveTo>
                <a:lnTo>
                  <a:pt x="276948" y="2324100"/>
                </a:lnTo>
                <a:lnTo>
                  <a:pt x="270878" y="2336800"/>
                </a:lnTo>
                <a:lnTo>
                  <a:pt x="278472" y="2336800"/>
                </a:lnTo>
                <a:lnTo>
                  <a:pt x="281152" y="2324100"/>
                </a:lnTo>
                <a:close/>
              </a:path>
              <a:path w="4498975" h="3797300">
                <a:moveTo>
                  <a:pt x="217716" y="2311400"/>
                </a:moveTo>
                <a:lnTo>
                  <a:pt x="199834" y="2311400"/>
                </a:lnTo>
                <a:lnTo>
                  <a:pt x="200469" y="2324100"/>
                </a:lnTo>
                <a:lnTo>
                  <a:pt x="203047" y="2324100"/>
                </a:lnTo>
                <a:lnTo>
                  <a:pt x="217495" y="2312705"/>
                </a:lnTo>
                <a:lnTo>
                  <a:pt x="217716" y="2311400"/>
                </a:lnTo>
                <a:close/>
              </a:path>
              <a:path w="4498975" h="3797300">
                <a:moveTo>
                  <a:pt x="261124" y="2311400"/>
                </a:moveTo>
                <a:lnTo>
                  <a:pt x="219151" y="2311400"/>
                </a:lnTo>
                <a:lnTo>
                  <a:pt x="217495" y="2312705"/>
                </a:lnTo>
                <a:lnTo>
                  <a:pt x="215569" y="2324100"/>
                </a:lnTo>
                <a:lnTo>
                  <a:pt x="259435" y="2324100"/>
                </a:lnTo>
                <a:lnTo>
                  <a:pt x="261124" y="2311400"/>
                </a:lnTo>
                <a:close/>
              </a:path>
              <a:path w="4498975" h="3797300">
                <a:moveTo>
                  <a:pt x="270408" y="2311400"/>
                </a:moveTo>
                <a:lnTo>
                  <a:pt x="270789" y="2324100"/>
                </a:lnTo>
                <a:lnTo>
                  <a:pt x="274840" y="2324100"/>
                </a:lnTo>
                <a:lnTo>
                  <a:pt x="270408" y="2311400"/>
                </a:lnTo>
                <a:close/>
              </a:path>
              <a:path w="4498975" h="3797300">
                <a:moveTo>
                  <a:pt x="219151" y="2311400"/>
                </a:moveTo>
                <a:lnTo>
                  <a:pt x="217716" y="2311400"/>
                </a:lnTo>
                <a:lnTo>
                  <a:pt x="217495" y="2312705"/>
                </a:lnTo>
                <a:lnTo>
                  <a:pt x="219151" y="2311400"/>
                </a:lnTo>
                <a:close/>
              </a:path>
              <a:path w="4498975" h="3797300">
                <a:moveTo>
                  <a:pt x="204609" y="2298700"/>
                </a:moveTo>
                <a:lnTo>
                  <a:pt x="202171" y="2298700"/>
                </a:lnTo>
                <a:lnTo>
                  <a:pt x="203593" y="2311400"/>
                </a:lnTo>
                <a:lnTo>
                  <a:pt x="205397" y="2311400"/>
                </a:lnTo>
                <a:lnTo>
                  <a:pt x="204609" y="2298700"/>
                </a:lnTo>
                <a:close/>
              </a:path>
              <a:path w="4498975" h="3797300">
                <a:moveTo>
                  <a:pt x="228879" y="2286000"/>
                </a:moveTo>
                <a:lnTo>
                  <a:pt x="203847" y="2286000"/>
                </a:lnTo>
                <a:lnTo>
                  <a:pt x="211556" y="2298700"/>
                </a:lnTo>
                <a:lnTo>
                  <a:pt x="206260" y="2311400"/>
                </a:lnTo>
                <a:lnTo>
                  <a:pt x="219087" y="2311400"/>
                </a:lnTo>
                <a:lnTo>
                  <a:pt x="225691" y="2298700"/>
                </a:lnTo>
                <a:lnTo>
                  <a:pt x="231952" y="2298700"/>
                </a:lnTo>
                <a:lnTo>
                  <a:pt x="228879" y="2286000"/>
                </a:lnTo>
                <a:close/>
              </a:path>
              <a:path w="4498975" h="3797300">
                <a:moveTo>
                  <a:pt x="239890" y="2298700"/>
                </a:moveTo>
                <a:lnTo>
                  <a:pt x="225691" y="2298700"/>
                </a:lnTo>
                <a:lnTo>
                  <a:pt x="225780" y="2311400"/>
                </a:lnTo>
                <a:lnTo>
                  <a:pt x="243230" y="2311400"/>
                </a:lnTo>
                <a:lnTo>
                  <a:pt x="239890" y="2298700"/>
                </a:lnTo>
                <a:close/>
              </a:path>
              <a:path w="4498975" h="3797300">
                <a:moveTo>
                  <a:pt x="249389" y="2298700"/>
                </a:moveTo>
                <a:lnTo>
                  <a:pt x="246887" y="2298700"/>
                </a:lnTo>
                <a:lnTo>
                  <a:pt x="247256" y="2311400"/>
                </a:lnTo>
                <a:lnTo>
                  <a:pt x="248678" y="2311400"/>
                </a:lnTo>
                <a:lnTo>
                  <a:pt x="249389" y="2298700"/>
                </a:lnTo>
                <a:close/>
              </a:path>
              <a:path w="4498975" h="3797300">
                <a:moveTo>
                  <a:pt x="249605" y="2298700"/>
                </a:moveTo>
                <a:lnTo>
                  <a:pt x="249389" y="2298700"/>
                </a:lnTo>
                <a:lnTo>
                  <a:pt x="248678" y="2311400"/>
                </a:lnTo>
                <a:lnTo>
                  <a:pt x="254152" y="2311400"/>
                </a:lnTo>
                <a:lnTo>
                  <a:pt x="254793" y="2305410"/>
                </a:lnTo>
                <a:lnTo>
                  <a:pt x="249605" y="2298700"/>
                </a:lnTo>
                <a:close/>
              </a:path>
              <a:path w="4498975" h="3797300">
                <a:moveTo>
                  <a:pt x="254793" y="2305410"/>
                </a:moveTo>
                <a:lnTo>
                  <a:pt x="254152" y="2311400"/>
                </a:lnTo>
                <a:lnTo>
                  <a:pt x="259422" y="2311400"/>
                </a:lnTo>
                <a:lnTo>
                  <a:pt x="254793" y="2305410"/>
                </a:lnTo>
                <a:close/>
              </a:path>
              <a:path w="4498975" h="3797300">
                <a:moveTo>
                  <a:pt x="268350" y="2298700"/>
                </a:moveTo>
                <a:lnTo>
                  <a:pt x="259422" y="2311400"/>
                </a:lnTo>
                <a:lnTo>
                  <a:pt x="272923" y="2311400"/>
                </a:lnTo>
                <a:lnTo>
                  <a:pt x="268350" y="2298700"/>
                </a:lnTo>
                <a:close/>
              </a:path>
              <a:path w="4498975" h="3797300">
                <a:moveTo>
                  <a:pt x="272554" y="2298700"/>
                </a:moveTo>
                <a:lnTo>
                  <a:pt x="272920" y="2311323"/>
                </a:lnTo>
                <a:lnTo>
                  <a:pt x="274434" y="2311400"/>
                </a:lnTo>
                <a:lnTo>
                  <a:pt x="272554" y="2298700"/>
                </a:lnTo>
                <a:close/>
              </a:path>
              <a:path w="4498975" h="3797300">
                <a:moveTo>
                  <a:pt x="260553" y="2286000"/>
                </a:moveTo>
                <a:lnTo>
                  <a:pt x="234137" y="2286000"/>
                </a:lnTo>
                <a:lnTo>
                  <a:pt x="235229" y="2298700"/>
                </a:lnTo>
                <a:lnTo>
                  <a:pt x="249605" y="2298700"/>
                </a:lnTo>
                <a:lnTo>
                  <a:pt x="254793" y="2305410"/>
                </a:lnTo>
                <a:lnTo>
                  <a:pt x="255511" y="2298700"/>
                </a:lnTo>
                <a:lnTo>
                  <a:pt x="260553" y="2286000"/>
                </a:lnTo>
                <a:close/>
              </a:path>
              <a:path w="4498975" h="3797300">
                <a:moveTo>
                  <a:pt x="203847" y="2286000"/>
                </a:moveTo>
                <a:lnTo>
                  <a:pt x="195618" y="2286000"/>
                </a:lnTo>
                <a:lnTo>
                  <a:pt x="194538" y="2298700"/>
                </a:lnTo>
                <a:lnTo>
                  <a:pt x="200431" y="2298700"/>
                </a:lnTo>
                <a:lnTo>
                  <a:pt x="203847" y="2286000"/>
                </a:lnTo>
                <a:close/>
              </a:path>
              <a:path w="4498975" h="3797300">
                <a:moveTo>
                  <a:pt x="261137" y="2286000"/>
                </a:moveTo>
                <a:lnTo>
                  <a:pt x="260553" y="2286000"/>
                </a:lnTo>
                <a:lnTo>
                  <a:pt x="264261" y="2298700"/>
                </a:lnTo>
                <a:lnTo>
                  <a:pt x="261137" y="2286000"/>
                </a:lnTo>
                <a:close/>
              </a:path>
              <a:path w="4498975" h="3797300">
                <a:moveTo>
                  <a:pt x="235737" y="2273300"/>
                </a:moveTo>
                <a:lnTo>
                  <a:pt x="184229" y="2273300"/>
                </a:lnTo>
                <a:lnTo>
                  <a:pt x="189465" y="2286000"/>
                </a:lnTo>
                <a:lnTo>
                  <a:pt x="235475" y="2286000"/>
                </a:lnTo>
                <a:lnTo>
                  <a:pt x="235737" y="2273300"/>
                </a:lnTo>
                <a:close/>
              </a:path>
              <a:path w="4498975" h="3797300">
                <a:moveTo>
                  <a:pt x="251002" y="2273300"/>
                </a:moveTo>
                <a:lnTo>
                  <a:pt x="238506" y="2273300"/>
                </a:lnTo>
                <a:lnTo>
                  <a:pt x="240893" y="2286000"/>
                </a:lnTo>
                <a:lnTo>
                  <a:pt x="246291" y="2286000"/>
                </a:lnTo>
                <a:lnTo>
                  <a:pt x="251266" y="2274069"/>
                </a:lnTo>
                <a:lnTo>
                  <a:pt x="251002" y="2273300"/>
                </a:lnTo>
                <a:close/>
              </a:path>
              <a:path w="4498975" h="3797300">
                <a:moveTo>
                  <a:pt x="257035" y="2273300"/>
                </a:moveTo>
                <a:lnTo>
                  <a:pt x="251587" y="2273300"/>
                </a:lnTo>
                <a:lnTo>
                  <a:pt x="251266" y="2274069"/>
                </a:lnTo>
                <a:lnTo>
                  <a:pt x="255346" y="2286000"/>
                </a:lnTo>
                <a:lnTo>
                  <a:pt x="257378" y="2286000"/>
                </a:lnTo>
                <a:lnTo>
                  <a:pt x="257035" y="2273300"/>
                </a:lnTo>
                <a:close/>
              </a:path>
              <a:path w="4498975" h="3797300">
                <a:moveTo>
                  <a:pt x="183121" y="2260600"/>
                </a:moveTo>
                <a:lnTo>
                  <a:pt x="177899" y="2260600"/>
                </a:lnTo>
                <a:lnTo>
                  <a:pt x="176656" y="2273300"/>
                </a:lnTo>
                <a:lnTo>
                  <a:pt x="179755" y="2273300"/>
                </a:lnTo>
                <a:lnTo>
                  <a:pt x="183121" y="2260600"/>
                </a:lnTo>
                <a:close/>
              </a:path>
              <a:path w="4498975" h="3797300">
                <a:moveTo>
                  <a:pt x="229466" y="2260600"/>
                </a:moveTo>
                <a:lnTo>
                  <a:pt x="183121" y="2260600"/>
                </a:lnTo>
                <a:lnTo>
                  <a:pt x="182549" y="2273300"/>
                </a:lnTo>
                <a:lnTo>
                  <a:pt x="234347" y="2273300"/>
                </a:lnTo>
                <a:lnTo>
                  <a:pt x="229466" y="2260600"/>
                </a:lnTo>
                <a:close/>
              </a:path>
              <a:path w="4498975" h="3797300">
                <a:moveTo>
                  <a:pt x="240626" y="2260600"/>
                </a:moveTo>
                <a:lnTo>
                  <a:pt x="234347" y="2273300"/>
                </a:lnTo>
                <a:lnTo>
                  <a:pt x="244348" y="2273300"/>
                </a:lnTo>
                <a:lnTo>
                  <a:pt x="240626" y="2260600"/>
                </a:lnTo>
                <a:close/>
              </a:path>
              <a:path w="4498975" h="3797300">
                <a:moveTo>
                  <a:pt x="252590" y="2260600"/>
                </a:moveTo>
                <a:lnTo>
                  <a:pt x="244830" y="2260600"/>
                </a:lnTo>
                <a:lnTo>
                  <a:pt x="254038" y="2273300"/>
                </a:lnTo>
                <a:lnTo>
                  <a:pt x="252590" y="2260600"/>
                </a:lnTo>
                <a:close/>
              </a:path>
              <a:path w="4498975" h="3797300">
                <a:moveTo>
                  <a:pt x="223100" y="2247900"/>
                </a:moveTo>
                <a:lnTo>
                  <a:pt x="172059" y="2247900"/>
                </a:lnTo>
                <a:lnTo>
                  <a:pt x="173520" y="2260600"/>
                </a:lnTo>
                <a:lnTo>
                  <a:pt x="224307" y="2260600"/>
                </a:lnTo>
                <a:lnTo>
                  <a:pt x="223100" y="2247900"/>
                </a:lnTo>
                <a:close/>
              </a:path>
              <a:path w="4498975" h="3797300">
                <a:moveTo>
                  <a:pt x="195503" y="2235200"/>
                </a:moveTo>
                <a:lnTo>
                  <a:pt x="171310" y="2235200"/>
                </a:lnTo>
                <a:lnTo>
                  <a:pt x="167424" y="2247900"/>
                </a:lnTo>
                <a:lnTo>
                  <a:pt x="202920" y="2247900"/>
                </a:lnTo>
                <a:lnTo>
                  <a:pt x="195503" y="2235200"/>
                </a:lnTo>
                <a:close/>
              </a:path>
              <a:path w="4498975" h="3797300">
                <a:moveTo>
                  <a:pt x="211162" y="2235200"/>
                </a:moveTo>
                <a:lnTo>
                  <a:pt x="207060" y="2235200"/>
                </a:lnTo>
                <a:lnTo>
                  <a:pt x="207060" y="2247900"/>
                </a:lnTo>
                <a:lnTo>
                  <a:pt x="220014" y="2247900"/>
                </a:lnTo>
                <a:lnTo>
                  <a:pt x="211162" y="2235200"/>
                </a:lnTo>
                <a:close/>
              </a:path>
              <a:path w="4498975" h="3797300">
                <a:moveTo>
                  <a:pt x="216534" y="2222500"/>
                </a:moveTo>
                <a:lnTo>
                  <a:pt x="155473" y="2222500"/>
                </a:lnTo>
                <a:lnTo>
                  <a:pt x="156273" y="2235200"/>
                </a:lnTo>
                <a:lnTo>
                  <a:pt x="213398" y="2235200"/>
                </a:lnTo>
                <a:lnTo>
                  <a:pt x="216534" y="2222500"/>
                </a:lnTo>
                <a:close/>
              </a:path>
              <a:path w="4498975" h="3797300">
                <a:moveTo>
                  <a:pt x="222262" y="2222500"/>
                </a:moveTo>
                <a:lnTo>
                  <a:pt x="216534" y="2222500"/>
                </a:lnTo>
                <a:lnTo>
                  <a:pt x="218732" y="2235200"/>
                </a:lnTo>
                <a:lnTo>
                  <a:pt x="223494" y="2235200"/>
                </a:lnTo>
                <a:lnTo>
                  <a:pt x="222262" y="2222500"/>
                </a:lnTo>
                <a:close/>
              </a:path>
              <a:path w="4498975" h="3797300">
                <a:moveTo>
                  <a:pt x="203695" y="2209800"/>
                </a:moveTo>
                <a:lnTo>
                  <a:pt x="151041" y="2209800"/>
                </a:lnTo>
                <a:lnTo>
                  <a:pt x="157911" y="2222500"/>
                </a:lnTo>
                <a:lnTo>
                  <a:pt x="204698" y="2222500"/>
                </a:lnTo>
                <a:lnTo>
                  <a:pt x="203695" y="2209800"/>
                </a:lnTo>
                <a:close/>
              </a:path>
              <a:path w="4498975" h="3797300">
                <a:moveTo>
                  <a:pt x="214782" y="2209800"/>
                </a:moveTo>
                <a:lnTo>
                  <a:pt x="214858" y="2222500"/>
                </a:lnTo>
                <a:lnTo>
                  <a:pt x="216509" y="2222500"/>
                </a:lnTo>
                <a:lnTo>
                  <a:pt x="214782" y="2209800"/>
                </a:lnTo>
                <a:close/>
              </a:path>
              <a:path w="4498975" h="3797300">
                <a:moveTo>
                  <a:pt x="152315" y="2199663"/>
                </a:moveTo>
                <a:lnTo>
                  <a:pt x="152031" y="2209800"/>
                </a:lnTo>
                <a:lnTo>
                  <a:pt x="153136" y="2209800"/>
                </a:lnTo>
                <a:lnTo>
                  <a:pt x="152315" y="2199663"/>
                </a:lnTo>
                <a:close/>
              </a:path>
              <a:path w="4498975" h="3797300">
                <a:moveTo>
                  <a:pt x="199618" y="2197100"/>
                </a:moveTo>
                <a:lnTo>
                  <a:pt x="162064" y="2197100"/>
                </a:lnTo>
                <a:lnTo>
                  <a:pt x="162979" y="2209800"/>
                </a:lnTo>
                <a:lnTo>
                  <a:pt x="200583" y="2209800"/>
                </a:lnTo>
                <a:lnTo>
                  <a:pt x="199618" y="2197100"/>
                </a:lnTo>
                <a:close/>
              </a:path>
              <a:path w="4498975" h="3797300">
                <a:moveTo>
                  <a:pt x="152387" y="2197100"/>
                </a:moveTo>
                <a:lnTo>
                  <a:pt x="152107" y="2197100"/>
                </a:lnTo>
                <a:lnTo>
                  <a:pt x="152315" y="2199663"/>
                </a:lnTo>
                <a:lnTo>
                  <a:pt x="152387" y="2197100"/>
                </a:lnTo>
                <a:close/>
              </a:path>
              <a:path w="4498975" h="3797300">
                <a:moveTo>
                  <a:pt x="152605" y="2184400"/>
                </a:moveTo>
                <a:lnTo>
                  <a:pt x="140576" y="2184400"/>
                </a:lnTo>
                <a:lnTo>
                  <a:pt x="145173" y="2197100"/>
                </a:lnTo>
                <a:lnTo>
                  <a:pt x="154659" y="2197100"/>
                </a:lnTo>
                <a:lnTo>
                  <a:pt x="152605" y="2184400"/>
                </a:lnTo>
                <a:close/>
              </a:path>
              <a:path w="4498975" h="3797300">
                <a:moveTo>
                  <a:pt x="198681" y="2184400"/>
                </a:moveTo>
                <a:lnTo>
                  <a:pt x="157314" y="2184400"/>
                </a:lnTo>
                <a:lnTo>
                  <a:pt x="157653" y="2197100"/>
                </a:lnTo>
                <a:lnTo>
                  <a:pt x="200621" y="2197100"/>
                </a:lnTo>
                <a:lnTo>
                  <a:pt x="198681" y="2184400"/>
                </a:lnTo>
                <a:close/>
              </a:path>
              <a:path w="4498975" h="3797300">
                <a:moveTo>
                  <a:pt x="211429" y="2184400"/>
                </a:moveTo>
                <a:lnTo>
                  <a:pt x="210261" y="2184400"/>
                </a:lnTo>
                <a:lnTo>
                  <a:pt x="212013" y="2197100"/>
                </a:lnTo>
                <a:lnTo>
                  <a:pt x="221259" y="2197100"/>
                </a:lnTo>
                <a:lnTo>
                  <a:pt x="211429" y="2184400"/>
                </a:lnTo>
                <a:close/>
              </a:path>
              <a:path w="4498975" h="3797300">
                <a:moveTo>
                  <a:pt x="187197" y="2171700"/>
                </a:moveTo>
                <a:lnTo>
                  <a:pt x="140106" y="2171700"/>
                </a:lnTo>
                <a:lnTo>
                  <a:pt x="140436" y="2184400"/>
                </a:lnTo>
                <a:lnTo>
                  <a:pt x="192138" y="2184400"/>
                </a:lnTo>
                <a:lnTo>
                  <a:pt x="187197" y="2171700"/>
                </a:lnTo>
                <a:close/>
              </a:path>
              <a:path w="4498975" h="3797300">
                <a:moveTo>
                  <a:pt x="193347" y="2182801"/>
                </a:moveTo>
                <a:lnTo>
                  <a:pt x="192138" y="2184400"/>
                </a:lnTo>
                <a:lnTo>
                  <a:pt x="192379" y="2184400"/>
                </a:lnTo>
                <a:lnTo>
                  <a:pt x="193347" y="2182801"/>
                </a:lnTo>
                <a:close/>
              </a:path>
              <a:path w="4498975" h="3797300">
                <a:moveTo>
                  <a:pt x="207960" y="2171700"/>
                </a:moveTo>
                <a:lnTo>
                  <a:pt x="201752" y="2171700"/>
                </a:lnTo>
                <a:lnTo>
                  <a:pt x="200187" y="2173767"/>
                </a:lnTo>
                <a:lnTo>
                  <a:pt x="200761" y="2184400"/>
                </a:lnTo>
                <a:lnTo>
                  <a:pt x="208694" y="2184400"/>
                </a:lnTo>
                <a:lnTo>
                  <a:pt x="207960" y="2171700"/>
                </a:lnTo>
                <a:close/>
              </a:path>
              <a:path w="4498975" h="3797300">
                <a:moveTo>
                  <a:pt x="200075" y="2171700"/>
                </a:moveTo>
                <a:lnTo>
                  <a:pt x="193347" y="2182801"/>
                </a:lnTo>
                <a:lnTo>
                  <a:pt x="200187" y="2173767"/>
                </a:lnTo>
                <a:lnTo>
                  <a:pt x="200075" y="2171700"/>
                </a:lnTo>
                <a:close/>
              </a:path>
              <a:path w="4498975" h="3797300">
                <a:moveTo>
                  <a:pt x="186702" y="2159000"/>
                </a:moveTo>
                <a:lnTo>
                  <a:pt x="126923" y="2159000"/>
                </a:lnTo>
                <a:lnTo>
                  <a:pt x="130860" y="2171700"/>
                </a:lnTo>
                <a:lnTo>
                  <a:pt x="185623" y="2171700"/>
                </a:lnTo>
                <a:lnTo>
                  <a:pt x="186955" y="2160014"/>
                </a:lnTo>
                <a:lnTo>
                  <a:pt x="186702" y="2159000"/>
                </a:lnTo>
                <a:close/>
              </a:path>
              <a:path w="4498975" h="3797300">
                <a:moveTo>
                  <a:pt x="191833" y="2159000"/>
                </a:moveTo>
                <a:lnTo>
                  <a:pt x="187071" y="2159000"/>
                </a:lnTo>
                <a:lnTo>
                  <a:pt x="186955" y="2160014"/>
                </a:lnTo>
                <a:lnTo>
                  <a:pt x="189865" y="2171700"/>
                </a:lnTo>
                <a:lnTo>
                  <a:pt x="193509" y="2171700"/>
                </a:lnTo>
                <a:lnTo>
                  <a:pt x="191833" y="2159000"/>
                </a:lnTo>
                <a:close/>
              </a:path>
              <a:path w="4498975" h="3797300">
                <a:moveTo>
                  <a:pt x="134480" y="2133600"/>
                </a:moveTo>
                <a:lnTo>
                  <a:pt x="123151" y="2133600"/>
                </a:lnTo>
                <a:lnTo>
                  <a:pt x="127711" y="2159000"/>
                </a:lnTo>
                <a:lnTo>
                  <a:pt x="130809" y="2146300"/>
                </a:lnTo>
                <a:lnTo>
                  <a:pt x="134480" y="2133600"/>
                </a:lnTo>
                <a:close/>
              </a:path>
              <a:path w="4498975" h="3797300">
                <a:moveTo>
                  <a:pt x="189598" y="2146300"/>
                </a:moveTo>
                <a:lnTo>
                  <a:pt x="136245" y="2146300"/>
                </a:lnTo>
                <a:lnTo>
                  <a:pt x="137723" y="2159000"/>
                </a:lnTo>
                <a:lnTo>
                  <a:pt x="190246" y="2159000"/>
                </a:lnTo>
                <a:lnTo>
                  <a:pt x="189598" y="2146300"/>
                </a:lnTo>
                <a:close/>
              </a:path>
              <a:path w="4498975" h="3797300">
                <a:moveTo>
                  <a:pt x="174993" y="2133600"/>
                </a:moveTo>
                <a:lnTo>
                  <a:pt x="139572" y="2133600"/>
                </a:lnTo>
                <a:lnTo>
                  <a:pt x="134137" y="2146300"/>
                </a:lnTo>
                <a:lnTo>
                  <a:pt x="176771" y="2146300"/>
                </a:lnTo>
                <a:lnTo>
                  <a:pt x="174993" y="2133600"/>
                </a:lnTo>
                <a:close/>
              </a:path>
              <a:path w="4498975" h="3797300">
                <a:moveTo>
                  <a:pt x="188429" y="2133600"/>
                </a:moveTo>
                <a:lnTo>
                  <a:pt x="179679" y="2133600"/>
                </a:lnTo>
                <a:lnTo>
                  <a:pt x="182537" y="2146300"/>
                </a:lnTo>
                <a:lnTo>
                  <a:pt x="184937" y="2146300"/>
                </a:lnTo>
                <a:lnTo>
                  <a:pt x="188429" y="2133600"/>
                </a:lnTo>
                <a:close/>
              </a:path>
              <a:path w="4498975" h="3797300">
                <a:moveTo>
                  <a:pt x="133007" y="2120900"/>
                </a:moveTo>
                <a:lnTo>
                  <a:pt x="117068" y="2120900"/>
                </a:lnTo>
                <a:lnTo>
                  <a:pt x="118465" y="2133600"/>
                </a:lnTo>
                <a:lnTo>
                  <a:pt x="132727" y="2133600"/>
                </a:lnTo>
                <a:lnTo>
                  <a:pt x="133007" y="2120900"/>
                </a:lnTo>
                <a:close/>
              </a:path>
              <a:path w="4498975" h="3797300">
                <a:moveTo>
                  <a:pt x="161124" y="2120900"/>
                </a:moveTo>
                <a:lnTo>
                  <a:pt x="133007" y="2120900"/>
                </a:lnTo>
                <a:lnTo>
                  <a:pt x="136778" y="2133600"/>
                </a:lnTo>
                <a:lnTo>
                  <a:pt x="163360" y="2133600"/>
                </a:lnTo>
                <a:lnTo>
                  <a:pt x="161124" y="2120900"/>
                </a:lnTo>
                <a:close/>
              </a:path>
              <a:path w="4498975" h="3797300">
                <a:moveTo>
                  <a:pt x="177444" y="2120900"/>
                </a:moveTo>
                <a:lnTo>
                  <a:pt x="172300" y="2120900"/>
                </a:lnTo>
                <a:lnTo>
                  <a:pt x="173062" y="2133600"/>
                </a:lnTo>
                <a:lnTo>
                  <a:pt x="175336" y="2133600"/>
                </a:lnTo>
                <a:lnTo>
                  <a:pt x="177444" y="2120900"/>
                </a:lnTo>
                <a:close/>
              </a:path>
              <a:path w="4498975" h="3797300">
                <a:moveTo>
                  <a:pt x="187241" y="2120900"/>
                </a:moveTo>
                <a:lnTo>
                  <a:pt x="182206" y="2120900"/>
                </a:lnTo>
                <a:lnTo>
                  <a:pt x="185813" y="2133600"/>
                </a:lnTo>
                <a:lnTo>
                  <a:pt x="186956" y="2133600"/>
                </a:lnTo>
                <a:lnTo>
                  <a:pt x="187241" y="2120900"/>
                </a:lnTo>
                <a:close/>
              </a:path>
              <a:path w="4498975" h="3797300">
                <a:moveTo>
                  <a:pt x="132664" y="2108200"/>
                </a:moveTo>
                <a:lnTo>
                  <a:pt x="120599" y="2108200"/>
                </a:lnTo>
                <a:lnTo>
                  <a:pt x="114274" y="2120900"/>
                </a:lnTo>
                <a:lnTo>
                  <a:pt x="131724" y="2120900"/>
                </a:lnTo>
                <a:lnTo>
                  <a:pt x="132664" y="2108200"/>
                </a:lnTo>
                <a:close/>
              </a:path>
              <a:path w="4498975" h="3797300">
                <a:moveTo>
                  <a:pt x="164795" y="2108200"/>
                </a:moveTo>
                <a:lnTo>
                  <a:pt x="133578" y="2108200"/>
                </a:lnTo>
                <a:lnTo>
                  <a:pt x="135470" y="2120900"/>
                </a:lnTo>
                <a:lnTo>
                  <a:pt x="163969" y="2120900"/>
                </a:lnTo>
                <a:lnTo>
                  <a:pt x="164795" y="2108200"/>
                </a:lnTo>
                <a:close/>
              </a:path>
              <a:path w="4498975" h="3797300">
                <a:moveTo>
                  <a:pt x="173977" y="2108200"/>
                </a:moveTo>
                <a:lnTo>
                  <a:pt x="172719" y="2120900"/>
                </a:lnTo>
                <a:lnTo>
                  <a:pt x="176911" y="2120900"/>
                </a:lnTo>
                <a:lnTo>
                  <a:pt x="173977" y="2108200"/>
                </a:lnTo>
                <a:close/>
              </a:path>
              <a:path w="4498975" h="3797300">
                <a:moveTo>
                  <a:pt x="119799" y="2082800"/>
                </a:moveTo>
                <a:lnTo>
                  <a:pt x="114477" y="2082800"/>
                </a:lnTo>
                <a:lnTo>
                  <a:pt x="110718" y="2108200"/>
                </a:lnTo>
                <a:lnTo>
                  <a:pt x="116522" y="2108200"/>
                </a:lnTo>
                <a:lnTo>
                  <a:pt x="115684" y="2095500"/>
                </a:lnTo>
                <a:lnTo>
                  <a:pt x="120250" y="2085307"/>
                </a:lnTo>
                <a:lnTo>
                  <a:pt x="119799" y="2082800"/>
                </a:lnTo>
                <a:close/>
              </a:path>
              <a:path w="4498975" h="3797300">
                <a:moveTo>
                  <a:pt x="155600" y="2095500"/>
                </a:moveTo>
                <a:lnTo>
                  <a:pt x="119989" y="2095500"/>
                </a:lnTo>
                <a:lnTo>
                  <a:pt x="116522" y="2108200"/>
                </a:lnTo>
                <a:lnTo>
                  <a:pt x="159351" y="2108200"/>
                </a:lnTo>
                <a:lnTo>
                  <a:pt x="155600" y="2095500"/>
                </a:lnTo>
                <a:close/>
              </a:path>
              <a:path w="4498975" h="3797300">
                <a:moveTo>
                  <a:pt x="175723" y="2095500"/>
                </a:moveTo>
                <a:lnTo>
                  <a:pt x="163804" y="2095500"/>
                </a:lnTo>
                <a:lnTo>
                  <a:pt x="159351" y="2108200"/>
                </a:lnTo>
                <a:lnTo>
                  <a:pt x="178006" y="2108200"/>
                </a:lnTo>
                <a:lnTo>
                  <a:pt x="175723" y="2095500"/>
                </a:lnTo>
                <a:close/>
              </a:path>
              <a:path w="4498975" h="3797300">
                <a:moveTo>
                  <a:pt x="98907" y="2082800"/>
                </a:moveTo>
                <a:lnTo>
                  <a:pt x="95275" y="2082800"/>
                </a:lnTo>
                <a:lnTo>
                  <a:pt x="99174" y="2095500"/>
                </a:lnTo>
                <a:lnTo>
                  <a:pt x="98907" y="2082800"/>
                </a:lnTo>
                <a:close/>
              </a:path>
              <a:path w="4498975" h="3797300">
                <a:moveTo>
                  <a:pt x="121351" y="2082850"/>
                </a:moveTo>
                <a:lnTo>
                  <a:pt x="120250" y="2085307"/>
                </a:lnTo>
                <a:lnTo>
                  <a:pt x="122085" y="2095500"/>
                </a:lnTo>
                <a:lnTo>
                  <a:pt x="121351" y="2082850"/>
                </a:lnTo>
                <a:close/>
              </a:path>
              <a:path w="4498975" h="3797300">
                <a:moveTo>
                  <a:pt x="141439" y="2082800"/>
                </a:moveTo>
                <a:lnTo>
                  <a:pt x="124929" y="2082800"/>
                </a:lnTo>
                <a:lnTo>
                  <a:pt x="129235" y="2095500"/>
                </a:lnTo>
                <a:lnTo>
                  <a:pt x="139763" y="2095500"/>
                </a:lnTo>
                <a:lnTo>
                  <a:pt x="141439" y="2082800"/>
                </a:lnTo>
                <a:close/>
              </a:path>
              <a:path w="4498975" h="3797300">
                <a:moveTo>
                  <a:pt x="153339" y="2070100"/>
                </a:moveTo>
                <a:lnTo>
                  <a:pt x="125374" y="2070100"/>
                </a:lnTo>
                <a:lnTo>
                  <a:pt x="129247" y="2082800"/>
                </a:lnTo>
                <a:lnTo>
                  <a:pt x="141439" y="2082800"/>
                </a:lnTo>
                <a:lnTo>
                  <a:pt x="145097" y="2095500"/>
                </a:lnTo>
                <a:lnTo>
                  <a:pt x="153949" y="2095500"/>
                </a:lnTo>
                <a:lnTo>
                  <a:pt x="157094" y="2092251"/>
                </a:lnTo>
                <a:lnTo>
                  <a:pt x="153339" y="2070100"/>
                </a:lnTo>
                <a:close/>
              </a:path>
              <a:path w="4498975" h="3797300">
                <a:moveTo>
                  <a:pt x="159710" y="2089548"/>
                </a:moveTo>
                <a:lnTo>
                  <a:pt x="157094" y="2092251"/>
                </a:lnTo>
                <a:lnTo>
                  <a:pt x="157645" y="2095500"/>
                </a:lnTo>
                <a:lnTo>
                  <a:pt x="159710" y="2089548"/>
                </a:lnTo>
                <a:close/>
              </a:path>
              <a:path w="4498975" h="3797300">
                <a:moveTo>
                  <a:pt x="167601" y="2082800"/>
                </a:moveTo>
                <a:lnTo>
                  <a:pt x="166243" y="2082800"/>
                </a:lnTo>
                <a:lnTo>
                  <a:pt x="167970" y="2095500"/>
                </a:lnTo>
                <a:lnTo>
                  <a:pt x="172743" y="2095500"/>
                </a:lnTo>
                <a:lnTo>
                  <a:pt x="167601" y="2082800"/>
                </a:lnTo>
                <a:close/>
              </a:path>
              <a:path w="4498975" h="3797300">
                <a:moveTo>
                  <a:pt x="166243" y="2082800"/>
                </a:moveTo>
                <a:lnTo>
                  <a:pt x="162052" y="2082800"/>
                </a:lnTo>
                <a:lnTo>
                  <a:pt x="159710" y="2089548"/>
                </a:lnTo>
                <a:lnTo>
                  <a:pt x="166243" y="2082800"/>
                </a:lnTo>
                <a:close/>
              </a:path>
              <a:path w="4498975" h="3797300">
                <a:moveTo>
                  <a:pt x="121373" y="2082800"/>
                </a:moveTo>
                <a:close/>
              </a:path>
              <a:path w="4498975" h="3797300">
                <a:moveTo>
                  <a:pt x="103543" y="2070100"/>
                </a:moveTo>
                <a:lnTo>
                  <a:pt x="103403" y="2082800"/>
                </a:lnTo>
                <a:lnTo>
                  <a:pt x="105143" y="2082800"/>
                </a:lnTo>
                <a:lnTo>
                  <a:pt x="103543" y="2070100"/>
                </a:lnTo>
                <a:close/>
              </a:path>
              <a:path w="4498975" h="3797300">
                <a:moveTo>
                  <a:pt x="153885" y="2057400"/>
                </a:moveTo>
                <a:lnTo>
                  <a:pt x="106565" y="2057400"/>
                </a:lnTo>
                <a:lnTo>
                  <a:pt x="105841" y="2070100"/>
                </a:lnTo>
                <a:lnTo>
                  <a:pt x="108730" y="2082800"/>
                </a:lnTo>
                <a:lnTo>
                  <a:pt x="121196" y="2082800"/>
                </a:lnTo>
                <a:lnTo>
                  <a:pt x="122206" y="2070100"/>
                </a:lnTo>
                <a:lnTo>
                  <a:pt x="158635" y="2070100"/>
                </a:lnTo>
                <a:lnTo>
                  <a:pt x="153885" y="2057400"/>
                </a:lnTo>
                <a:close/>
              </a:path>
              <a:path w="4498975" h="3797300">
                <a:moveTo>
                  <a:pt x="157035" y="2070100"/>
                </a:moveTo>
                <a:lnTo>
                  <a:pt x="156844" y="2070100"/>
                </a:lnTo>
                <a:lnTo>
                  <a:pt x="156718" y="2082800"/>
                </a:lnTo>
                <a:lnTo>
                  <a:pt x="161823" y="2082800"/>
                </a:lnTo>
                <a:lnTo>
                  <a:pt x="161980" y="2081288"/>
                </a:lnTo>
                <a:lnTo>
                  <a:pt x="157035" y="2070100"/>
                </a:lnTo>
                <a:close/>
              </a:path>
              <a:path w="4498975" h="3797300">
                <a:moveTo>
                  <a:pt x="161980" y="2081288"/>
                </a:moveTo>
                <a:lnTo>
                  <a:pt x="161823" y="2082800"/>
                </a:lnTo>
                <a:lnTo>
                  <a:pt x="162648" y="2082800"/>
                </a:lnTo>
                <a:lnTo>
                  <a:pt x="161980" y="2081288"/>
                </a:lnTo>
                <a:close/>
              </a:path>
              <a:path w="4498975" h="3797300">
                <a:moveTo>
                  <a:pt x="164719" y="2070100"/>
                </a:moveTo>
                <a:lnTo>
                  <a:pt x="163144" y="2070100"/>
                </a:lnTo>
                <a:lnTo>
                  <a:pt x="161980" y="2081288"/>
                </a:lnTo>
                <a:lnTo>
                  <a:pt x="162648" y="2082800"/>
                </a:lnTo>
                <a:lnTo>
                  <a:pt x="165392" y="2082800"/>
                </a:lnTo>
                <a:lnTo>
                  <a:pt x="164719" y="2070100"/>
                </a:lnTo>
                <a:close/>
              </a:path>
              <a:path w="4498975" h="3797300">
                <a:moveTo>
                  <a:pt x="100304" y="2057400"/>
                </a:moveTo>
                <a:lnTo>
                  <a:pt x="94691" y="2057400"/>
                </a:lnTo>
                <a:lnTo>
                  <a:pt x="97637" y="2070100"/>
                </a:lnTo>
                <a:lnTo>
                  <a:pt x="101612" y="2070100"/>
                </a:lnTo>
                <a:lnTo>
                  <a:pt x="100304" y="2057400"/>
                </a:lnTo>
                <a:close/>
              </a:path>
              <a:path w="4498975" h="3797300">
                <a:moveTo>
                  <a:pt x="139522" y="2044700"/>
                </a:moveTo>
                <a:lnTo>
                  <a:pt x="95643" y="2044700"/>
                </a:lnTo>
                <a:lnTo>
                  <a:pt x="95034" y="2057400"/>
                </a:lnTo>
                <a:lnTo>
                  <a:pt x="138036" y="2057400"/>
                </a:lnTo>
                <a:lnTo>
                  <a:pt x="139522" y="2044700"/>
                </a:lnTo>
                <a:close/>
              </a:path>
              <a:path w="4498975" h="3797300">
                <a:moveTo>
                  <a:pt x="156578" y="2044700"/>
                </a:moveTo>
                <a:lnTo>
                  <a:pt x="155054" y="2044700"/>
                </a:lnTo>
                <a:lnTo>
                  <a:pt x="155447" y="2057400"/>
                </a:lnTo>
                <a:lnTo>
                  <a:pt x="158102" y="2057400"/>
                </a:lnTo>
                <a:lnTo>
                  <a:pt x="156578" y="2044700"/>
                </a:lnTo>
                <a:close/>
              </a:path>
              <a:path w="4498975" h="3797300">
                <a:moveTo>
                  <a:pt x="101079" y="2032000"/>
                </a:moveTo>
                <a:lnTo>
                  <a:pt x="91300" y="2032000"/>
                </a:lnTo>
                <a:lnTo>
                  <a:pt x="96850" y="2044700"/>
                </a:lnTo>
                <a:lnTo>
                  <a:pt x="105905" y="2044700"/>
                </a:lnTo>
                <a:lnTo>
                  <a:pt x="101079" y="2032000"/>
                </a:lnTo>
                <a:close/>
              </a:path>
              <a:path w="4498975" h="3797300">
                <a:moveTo>
                  <a:pt x="135102" y="2032000"/>
                </a:moveTo>
                <a:lnTo>
                  <a:pt x="104482" y="2032000"/>
                </a:lnTo>
                <a:lnTo>
                  <a:pt x="106210" y="2044700"/>
                </a:lnTo>
                <a:lnTo>
                  <a:pt x="136105" y="2044700"/>
                </a:lnTo>
                <a:lnTo>
                  <a:pt x="135102" y="2032000"/>
                </a:lnTo>
                <a:close/>
              </a:path>
              <a:path w="4498975" h="3797300">
                <a:moveTo>
                  <a:pt x="140881" y="2032000"/>
                </a:moveTo>
                <a:lnTo>
                  <a:pt x="138175" y="2032000"/>
                </a:lnTo>
                <a:lnTo>
                  <a:pt x="137528" y="2044700"/>
                </a:lnTo>
                <a:lnTo>
                  <a:pt x="140131" y="2044700"/>
                </a:lnTo>
                <a:lnTo>
                  <a:pt x="140881" y="2032000"/>
                </a:lnTo>
                <a:close/>
              </a:path>
              <a:path w="4498975" h="3797300">
                <a:moveTo>
                  <a:pt x="142532" y="2032000"/>
                </a:moveTo>
                <a:lnTo>
                  <a:pt x="144602" y="2044700"/>
                </a:lnTo>
                <a:lnTo>
                  <a:pt x="147866" y="2044700"/>
                </a:lnTo>
                <a:lnTo>
                  <a:pt x="142532" y="2032000"/>
                </a:lnTo>
                <a:close/>
              </a:path>
              <a:path w="4498975" h="3797300">
                <a:moveTo>
                  <a:pt x="136120" y="2019300"/>
                </a:moveTo>
                <a:lnTo>
                  <a:pt x="84264" y="2019300"/>
                </a:lnTo>
                <a:lnTo>
                  <a:pt x="87071" y="2032000"/>
                </a:lnTo>
                <a:lnTo>
                  <a:pt x="140766" y="2032000"/>
                </a:lnTo>
                <a:lnTo>
                  <a:pt x="136120" y="2019300"/>
                </a:lnTo>
                <a:close/>
              </a:path>
              <a:path w="4498975" h="3797300">
                <a:moveTo>
                  <a:pt x="141490" y="2019300"/>
                </a:moveTo>
                <a:lnTo>
                  <a:pt x="140772" y="2031898"/>
                </a:lnTo>
                <a:lnTo>
                  <a:pt x="142951" y="2032000"/>
                </a:lnTo>
                <a:lnTo>
                  <a:pt x="141490" y="2019300"/>
                </a:lnTo>
                <a:close/>
              </a:path>
              <a:path w="4498975" h="3797300">
                <a:moveTo>
                  <a:pt x="151688" y="2019300"/>
                </a:moveTo>
                <a:lnTo>
                  <a:pt x="148462" y="2019300"/>
                </a:lnTo>
                <a:lnTo>
                  <a:pt x="149834" y="2032000"/>
                </a:lnTo>
                <a:lnTo>
                  <a:pt x="151891" y="2032000"/>
                </a:lnTo>
                <a:lnTo>
                  <a:pt x="151688" y="2019300"/>
                </a:lnTo>
                <a:close/>
              </a:path>
              <a:path w="4498975" h="3797300">
                <a:moveTo>
                  <a:pt x="142435" y="2006600"/>
                </a:moveTo>
                <a:lnTo>
                  <a:pt x="90754" y="2006600"/>
                </a:lnTo>
                <a:lnTo>
                  <a:pt x="92557" y="2019300"/>
                </a:lnTo>
                <a:lnTo>
                  <a:pt x="143090" y="2019300"/>
                </a:lnTo>
                <a:lnTo>
                  <a:pt x="142435" y="2006600"/>
                </a:lnTo>
                <a:close/>
              </a:path>
              <a:path w="4498975" h="3797300">
                <a:moveTo>
                  <a:pt x="138627" y="1993900"/>
                </a:moveTo>
                <a:lnTo>
                  <a:pt x="75061" y="1993900"/>
                </a:lnTo>
                <a:lnTo>
                  <a:pt x="77645" y="2006600"/>
                </a:lnTo>
                <a:lnTo>
                  <a:pt x="140311" y="2006600"/>
                </a:lnTo>
                <a:lnTo>
                  <a:pt x="138627" y="1993900"/>
                </a:lnTo>
                <a:close/>
              </a:path>
              <a:path w="4498975" h="3797300">
                <a:moveTo>
                  <a:pt x="79006" y="1981200"/>
                </a:moveTo>
                <a:lnTo>
                  <a:pt x="76225" y="1993900"/>
                </a:lnTo>
                <a:lnTo>
                  <a:pt x="81749" y="1993900"/>
                </a:lnTo>
                <a:lnTo>
                  <a:pt x="79006" y="1981200"/>
                </a:lnTo>
                <a:close/>
              </a:path>
              <a:path w="4498975" h="3797300">
                <a:moveTo>
                  <a:pt x="116687" y="1968500"/>
                </a:moveTo>
                <a:lnTo>
                  <a:pt x="65963" y="1968500"/>
                </a:lnTo>
                <a:lnTo>
                  <a:pt x="76314" y="1981200"/>
                </a:lnTo>
                <a:lnTo>
                  <a:pt x="82272" y="1981200"/>
                </a:lnTo>
                <a:lnTo>
                  <a:pt x="85275" y="1993900"/>
                </a:lnTo>
                <a:lnTo>
                  <a:pt x="119278" y="1993900"/>
                </a:lnTo>
                <a:lnTo>
                  <a:pt x="118605" y="1981200"/>
                </a:lnTo>
                <a:lnTo>
                  <a:pt x="116687" y="1968500"/>
                </a:lnTo>
                <a:close/>
              </a:path>
              <a:path w="4498975" h="3797300">
                <a:moveTo>
                  <a:pt x="138391" y="1981200"/>
                </a:moveTo>
                <a:lnTo>
                  <a:pt x="125984" y="1981200"/>
                </a:lnTo>
                <a:lnTo>
                  <a:pt x="127596" y="1993900"/>
                </a:lnTo>
                <a:lnTo>
                  <a:pt x="134391" y="1993900"/>
                </a:lnTo>
                <a:lnTo>
                  <a:pt x="138391" y="1981200"/>
                </a:lnTo>
                <a:close/>
              </a:path>
              <a:path w="4498975" h="3797300">
                <a:moveTo>
                  <a:pt x="78028" y="1955800"/>
                </a:moveTo>
                <a:lnTo>
                  <a:pt x="74345" y="1968500"/>
                </a:lnTo>
                <a:lnTo>
                  <a:pt x="85547" y="1968500"/>
                </a:lnTo>
                <a:lnTo>
                  <a:pt x="78028" y="1955800"/>
                </a:lnTo>
                <a:close/>
              </a:path>
              <a:path w="4498975" h="3797300">
                <a:moveTo>
                  <a:pt x="86017" y="1955800"/>
                </a:moveTo>
                <a:lnTo>
                  <a:pt x="78028" y="1955800"/>
                </a:lnTo>
                <a:lnTo>
                  <a:pt x="85547" y="1968500"/>
                </a:lnTo>
                <a:lnTo>
                  <a:pt x="86017" y="1955800"/>
                </a:lnTo>
                <a:close/>
              </a:path>
              <a:path w="4498975" h="3797300">
                <a:moveTo>
                  <a:pt x="111975" y="1955800"/>
                </a:moveTo>
                <a:lnTo>
                  <a:pt x="86017" y="1955800"/>
                </a:lnTo>
                <a:lnTo>
                  <a:pt x="85547" y="1968500"/>
                </a:lnTo>
                <a:lnTo>
                  <a:pt x="114909" y="1968500"/>
                </a:lnTo>
                <a:lnTo>
                  <a:pt x="111975" y="1955800"/>
                </a:lnTo>
                <a:close/>
              </a:path>
              <a:path w="4498975" h="3797300">
                <a:moveTo>
                  <a:pt x="128422" y="1955800"/>
                </a:moveTo>
                <a:lnTo>
                  <a:pt x="117093" y="1955800"/>
                </a:lnTo>
                <a:lnTo>
                  <a:pt x="116027" y="1968500"/>
                </a:lnTo>
                <a:lnTo>
                  <a:pt x="132257" y="1968500"/>
                </a:lnTo>
                <a:lnTo>
                  <a:pt x="128422" y="1955800"/>
                </a:lnTo>
                <a:close/>
              </a:path>
              <a:path w="4498975" h="3797300">
                <a:moveTo>
                  <a:pt x="122897" y="1930400"/>
                </a:moveTo>
                <a:lnTo>
                  <a:pt x="73215" y="1930400"/>
                </a:lnTo>
                <a:lnTo>
                  <a:pt x="60096" y="1943100"/>
                </a:lnTo>
                <a:lnTo>
                  <a:pt x="62395" y="1955800"/>
                </a:lnTo>
                <a:lnTo>
                  <a:pt x="110807" y="1955800"/>
                </a:lnTo>
                <a:lnTo>
                  <a:pt x="109194" y="1943100"/>
                </a:lnTo>
                <a:lnTo>
                  <a:pt x="109423" y="1943100"/>
                </a:lnTo>
                <a:lnTo>
                  <a:pt x="122897" y="1930400"/>
                </a:lnTo>
                <a:close/>
              </a:path>
              <a:path w="4498975" h="3797300">
                <a:moveTo>
                  <a:pt x="109423" y="1943100"/>
                </a:moveTo>
                <a:lnTo>
                  <a:pt x="109194" y="1943100"/>
                </a:lnTo>
                <a:lnTo>
                  <a:pt x="110807" y="1955800"/>
                </a:lnTo>
                <a:lnTo>
                  <a:pt x="112725" y="1955800"/>
                </a:lnTo>
                <a:lnTo>
                  <a:pt x="109423" y="1943100"/>
                </a:lnTo>
                <a:close/>
              </a:path>
              <a:path w="4498975" h="3797300">
                <a:moveTo>
                  <a:pt x="116878" y="1943100"/>
                </a:moveTo>
                <a:lnTo>
                  <a:pt x="109423" y="1943100"/>
                </a:lnTo>
                <a:lnTo>
                  <a:pt x="112725" y="1955800"/>
                </a:lnTo>
                <a:lnTo>
                  <a:pt x="114490" y="1955800"/>
                </a:lnTo>
                <a:lnTo>
                  <a:pt x="116878" y="1943100"/>
                </a:lnTo>
                <a:close/>
              </a:path>
              <a:path w="4498975" h="3797300">
                <a:moveTo>
                  <a:pt x="121145" y="1943100"/>
                </a:moveTo>
                <a:lnTo>
                  <a:pt x="118440" y="1943100"/>
                </a:lnTo>
                <a:lnTo>
                  <a:pt x="117614" y="1955800"/>
                </a:lnTo>
                <a:lnTo>
                  <a:pt x="121767" y="1955800"/>
                </a:lnTo>
                <a:lnTo>
                  <a:pt x="121145" y="1943100"/>
                </a:lnTo>
                <a:close/>
              </a:path>
              <a:path w="4498975" h="3797300">
                <a:moveTo>
                  <a:pt x="67640" y="1917700"/>
                </a:moveTo>
                <a:lnTo>
                  <a:pt x="55689" y="1917700"/>
                </a:lnTo>
                <a:lnTo>
                  <a:pt x="58572" y="1930400"/>
                </a:lnTo>
                <a:lnTo>
                  <a:pt x="68110" y="1930400"/>
                </a:lnTo>
                <a:lnTo>
                  <a:pt x="67640" y="1917700"/>
                </a:lnTo>
                <a:close/>
              </a:path>
              <a:path w="4498975" h="3797300">
                <a:moveTo>
                  <a:pt x="108077" y="1917700"/>
                </a:moveTo>
                <a:lnTo>
                  <a:pt x="70078" y="1917700"/>
                </a:lnTo>
                <a:lnTo>
                  <a:pt x="68110" y="1930400"/>
                </a:lnTo>
                <a:lnTo>
                  <a:pt x="111734" y="1930400"/>
                </a:lnTo>
                <a:lnTo>
                  <a:pt x="108077" y="1917700"/>
                </a:lnTo>
                <a:close/>
              </a:path>
              <a:path w="4498975" h="3797300">
                <a:moveTo>
                  <a:pt x="59118" y="1905000"/>
                </a:moveTo>
                <a:lnTo>
                  <a:pt x="57302" y="1905000"/>
                </a:lnTo>
                <a:lnTo>
                  <a:pt x="54711" y="1917700"/>
                </a:lnTo>
                <a:lnTo>
                  <a:pt x="66040" y="1917700"/>
                </a:lnTo>
                <a:lnTo>
                  <a:pt x="59118" y="1905000"/>
                </a:lnTo>
                <a:close/>
              </a:path>
              <a:path w="4498975" h="3797300">
                <a:moveTo>
                  <a:pt x="104292" y="1905000"/>
                </a:moveTo>
                <a:lnTo>
                  <a:pt x="65455" y="1905000"/>
                </a:lnTo>
                <a:lnTo>
                  <a:pt x="66040" y="1917700"/>
                </a:lnTo>
                <a:lnTo>
                  <a:pt x="110159" y="1917700"/>
                </a:lnTo>
                <a:lnTo>
                  <a:pt x="104292" y="1905000"/>
                </a:lnTo>
                <a:close/>
              </a:path>
              <a:path w="4498975" h="3797300">
                <a:moveTo>
                  <a:pt x="99559" y="1879600"/>
                </a:moveTo>
                <a:lnTo>
                  <a:pt x="41833" y="1879600"/>
                </a:lnTo>
                <a:lnTo>
                  <a:pt x="51130" y="1892300"/>
                </a:lnTo>
                <a:lnTo>
                  <a:pt x="49911" y="1892300"/>
                </a:lnTo>
                <a:lnTo>
                  <a:pt x="51202" y="1905000"/>
                </a:lnTo>
                <a:lnTo>
                  <a:pt x="98473" y="1905000"/>
                </a:lnTo>
                <a:lnTo>
                  <a:pt x="97943" y="1892300"/>
                </a:lnTo>
                <a:lnTo>
                  <a:pt x="99559" y="1879600"/>
                </a:lnTo>
                <a:close/>
              </a:path>
              <a:path w="4498975" h="3797300">
                <a:moveTo>
                  <a:pt x="107899" y="1892300"/>
                </a:moveTo>
                <a:lnTo>
                  <a:pt x="103670" y="1892300"/>
                </a:lnTo>
                <a:lnTo>
                  <a:pt x="104762" y="1905000"/>
                </a:lnTo>
                <a:lnTo>
                  <a:pt x="107721" y="1905000"/>
                </a:lnTo>
                <a:lnTo>
                  <a:pt x="107899" y="1892300"/>
                </a:lnTo>
                <a:close/>
              </a:path>
              <a:path w="4498975" h="3797300">
                <a:moveTo>
                  <a:pt x="115252" y="1892300"/>
                </a:moveTo>
                <a:lnTo>
                  <a:pt x="110464" y="1892300"/>
                </a:lnTo>
                <a:lnTo>
                  <a:pt x="112763" y="1905000"/>
                </a:lnTo>
                <a:lnTo>
                  <a:pt x="115252" y="1892300"/>
                </a:lnTo>
                <a:close/>
              </a:path>
              <a:path w="4498975" h="3797300">
                <a:moveTo>
                  <a:pt x="73177" y="1866900"/>
                </a:moveTo>
                <a:lnTo>
                  <a:pt x="46824" y="1866900"/>
                </a:lnTo>
                <a:lnTo>
                  <a:pt x="47586" y="1879600"/>
                </a:lnTo>
                <a:lnTo>
                  <a:pt x="78473" y="1879600"/>
                </a:lnTo>
                <a:lnTo>
                  <a:pt x="73177" y="1866900"/>
                </a:lnTo>
                <a:close/>
              </a:path>
              <a:path w="4498975" h="3797300">
                <a:moveTo>
                  <a:pt x="90716" y="1866900"/>
                </a:moveTo>
                <a:lnTo>
                  <a:pt x="80378" y="1866900"/>
                </a:lnTo>
                <a:lnTo>
                  <a:pt x="79311" y="1879600"/>
                </a:lnTo>
                <a:lnTo>
                  <a:pt x="87210" y="1879600"/>
                </a:lnTo>
                <a:lnTo>
                  <a:pt x="90716" y="1866900"/>
                </a:lnTo>
                <a:close/>
              </a:path>
              <a:path w="4498975" h="3797300">
                <a:moveTo>
                  <a:pt x="96367" y="1866900"/>
                </a:moveTo>
                <a:lnTo>
                  <a:pt x="90716" y="1866900"/>
                </a:lnTo>
                <a:lnTo>
                  <a:pt x="100622" y="1879600"/>
                </a:lnTo>
                <a:lnTo>
                  <a:pt x="107187" y="1879600"/>
                </a:lnTo>
                <a:lnTo>
                  <a:pt x="96367" y="1866900"/>
                </a:lnTo>
                <a:close/>
              </a:path>
              <a:path w="4498975" h="3797300">
                <a:moveTo>
                  <a:pt x="110871" y="1866900"/>
                </a:moveTo>
                <a:lnTo>
                  <a:pt x="104076" y="1866900"/>
                </a:lnTo>
                <a:lnTo>
                  <a:pt x="111429" y="1879600"/>
                </a:lnTo>
                <a:lnTo>
                  <a:pt x="110871" y="1866900"/>
                </a:lnTo>
                <a:close/>
              </a:path>
              <a:path w="4498975" h="3797300">
                <a:moveTo>
                  <a:pt x="51688" y="1854200"/>
                </a:moveTo>
                <a:lnTo>
                  <a:pt x="51079" y="1866900"/>
                </a:lnTo>
                <a:lnTo>
                  <a:pt x="55397" y="1866900"/>
                </a:lnTo>
                <a:lnTo>
                  <a:pt x="51688" y="1854200"/>
                </a:lnTo>
                <a:close/>
              </a:path>
              <a:path w="4498975" h="3797300">
                <a:moveTo>
                  <a:pt x="103936" y="1854200"/>
                </a:moveTo>
                <a:lnTo>
                  <a:pt x="57365" y="1854200"/>
                </a:lnTo>
                <a:lnTo>
                  <a:pt x="60299" y="1866900"/>
                </a:lnTo>
                <a:lnTo>
                  <a:pt x="104863" y="1866900"/>
                </a:lnTo>
                <a:lnTo>
                  <a:pt x="103936" y="1854200"/>
                </a:lnTo>
                <a:close/>
              </a:path>
              <a:path w="4498975" h="3797300">
                <a:moveTo>
                  <a:pt x="81343" y="1841500"/>
                </a:moveTo>
                <a:lnTo>
                  <a:pt x="39496" y="1841500"/>
                </a:lnTo>
                <a:lnTo>
                  <a:pt x="41109" y="1854200"/>
                </a:lnTo>
                <a:lnTo>
                  <a:pt x="81013" y="1854200"/>
                </a:lnTo>
                <a:lnTo>
                  <a:pt x="81343" y="1841500"/>
                </a:lnTo>
                <a:close/>
              </a:path>
              <a:path w="4498975" h="3797300">
                <a:moveTo>
                  <a:pt x="90144" y="1828800"/>
                </a:moveTo>
                <a:lnTo>
                  <a:pt x="49834" y="1828800"/>
                </a:lnTo>
                <a:lnTo>
                  <a:pt x="48094" y="1841500"/>
                </a:lnTo>
                <a:lnTo>
                  <a:pt x="81343" y="1841500"/>
                </a:lnTo>
                <a:lnTo>
                  <a:pt x="83388" y="1854200"/>
                </a:lnTo>
                <a:lnTo>
                  <a:pt x="84429" y="1854200"/>
                </a:lnTo>
                <a:lnTo>
                  <a:pt x="90144" y="1828800"/>
                </a:lnTo>
                <a:close/>
              </a:path>
              <a:path w="4498975" h="3797300">
                <a:moveTo>
                  <a:pt x="98120" y="1841500"/>
                </a:moveTo>
                <a:lnTo>
                  <a:pt x="91833" y="1841500"/>
                </a:lnTo>
                <a:lnTo>
                  <a:pt x="84429" y="1854200"/>
                </a:lnTo>
                <a:lnTo>
                  <a:pt x="100825" y="1854200"/>
                </a:lnTo>
                <a:lnTo>
                  <a:pt x="98120" y="1841500"/>
                </a:lnTo>
                <a:close/>
              </a:path>
              <a:path w="4498975" h="3797300">
                <a:moveTo>
                  <a:pt x="32727" y="1828800"/>
                </a:moveTo>
                <a:lnTo>
                  <a:pt x="32512" y="1841500"/>
                </a:lnTo>
                <a:lnTo>
                  <a:pt x="35369" y="1841500"/>
                </a:lnTo>
                <a:lnTo>
                  <a:pt x="32727" y="1828800"/>
                </a:lnTo>
                <a:close/>
              </a:path>
              <a:path w="4498975" h="3797300">
                <a:moveTo>
                  <a:pt x="47701" y="1828800"/>
                </a:moveTo>
                <a:lnTo>
                  <a:pt x="44094" y="1828800"/>
                </a:lnTo>
                <a:lnTo>
                  <a:pt x="42049" y="1841500"/>
                </a:lnTo>
                <a:lnTo>
                  <a:pt x="48094" y="1841500"/>
                </a:lnTo>
                <a:lnTo>
                  <a:pt x="47701" y="1828800"/>
                </a:lnTo>
                <a:close/>
              </a:path>
              <a:path w="4498975" h="3797300">
                <a:moveTo>
                  <a:pt x="95897" y="1828800"/>
                </a:moveTo>
                <a:lnTo>
                  <a:pt x="92151" y="1828800"/>
                </a:lnTo>
                <a:lnTo>
                  <a:pt x="93484" y="1841500"/>
                </a:lnTo>
                <a:lnTo>
                  <a:pt x="95288" y="1841500"/>
                </a:lnTo>
                <a:lnTo>
                  <a:pt x="95897" y="1828800"/>
                </a:lnTo>
                <a:close/>
              </a:path>
              <a:path w="4498975" h="3797300">
                <a:moveTo>
                  <a:pt x="103530" y="1828800"/>
                </a:moveTo>
                <a:lnTo>
                  <a:pt x="98945" y="1828800"/>
                </a:lnTo>
                <a:lnTo>
                  <a:pt x="99565" y="1841500"/>
                </a:lnTo>
                <a:lnTo>
                  <a:pt x="104910" y="1841500"/>
                </a:lnTo>
                <a:lnTo>
                  <a:pt x="103530" y="1828800"/>
                </a:lnTo>
                <a:close/>
              </a:path>
              <a:path w="4498975" h="3797300">
                <a:moveTo>
                  <a:pt x="90631" y="1816100"/>
                </a:moveTo>
                <a:lnTo>
                  <a:pt x="40449" y="1816100"/>
                </a:lnTo>
                <a:lnTo>
                  <a:pt x="44272" y="1828800"/>
                </a:lnTo>
                <a:lnTo>
                  <a:pt x="96857" y="1828800"/>
                </a:lnTo>
                <a:lnTo>
                  <a:pt x="90631" y="1816100"/>
                </a:lnTo>
                <a:close/>
              </a:path>
              <a:path w="4498975" h="3797300">
                <a:moveTo>
                  <a:pt x="64795" y="1803400"/>
                </a:moveTo>
                <a:lnTo>
                  <a:pt x="32245" y="1803400"/>
                </a:lnTo>
                <a:lnTo>
                  <a:pt x="40640" y="1816100"/>
                </a:lnTo>
                <a:lnTo>
                  <a:pt x="72593" y="1816100"/>
                </a:lnTo>
                <a:lnTo>
                  <a:pt x="64795" y="1803400"/>
                </a:lnTo>
                <a:close/>
              </a:path>
              <a:path w="4498975" h="3797300">
                <a:moveTo>
                  <a:pt x="81076" y="1803400"/>
                </a:moveTo>
                <a:lnTo>
                  <a:pt x="64795" y="1803400"/>
                </a:lnTo>
                <a:lnTo>
                  <a:pt x="74790" y="1816100"/>
                </a:lnTo>
                <a:lnTo>
                  <a:pt x="84480" y="1816100"/>
                </a:lnTo>
                <a:lnTo>
                  <a:pt x="81076" y="1803400"/>
                </a:lnTo>
                <a:close/>
              </a:path>
              <a:path w="4498975" h="3797300">
                <a:moveTo>
                  <a:pt x="89293" y="1803400"/>
                </a:moveTo>
                <a:lnTo>
                  <a:pt x="86969" y="1803400"/>
                </a:lnTo>
                <a:lnTo>
                  <a:pt x="84480" y="1816100"/>
                </a:lnTo>
                <a:lnTo>
                  <a:pt x="92075" y="1816100"/>
                </a:lnTo>
                <a:lnTo>
                  <a:pt x="89293" y="1803400"/>
                </a:lnTo>
                <a:close/>
              </a:path>
              <a:path w="4498975" h="3797300">
                <a:moveTo>
                  <a:pt x="81673" y="1790700"/>
                </a:moveTo>
                <a:lnTo>
                  <a:pt x="35217" y="1790700"/>
                </a:lnTo>
                <a:lnTo>
                  <a:pt x="37381" y="1803400"/>
                </a:lnTo>
                <a:lnTo>
                  <a:pt x="78041" y="1803400"/>
                </a:lnTo>
                <a:lnTo>
                  <a:pt x="81654" y="1793136"/>
                </a:lnTo>
                <a:lnTo>
                  <a:pt x="81673" y="1790700"/>
                </a:lnTo>
                <a:close/>
              </a:path>
              <a:path w="4498975" h="3797300">
                <a:moveTo>
                  <a:pt x="83693" y="1790700"/>
                </a:moveTo>
                <a:lnTo>
                  <a:pt x="82511" y="1790700"/>
                </a:lnTo>
                <a:lnTo>
                  <a:pt x="81654" y="1793136"/>
                </a:lnTo>
                <a:lnTo>
                  <a:pt x="81572" y="1803400"/>
                </a:lnTo>
                <a:lnTo>
                  <a:pt x="86207" y="1803400"/>
                </a:lnTo>
                <a:lnTo>
                  <a:pt x="83693" y="1790700"/>
                </a:lnTo>
                <a:close/>
              </a:path>
              <a:path w="4498975" h="3797300">
                <a:moveTo>
                  <a:pt x="87693" y="1790700"/>
                </a:moveTo>
                <a:lnTo>
                  <a:pt x="86855" y="1790700"/>
                </a:lnTo>
                <a:lnTo>
                  <a:pt x="86550" y="1803400"/>
                </a:lnTo>
                <a:lnTo>
                  <a:pt x="89547" y="1803400"/>
                </a:lnTo>
                <a:lnTo>
                  <a:pt x="87693" y="1790700"/>
                </a:lnTo>
                <a:close/>
              </a:path>
              <a:path w="4498975" h="3797300">
                <a:moveTo>
                  <a:pt x="82511" y="1790700"/>
                </a:moveTo>
                <a:lnTo>
                  <a:pt x="81673" y="1790700"/>
                </a:lnTo>
                <a:lnTo>
                  <a:pt x="81654" y="1793136"/>
                </a:lnTo>
                <a:lnTo>
                  <a:pt x="82511" y="1790700"/>
                </a:lnTo>
                <a:close/>
              </a:path>
              <a:path w="4498975" h="3797300">
                <a:moveTo>
                  <a:pt x="73939" y="1778000"/>
                </a:moveTo>
                <a:lnTo>
                  <a:pt x="30810" y="1778000"/>
                </a:lnTo>
                <a:lnTo>
                  <a:pt x="39471" y="1790700"/>
                </a:lnTo>
                <a:lnTo>
                  <a:pt x="78866" y="1790700"/>
                </a:lnTo>
                <a:lnTo>
                  <a:pt x="73939" y="1778000"/>
                </a:lnTo>
                <a:close/>
              </a:path>
              <a:path w="4498975" h="3797300">
                <a:moveTo>
                  <a:pt x="91097" y="1778000"/>
                </a:moveTo>
                <a:lnTo>
                  <a:pt x="84137" y="1778000"/>
                </a:lnTo>
                <a:lnTo>
                  <a:pt x="79717" y="1790700"/>
                </a:lnTo>
                <a:lnTo>
                  <a:pt x="88722" y="1790700"/>
                </a:lnTo>
                <a:lnTo>
                  <a:pt x="92058" y="1780465"/>
                </a:lnTo>
                <a:lnTo>
                  <a:pt x="91097" y="1778000"/>
                </a:lnTo>
                <a:close/>
              </a:path>
              <a:path w="4498975" h="3797300">
                <a:moveTo>
                  <a:pt x="93704" y="1784686"/>
                </a:moveTo>
                <a:lnTo>
                  <a:pt x="94462" y="1790700"/>
                </a:lnTo>
                <a:lnTo>
                  <a:pt x="96050" y="1790700"/>
                </a:lnTo>
                <a:lnTo>
                  <a:pt x="93704" y="1784686"/>
                </a:lnTo>
                <a:close/>
              </a:path>
              <a:path w="4498975" h="3797300">
                <a:moveTo>
                  <a:pt x="92862" y="1778000"/>
                </a:moveTo>
                <a:lnTo>
                  <a:pt x="92058" y="1780465"/>
                </a:lnTo>
                <a:lnTo>
                  <a:pt x="93704" y="1784686"/>
                </a:lnTo>
                <a:lnTo>
                  <a:pt x="92862" y="1778000"/>
                </a:lnTo>
                <a:close/>
              </a:path>
              <a:path w="4498975" h="3797300">
                <a:moveTo>
                  <a:pt x="47790" y="1765300"/>
                </a:moveTo>
                <a:lnTo>
                  <a:pt x="26155" y="1765300"/>
                </a:lnTo>
                <a:lnTo>
                  <a:pt x="27559" y="1778000"/>
                </a:lnTo>
                <a:lnTo>
                  <a:pt x="49555" y="1778000"/>
                </a:lnTo>
                <a:lnTo>
                  <a:pt x="47790" y="1765300"/>
                </a:lnTo>
                <a:close/>
              </a:path>
              <a:path w="4498975" h="3797300">
                <a:moveTo>
                  <a:pt x="80073" y="1765300"/>
                </a:moveTo>
                <a:lnTo>
                  <a:pt x="52082" y="1765300"/>
                </a:lnTo>
                <a:lnTo>
                  <a:pt x="49555" y="1778000"/>
                </a:lnTo>
                <a:lnTo>
                  <a:pt x="77114" y="1778000"/>
                </a:lnTo>
                <a:lnTo>
                  <a:pt x="80073" y="1765300"/>
                </a:lnTo>
                <a:close/>
              </a:path>
              <a:path w="4498975" h="3797300">
                <a:moveTo>
                  <a:pt x="83286" y="1765300"/>
                </a:moveTo>
                <a:lnTo>
                  <a:pt x="77114" y="1778000"/>
                </a:lnTo>
                <a:lnTo>
                  <a:pt x="88023" y="1778000"/>
                </a:lnTo>
                <a:lnTo>
                  <a:pt x="88047" y="1777795"/>
                </a:lnTo>
                <a:lnTo>
                  <a:pt x="83286" y="1765300"/>
                </a:lnTo>
                <a:close/>
              </a:path>
              <a:path w="4498975" h="3797300">
                <a:moveTo>
                  <a:pt x="88062" y="1777835"/>
                </a:moveTo>
                <a:lnTo>
                  <a:pt x="88023" y="1778000"/>
                </a:lnTo>
                <a:lnTo>
                  <a:pt x="88062" y="1777835"/>
                </a:lnTo>
                <a:close/>
              </a:path>
              <a:path w="4498975" h="3797300">
                <a:moveTo>
                  <a:pt x="91020" y="1765300"/>
                </a:moveTo>
                <a:lnTo>
                  <a:pt x="89484" y="1765300"/>
                </a:lnTo>
                <a:lnTo>
                  <a:pt x="88047" y="1777795"/>
                </a:lnTo>
                <a:lnTo>
                  <a:pt x="91020" y="1765300"/>
                </a:lnTo>
                <a:close/>
              </a:path>
              <a:path w="4498975" h="3797300">
                <a:moveTo>
                  <a:pt x="32905" y="1739900"/>
                </a:moveTo>
                <a:lnTo>
                  <a:pt x="24345" y="1739900"/>
                </a:lnTo>
                <a:lnTo>
                  <a:pt x="22999" y="1752600"/>
                </a:lnTo>
                <a:lnTo>
                  <a:pt x="24118" y="1765300"/>
                </a:lnTo>
                <a:lnTo>
                  <a:pt x="70993" y="1765300"/>
                </a:lnTo>
                <a:lnTo>
                  <a:pt x="70523" y="1752600"/>
                </a:lnTo>
                <a:lnTo>
                  <a:pt x="36385" y="1752600"/>
                </a:lnTo>
                <a:lnTo>
                  <a:pt x="32905" y="1739900"/>
                </a:lnTo>
                <a:close/>
              </a:path>
              <a:path w="4498975" h="3797300">
                <a:moveTo>
                  <a:pt x="76072" y="1752600"/>
                </a:moveTo>
                <a:lnTo>
                  <a:pt x="72390" y="1752600"/>
                </a:lnTo>
                <a:lnTo>
                  <a:pt x="76555" y="1765300"/>
                </a:lnTo>
                <a:lnTo>
                  <a:pt x="76072" y="1752600"/>
                </a:lnTo>
                <a:close/>
              </a:path>
              <a:path w="4498975" h="3797300">
                <a:moveTo>
                  <a:pt x="83908" y="1752600"/>
                </a:moveTo>
                <a:lnTo>
                  <a:pt x="79895" y="1752600"/>
                </a:lnTo>
                <a:lnTo>
                  <a:pt x="76619" y="1765300"/>
                </a:lnTo>
                <a:lnTo>
                  <a:pt x="80594" y="1765300"/>
                </a:lnTo>
                <a:lnTo>
                  <a:pt x="83908" y="1752600"/>
                </a:lnTo>
                <a:close/>
              </a:path>
              <a:path w="4498975" h="3797300">
                <a:moveTo>
                  <a:pt x="57315" y="1739900"/>
                </a:moveTo>
                <a:lnTo>
                  <a:pt x="38671" y="1739900"/>
                </a:lnTo>
                <a:lnTo>
                  <a:pt x="39535" y="1752600"/>
                </a:lnTo>
                <a:lnTo>
                  <a:pt x="59474" y="1752600"/>
                </a:lnTo>
                <a:lnTo>
                  <a:pt x="57315" y="1739900"/>
                </a:lnTo>
                <a:close/>
              </a:path>
              <a:path w="4498975" h="3797300">
                <a:moveTo>
                  <a:pt x="72965" y="1751216"/>
                </a:moveTo>
                <a:lnTo>
                  <a:pt x="72834" y="1752600"/>
                </a:lnTo>
                <a:lnTo>
                  <a:pt x="74701" y="1752600"/>
                </a:lnTo>
                <a:lnTo>
                  <a:pt x="72965" y="1751216"/>
                </a:lnTo>
                <a:close/>
              </a:path>
              <a:path w="4498975" h="3797300">
                <a:moveTo>
                  <a:pt x="74728" y="1752268"/>
                </a:moveTo>
                <a:lnTo>
                  <a:pt x="74711" y="1752478"/>
                </a:lnTo>
                <a:lnTo>
                  <a:pt x="74879" y="1752600"/>
                </a:lnTo>
                <a:lnTo>
                  <a:pt x="74728" y="1752268"/>
                </a:lnTo>
                <a:close/>
              </a:path>
              <a:path w="4498975" h="3797300">
                <a:moveTo>
                  <a:pt x="81699" y="1739900"/>
                </a:moveTo>
                <a:lnTo>
                  <a:pt x="76528" y="1739900"/>
                </a:lnTo>
                <a:lnTo>
                  <a:pt x="80322" y="1752600"/>
                </a:lnTo>
                <a:lnTo>
                  <a:pt x="82280" y="1752600"/>
                </a:lnTo>
                <a:lnTo>
                  <a:pt x="81699" y="1739900"/>
                </a:lnTo>
                <a:close/>
              </a:path>
              <a:path w="4498975" h="3797300">
                <a:moveTo>
                  <a:pt x="75730" y="1739900"/>
                </a:moveTo>
                <a:lnTo>
                  <a:pt x="74040" y="1739900"/>
                </a:lnTo>
                <a:lnTo>
                  <a:pt x="73187" y="1748889"/>
                </a:lnTo>
                <a:lnTo>
                  <a:pt x="74728" y="1752268"/>
                </a:lnTo>
                <a:lnTo>
                  <a:pt x="75730" y="1739900"/>
                </a:lnTo>
                <a:close/>
              </a:path>
              <a:path w="4498975" h="3797300">
                <a:moveTo>
                  <a:pt x="69087" y="1739900"/>
                </a:moveTo>
                <a:lnTo>
                  <a:pt x="57315" y="1739900"/>
                </a:lnTo>
                <a:lnTo>
                  <a:pt x="72965" y="1751216"/>
                </a:lnTo>
                <a:lnTo>
                  <a:pt x="73187" y="1748889"/>
                </a:lnTo>
                <a:lnTo>
                  <a:pt x="69087" y="1739900"/>
                </a:lnTo>
                <a:close/>
              </a:path>
              <a:path w="4498975" h="3797300">
                <a:moveTo>
                  <a:pt x="24917" y="1727200"/>
                </a:moveTo>
                <a:lnTo>
                  <a:pt x="19697" y="1727200"/>
                </a:lnTo>
                <a:lnTo>
                  <a:pt x="22339" y="1739900"/>
                </a:lnTo>
                <a:lnTo>
                  <a:pt x="23545" y="1739900"/>
                </a:lnTo>
                <a:lnTo>
                  <a:pt x="24917" y="1727200"/>
                </a:lnTo>
                <a:close/>
              </a:path>
              <a:path w="4498975" h="3797300">
                <a:moveTo>
                  <a:pt x="86715" y="1727200"/>
                </a:moveTo>
                <a:lnTo>
                  <a:pt x="26174" y="1727200"/>
                </a:lnTo>
                <a:lnTo>
                  <a:pt x="29667" y="1739900"/>
                </a:lnTo>
                <a:lnTo>
                  <a:pt x="85826" y="1739900"/>
                </a:lnTo>
                <a:lnTo>
                  <a:pt x="86715" y="1727200"/>
                </a:lnTo>
                <a:close/>
              </a:path>
              <a:path w="4498975" h="3797300">
                <a:moveTo>
                  <a:pt x="18630" y="1714500"/>
                </a:moveTo>
                <a:lnTo>
                  <a:pt x="14160" y="1714500"/>
                </a:lnTo>
                <a:lnTo>
                  <a:pt x="15532" y="1727200"/>
                </a:lnTo>
                <a:lnTo>
                  <a:pt x="16509" y="1727200"/>
                </a:lnTo>
                <a:lnTo>
                  <a:pt x="18630" y="1714500"/>
                </a:lnTo>
                <a:close/>
              </a:path>
              <a:path w="4498975" h="3797300">
                <a:moveTo>
                  <a:pt x="56515" y="1714500"/>
                </a:moveTo>
                <a:lnTo>
                  <a:pt x="21247" y="1714500"/>
                </a:lnTo>
                <a:lnTo>
                  <a:pt x="18668" y="1727200"/>
                </a:lnTo>
                <a:lnTo>
                  <a:pt x="55854" y="1727200"/>
                </a:lnTo>
                <a:lnTo>
                  <a:pt x="56515" y="1714500"/>
                </a:lnTo>
                <a:close/>
              </a:path>
              <a:path w="4498975" h="3797300">
                <a:moveTo>
                  <a:pt x="71005" y="1714500"/>
                </a:moveTo>
                <a:lnTo>
                  <a:pt x="59524" y="1714500"/>
                </a:lnTo>
                <a:lnTo>
                  <a:pt x="65595" y="1727200"/>
                </a:lnTo>
                <a:lnTo>
                  <a:pt x="66909" y="1727200"/>
                </a:lnTo>
                <a:lnTo>
                  <a:pt x="71005" y="1714500"/>
                </a:lnTo>
                <a:close/>
              </a:path>
              <a:path w="4498975" h="3797300">
                <a:moveTo>
                  <a:pt x="71742" y="1714500"/>
                </a:moveTo>
                <a:lnTo>
                  <a:pt x="71005" y="1714500"/>
                </a:lnTo>
                <a:lnTo>
                  <a:pt x="75612" y="1727200"/>
                </a:lnTo>
                <a:lnTo>
                  <a:pt x="79692" y="1727200"/>
                </a:lnTo>
                <a:lnTo>
                  <a:pt x="71742" y="1714500"/>
                </a:lnTo>
                <a:close/>
              </a:path>
              <a:path w="4498975" h="3797300">
                <a:moveTo>
                  <a:pt x="86423" y="1714500"/>
                </a:moveTo>
                <a:lnTo>
                  <a:pt x="79908" y="1714500"/>
                </a:lnTo>
                <a:lnTo>
                  <a:pt x="79692" y="1727200"/>
                </a:lnTo>
                <a:lnTo>
                  <a:pt x="85610" y="1727200"/>
                </a:lnTo>
                <a:lnTo>
                  <a:pt x="86423" y="1714500"/>
                </a:lnTo>
                <a:close/>
              </a:path>
              <a:path w="4498975" h="3797300">
                <a:moveTo>
                  <a:pt x="67894" y="1701800"/>
                </a:moveTo>
                <a:lnTo>
                  <a:pt x="17614" y="1701800"/>
                </a:lnTo>
                <a:lnTo>
                  <a:pt x="19024" y="1714500"/>
                </a:lnTo>
                <a:lnTo>
                  <a:pt x="65506" y="1714500"/>
                </a:lnTo>
                <a:lnTo>
                  <a:pt x="67894" y="1701800"/>
                </a:lnTo>
                <a:close/>
              </a:path>
              <a:path w="4498975" h="3797300">
                <a:moveTo>
                  <a:pt x="75082" y="1701800"/>
                </a:moveTo>
                <a:lnTo>
                  <a:pt x="72136" y="1714500"/>
                </a:lnTo>
                <a:lnTo>
                  <a:pt x="75285" y="1714500"/>
                </a:lnTo>
                <a:lnTo>
                  <a:pt x="75082" y="1701800"/>
                </a:lnTo>
                <a:close/>
              </a:path>
              <a:path w="4498975" h="3797300">
                <a:moveTo>
                  <a:pt x="86321" y="1701800"/>
                </a:moveTo>
                <a:lnTo>
                  <a:pt x="77177" y="1701800"/>
                </a:lnTo>
                <a:lnTo>
                  <a:pt x="80137" y="1714500"/>
                </a:lnTo>
                <a:lnTo>
                  <a:pt x="83019" y="1714500"/>
                </a:lnTo>
                <a:lnTo>
                  <a:pt x="86239" y="1706137"/>
                </a:lnTo>
                <a:lnTo>
                  <a:pt x="86321" y="1701800"/>
                </a:lnTo>
                <a:close/>
              </a:path>
              <a:path w="4498975" h="3797300">
                <a:moveTo>
                  <a:pt x="86667" y="1705026"/>
                </a:moveTo>
                <a:lnTo>
                  <a:pt x="86239" y="1706137"/>
                </a:lnTo>
                <a:lnTo>
                  <a:pt x="86080" y="1714500"/>
                </a:lnTo>
                <a:lnTo>
                  <a:pt x="87680" y="1714500"/>
                </a:lnTo>
                <a:lnTo>
                  <a:pt x="86667" y="1705026"/>
                </a:lnTo>
                <a:close/>
              </a:path>
              <a:path w="4498975" h="3797300">
                <a:moveTo>
                  <a:pt x="86321" y="1701800"/>
                </a:moveTo>
                <a:lnTo>
                  <a:pt x="86239" y="1706137"/>
                </a:lnTo>
                <a:lnTo>
                  <a:pt x="86667" y="1705026"/>
                </a:lnTo>
                <a:lnTo>
                  <a:pt x="86321" y="1701800"/>
                </a:lnTo>
                <a:close/>
              </a:path>
              <a:path w="4498975" h="3797300">
                <a:moveTo>
                  <a:pt x="87909" y="1701800"/>
                </a:moveTo>
                <a:lnTo>
                  <a:pt x="86321" y="1701800"/>
                </a:lnTo>
                <a:lnTo>
                  <a:pt x="86667" y="1705026"/>
                </a:lnTo>
                <a:lnTo>
                  <a:pt x="87909" y="1701800"/>
                </a:lnTo>
                <a:close/>
              </a:path>
              <a:path w="4498975" h="3797300">
                <a:moveTo>
                  <a:pt x="20700" y="1689100"/>
                </a:moveTo>
                <a:lnTo>
                  <a:pt x="18110" y="1689100"/>
                </a:lnTo>
                <a:lnTo>
                  <a:pt x="16865" y="1701800"/>
                </a:lnTo>
                <a:lnTo>
                  <a:pt x="23621" y="1701800"/>
                </a:lnTo>
                <a:lnTo>
                  <a:pt x="20700" y="1689100"/>
                </a:lnTo>
                <a:close/>
              </a:path>
              <a:path w="4498975" h="3797300">
                <a:moveTo>
                  <a:pt x="42811" y="1689100"/>
                </a:moveTo>
                <a:lnTo>
                  <a:pt x="26809" y="1689100"/>
                </a:lnTo>
                <a:lnTo>
                  <a:pt x="23621" y="1701800"/>
                </a:lnTo>
                <a:lnTo>
                  <a:pt x="42278" y="1701800"/>
                </a:lnTo>
                <a:lnTo>
                  <a:pt x="42811" y="1689100"/>
                </a:lnTo>
                <a:close/>
              </a:path>
              <a:path w="4498975" h="3797300">
                <a:moveTo>
                  <a:pt x="62814" y="1689100"/>
                </a:moveTo>
                <a:lnTo>
                  <a:pt x="45224" y="1689100"/>
                </a:lnTo>
                <a:lnTo>
                  <a:pt x="44119" y="1701800"/>
                </a:lnTo>
                <a:lnTo>
                  <a:pt x="65265" y="1701800"/>
                </a:lnTo>
                <a:lnTo>
                  <a:pt x="62814" y="1689100"/>
                </a:lnTo>
                <a:close/>
              </a:path>
              <a:path w="4498975" h="3797300">
                <a:moveTo>
                  <a:pt x="67500" y="1689100"/>
                </a:moveTo>
                <a:lnTo>
                  <a:pt x="66382" y="1701800"/>
                </a:lnTo>
                <a:lnTo>
                  <a:pt x="70954" y="1701800"/>
                </a:lnTo>
                <a:lnTo>
                  <a:pt x="67500" y="1689100"/>
                </a:lnTo>
                <a:close/>
              </a:path>
              <a:path w="4498975" h="3797300">
                <a:moveTo>
                  <a:pt x="56527" y="1676400"/>
                </a:moveTo>
                <a:lnTo>
                  <a:pt x="25831" y="1676400"/>
                </a:lnTo>
                <a:lnTo>
                  <a:pt x="26301" y="1689100"/>
                </a:lnTo>
                <a:lnTo>
                  <a:pt x="54813" y="1689100"/>
                </a:lnTo>
                <a:lnTo>
                  <a:pt x="56527" y="1676400"/>
                </a:lnTo>
                <a:close/>
              </a:path>
              <a:path w="4498975" h="3797300">
                <a:moveTo>
                  <a:pt x="62585" y="1676400"/>
                </a:moveTo>
                <a:lnTo>
                  <a:pt x="59562" y="1676400"/>
                </a:lnTo>
                <a:lnTo>
                  <a:pt x="59181" y="1689100"/>
                </a:lnTo>
                <a:lnTo>
                  <a:pt x="60972" y="1689100"/>
                </a:lnTo>
                <a:lnTo>
                  <a:pt x="62585" y="1676400"/>
                </a:lnTo>
                <a:close/>
              </a:path>
              <a:path w="4498975" h="3797300">
                <a:moveTo>
                  <a:pt x="22771" y="1663700"/>
                </a:moveTo>
                <a:lnTo>
                  <a:pt x="21462" y="1676400"/>
                </a:lnTo>
                <a:lnTo>
                  <a:pt x="26949" y="1676400"/>
                </a:lnTo>
                <a:lnTo>
                  <a:pt x="22771" y="1663700"/>
                </a:lnTo>
                <a:close/>
              </a:path>
              <a:path w="4498975" h="3797300">
                <a:moveTo>
                  <a:pt x="46151" y="1663700"/>
                </a:moveTo>
                <a:lnTo>
                  <a:pt x="26987" y="1663700"/>
                </a:lnTo>
                <a:lnTo>
                  <a:pt x="29578" y="1676400"/>
                </a:lnTo>
                <a:lnTo>
                  <a:pt x="47894" y="1676400"/>
                </a:lnTo>
                <a:lnTo>
                  <a:pt x="46151" y="1663700"/>
                </a:lnTo>
                <a:close/>
              </a:path>
              <a:path w="4498975" h="3797300">
                <a:moveTo>
                  <a:pt x="62039" y="1663700"/>
                </a:moveTo>
                <a:lnTo>
                  <a:pt x="53314" y="1663700"/>
                </a:lnTo>
                <a:lnTo>
                  <a:pt x="54651" y="1676400"/>
                </a:lnTo>
                <a:lnTo>
                  <a:pt x="64795" y="1676400"/>
                </a:lnTo>
                <a:lnTo>
                  <a:pt x="62039" y="1663700"/>
                </a:lnTo>
                <a:close/>
              </a:path>
              <a:path w="4498975" h="3797300">
                <a:moveTo>
                  <a:pt x="70078" y="1663700"/>
                </a:moveTo>
                <a:lnTo>
                  <a:pt x="65659" y="1663700"/>
                </a:lnTo>
                <a:lnTo>
                  <a:pt x="66713" y="1676400"/>
                </a:lnTo>
                <a:lnTo>
                  <a:pt x="73406" y="1676400"/>
                </a:lnTo>
                <a:lnTo>
                  <a:pt x="73688" y="1675855"/>
                </a:lnTo>
                <a:lnTo>
                  <a:pt x="70078" y="1663700"/>
                </a:lnTo>
                <a:close/>
              </a:path>
              <a:path w="4498975" h="3797300">
                <a:moveTo>
                  <a:pt x="73688" y="1675855"/>
                </a:moveTo>
                <a:lnTo>
                  <a:pt x="73406" y="1676400"/>
                </a:lnTo>
                <a:lnTo>
                  <a:pt x="73850" y="1676400"/>
                </a:lnTo>
                <a:lnTo>
                  <a:pt x="73688" y="1675855"/>
                </a:lnTo>
                <a:close/>
              </a:path>
              <a:path w="4498975" h="3797300">
                <a:moveTo>
                  <a:pt x="79997" y="1663700"/>
                </a:moveTo>
                <a:lnTo>
                  <a:pt x="73688" y="1675855"/>
                </a:lnTo>
                <a:lnTo>
                  <a:pt x="73850" y="1676400"/>
                </a:lnTo>
                <a:lnTo>
                  <a:pt x="82918" y="1676400"/>
                </a:lnTo>
                <a:lnTo>
                  <a:pt x="79997" y="1663700"/>
                </a:lnTo>
                <a:close/>
              </a:path>
              <a:path w="4498975" h="3797300">
                <a:moveTo>
                  <a:pt x="13436" y="1638300"/>
                </a:moveTo>
                <a:lnTo>
                  <a:pt x="11315" y="1651000"/>
                </a:lnTo>
                <a:lnTo>
                  <a:pt x="11747" y="1663700"/>
                </a:lnTo>
                <a:lnTo>
                  <a:pt x="65976" y="1663700"/>
                </a:lnTo>
                <a:lnTo>
                  <a:pt x="72570" y="1651862"/>
                </a:lnTo>
                <a:lnTo>
                  <a:pt x="72351" y="1651000"/>
                </a:lnTo>
                <a:lnTo>
                  <a:pt x="18008" y="1651000"/>
                </a:lnTo>
                <a:lnTo>
                  <a:pt x="13436" y="1638300"/>
                </a:lnTo>
                <a:close/>
              </a:path>
              <a:path w="4498975" h="3797300">
                <a:moveTo>
                  <a:pt x="78092" y="1651000"/>
                </a:moveTo>
                <a:lnTo>
                  <a:pt x="73050" y="1651000"/>
                </a:lnTo>
                <a:lnTo>
                  <a:pt x="72570" y="1651862"/>
                </a:lnTo>
                <a:lnTo>
                  <a:pt x="75565" y="1663700"/>
                </a:lnTo>
                <a:lnTo>
                  <a:pt x="78892" y="1663700"/>
                </a:lnTo>
                <a:lnTo>
                  <a:pt x="78092" y="1651000"/>
                </a:lnTo>
                <a:close/>
              </a:path>
              <a:path w="4498975" h="3797300">
                <a:moveTo>
                  <a:pt x="56578" y="1638300"/>
                </a:moveTo>
                <a:lnTo>
                  <a:pt x="17894" y="1638300"/>
                </a:lnTo>
                <a:lnTo>
                  <a:pt x="20446" y="1651000"/>
                </a:lnTo>
                <a:lnTo>
                  <a:pt x="57022" y="1651000"/>
                </a:lnTo>
                <a:lnTo>
                  <a:pt x="56578" y="1638300"/>
                </a:lnTo>
                <a:close/>
              </a:path>
              <a:path w="4498975" h="3797300">
                <a:moveTo>
                  <a:pt x="60845" y="1638300"/>
                </a:moveTo>
                <a:lnTo>
                  <a:pt x="59588" y="1638300"/>
                </a:lnTo>
                <a:lnTo>
                  <a:pt x="57022" y="1651000"/>
                </a:lnTo>
                <a:lnTo>
                  <a:pt x="63601" y="1651000"/>
                </a:lnTo>
                <a:lnTo>
                  <a:pt x="61133" y="1638782"/>
                </a:lnTo>
                <a:lnTo>
                  <a:pt x="60845" y="1638300"/>
                </a:lnTo>
                <a:close/>
              </a:path>
              <a:path w="4498975" h="3797300">
                <a:moveTo>
                  <a:pt x="67557" y="1649542"/>
                </a:moveTo>
                <a:lnTo>
                  <a:pt x="66713" y="1651000"/>
                </a:lnTo>
                <a:lnTo>
                  <a:pt x="68427" y="1651000"/>
                </a:lnTo>
                <a:lnTo>
                  <a:pt x="67557" y="1649542"/>
                </a:lnTo>
                <a:close/>
              </a:path>
              <a:path w="4498975" h="3797300">
                <a:moveTo>
                  <a:pt x="80286" y="1638300"/>
                </a:moveTo>
                <a:lnTo>
                  <a:pt x="74066" y="1638300"/>
                </a:lnTo>
                <a:lnTo>
                  <a:pt x="75704" y="1651000"/>
                </a:lnTo>
                <a:lnTo>
                  <a:pt x="77724" y="1651000"/>
                </a:lnTo>
                <a:lnTo>
                  <a:pt x="80286" y="1638300"/>
                </a:lnTo>
                <a:close/>
              </a:path>
              <a:path w="4498975" h="3797300">
                <a:moveTo>
                  <a:pt x="74066" y="1638300"/>
                </a:moveTo>
                <a:lnTo>
                  <a:pt x="61036" y="1638300"/>
                </a:lnTo>
                <a:lnTo>
                  <a:pt x="61133" y="1638782"/>
                </a:lnTo>
                <a:lnTo>
                  <a:pt x="67557" y="1649542"/>
                </a:lnTo>
                <a:lnTo>
                  <a:pt x="74066" y="1638300"/>
                </a:lnTo>
                <a:close/>
              </a:path>
              <a:path w="4498975" h="3797300">
                <a:moveTo>
                  <a:pt x="61036" y="1638300"/>
                </a:moveTo>
                <a:lnTo>
                  <a:pt x="60845" y="1638300"/>
                </a:lnTo>
                <a:lnTo>
                  <a:pt x="61133" y="1638782"/>
                </a:lnTo>
                <a:lnTo>
                  <a:pt x="61036" y="1638300"/>
                </a:lnTo>
                <a:close/>
              </a:path>
              <a:path w="4498975" h="3797300">
                <a:moveTo>
                  <a:pt x="58928" y="1625600"/>
                </a:moveTo>
                <a:lnTo>
                  <a:pt x="13828" y="1625600"/>
                </a:lnTo>
                <a:lnTo>
                  <a:pt x="11208" y="1638300"/>
                </a:lnTo>
                <a:lnTo>
                  <a:pt x="64477" y="1638300"/>
                </a:lnTo>
                <a:lnTo>
                  <a:pt x="58928" y="1625600"/>
                </a:lnTo>
                <a:close/>
              </a:path>
              <a:path w="4498975" h="3797300">
                <a:moveTo>
                  <a:pt x="74180" y="1625600"/>
                </a:moveTo>
                <a:lnTo>
                  <a:pt x="73152" y="1638300"/>
                </a:lnTo>
                <a:lnTo>
                  <a:pt x="75268" y="1638300"/>
                </a:lnTo>
                <a:lnTo>
                  <a:pt x="74180" y="1625600"/>
                </a:lnTo>
                <a:close/>
              </a:path>
              <a:path w="4498975" h="3797300">
                <a:moveTo>
                  <a:pt x="74866" y="1600200"/>
                </a:moveTo>
                <a:lnTo>
                  <a:pt x="68798" y="1600200"/>
                </a:lnTo>
                <a:lnTo>
                  <a:pt x="68857" y="1612900"/>
                </a:lnTo>
                <a:lnTo>
                  <a:pt x="16738" y="1612900"/>
                </a:lnTo>
                <a:lnTo>
                  <a:pt x="18872" y="1625600"/>
                </a:lnTo>
                <a:lnTo>
                  <a:pt x="72859" y="1625600"/>
                </a:lnTo>
                <a:lnTo>
                  <a:pt x="74866" y="1600200"/>
                </a:lnTo>
                <a:close/>
              </a:path>
              <a:path w="4498975" h="3797300">
                <a:moveTo>
                  <a:pt x="17729" y="1600200"/>
                </a:moveTo>
                <a:lnTo>
                  <a:pt x="11964" y="1600200"/>
                </a:lnTo>
                <a:lnTo>
                  <a:pt x="10820" y="1612900"/>
                </a:lnTo>
                <a:lnTo>
                  <a:pt x="18491" y="1612900"/>
                </a:lnTo>
                <a:lnTo>
                  <a:pt x="17729" y="1600200"/>
                </a:lnTo>
                <a:close/>
              </a:path>
              <a:path w="4498975" h="3797300">
                <a:moveTo>
                  <a:pt x="58946" y="1600200"/>
                </a:moveTo>
                <a:lnTo>
                  <a:pt x="18821" y="1600200"/>
                </a:lnTo>
                <a:lnTo>
                  <a:pt x="18491" y="1612900"/>
                </a:lnTo>
                <a:lnTo>
                  <a:pt x="54713" y="1612900"/>
                </a:lnTo>
                <a:lnTo>
                  <a:pt x="58946" y="1600200"/>
                </a:lnTo>
                <a:close/>
              </a:path>
              <a:path w="4498975" h="3797300">
                <a:moveTo>
                  <a:pt x="67475" y="1600200"/>
                </a:moveTo>
                <a:lnTo>
                  <a:pt x="63500" y="1600200"/>
                </a:lnTo>
                <a:lnTo>
                  <a:pt x="62852" y="1612900"/>
                </a:lnTo>
                <a:lnTo>
                  <a:pt x="65201" y="1612900"/>
                </a:lnTo>
                <a:lnTo>
                  <a:pt x="67475" y="1600200"/>
                </a:lnTo>
                <a:close/>
              </a:path>
              <a:path w="4498975" h="3797300">
                <a:moveTo>
                  <a:pt x="58966" y="1587500"/>
                </a:moveTo>
                <a:lnTo>
                  <a:pt x="8248" y="1587500"/>
                </a:lnTo>
                <a:lnTo>
                  <a:pt x="10194" y="1600200"/>
                </a:lnTo>
                <a:lnTo>
                  <a:pt x="61950" y="1600200"/>
                </a:lnTo>
                <a:lnTo>
                  <a:pt x="58966" y="1587500"/>
                </a:lnTo>
                <a:close/>
              </a:path>
              <a:path w="4498975" h="3797300">
                <a:moveTo>
                  <a:pt x="71818" y="1587500"/>
                </a:moveTo>
                <a:lnTo>
                  <a:pt x="69926" y="1587500"/>
                </a:lnTo>
                <a:lnTo>
                  <a:pt x="61950" y="1600200"/>
                </a:lnTo>
                <a:lnTo>
                  <a:pt x="73037" y="1600200"/>
                </a:lnTo>
                <a:lnTo>
                  <a:pt x="71818" y="1587500"/>
                </a:lnTo>
                <a:close/>
              </a:path>
              <a:path w="4498975" h="3797300">
                <a:moveTo>
                  <a:pt x="15366" y="1574800"/>
                </a:moveTo>
                <a:lnTo>
                  <a:pt x="8918" y="1574800"/>
                </a:lnTo>
                <a:lnTo>
                  <a:pt x="8864" y="1587500"/>
                </a:lnTo>
                <a:lnTo>
                  <a:pt x="17792" y="1587500"/>
                </a:lnTo>
                <a:lnTo>
                  <a:pt x="15551" y="1575118"/>
                </a:lnTo>
                <a:lnTo>
                  <a:pt x="15366" y="1574800"/>
                </a:lnTo>
                <a:close/>
              </a:path>
              <a:path w="4498975" h="3797300">
                <a:moveTo>
                  <a:pt x="57010" y="1574800"/>
                </a:moveTo>
                <a:lnTo>
                  <a:pt x="15493" y="1574800"/>
                </a:lnTo>
                <a:lnTo>
                  <a:pt x="15551" y="1575118"/>
                </a:lnTo>
                <a:lnTo>
                  <a:pt x="22733" y="1587500"/>
                </a:lnTo>
                <a:lnTo>
                  <a:pt x="57950" y="1587500"/>
                </a:lnTo>
                <a:lnTo>
                  <a:pt x="57010" y="1574800"/>
                </a:lnTo>
                <a:close/>
              </a:path>
              <a:path w="4498975" h="3797300">
                <a:moveTo>
                  <a:pt x="69100" y="1574800"/>
                </a:moveTo>
                <a:lnTo>
                  <a:pt x="65887" y="1587500"/>
                </a:lnTo>
                <a:lnTo>
                  <a:pt x="71335" y="1587500"/>
                </a:lnTo>
                <a:lnTo>
                  <a:pt x="69100" y="1574800"/>
                </a:lnTo>
                <a:close/>
              </a:path>
              <a:path w="4498975" h="3797300">
                <a:moveTo>
                  <a:pt x="15493" y="1574800"/>
                </a:moveTo>
                <a:lnTo>
                  <a:pt x="15366" y="1574800"/>
                </a:lnTo>
                <a:lnTo>
                  <a:pt x="15551" y="1575118"/>
                </a:lnTo>
                <a:lnTo>
                  <a:pt x="15493" y="1574800"/>
                </a:lnTo>
                <a:close/>
              </a:path>
              <a:path w="4498975" h="3797300">
                <a:moveTo>
                  <a:pt x="59956" y="1562100"/>
                </a:moveTo>
                <a:lnTo>
                  <a:pt x="5987" y="1562100"/>
                </a:lnTo>
                <a:lnTo>
                  <a:pt x="6770" y="1574800"/>
                </a:lnTo>
                <a:lnTo>
                  <a:pt x="59791" y="1574800"/>
                </a:lnTo>
                <a:lnTo>
                  <a:pt x="60049" y="1562539"/>
                </a:lnTo>
                <a:lnTo>
                  <a:pt x="59956" y="1562100"/>
                </a:lnTo>
                <a:close/>
              </a:path>
              <a:path w="4498975" h="3797300">
                <a:moveTo>
                  <a:pt x="60049" y="1562539"/>
                </a:moveTo>
                <a:lnTo>
                  <a:pt x="59791" y="1574800"/>
                </a:lnTo>
                <a:lnTo>
                  <a:pt x="62623" y="1574800"/>
                </a:lnTo>
                <a:lnTo>
                  <a:pt x="60049" y="1562539"/>
                </a:lnTo>
                <a:close/>
              </a:path>
              <a:path w="4498975" h="3797300">
                <a:moveTo>
                  <a:pt x="71780" y="1562100"/>
                </a:moveTo>
                <a:lnTo>
                  <a:pt x="60058" y="1562100"/>
                </a:lnTo>
                <a:lnTo>
                  <a:pt x="60049" y="1562539"/>
                </a:lnTo>
                <a:lnTo>
                  <a:pt x="62623" y="1574800"/>
                </a:lnTo>
                <a:lnTo>
                  <a:pt x="74307" y="1574800"/>
                </a:lnTo>
                <a:lnTo>
                  <a:pt x="71780" y="1562100"/>
                </a:lnTo>
                <a:close/>
              </a:path>
              <a:path w="4498975" h="3797300">
                <a:moveTo>
                  <a:pt x="75514" y="1562100"/>
                </a:moveTo>
                <a:lnTo>
                  <a:pt x="75184" y="1574800"/>
                </a:lnTo>
                <a:lnTo>
                  <a:pt x="76733" y="1574800"/>
                </a:lnTo>
                <a:lnTo>
                  <a:pt x="75514" y="1562100"/>
                </a:lnTo>
                <a:close/>
              </a:path>
              <a:path w="4498975" h="3797300">
                <a:moveTo>
                  <a:pt x="22377" y="1549400"/>
                </a:moveTo>
                <a:lnTo>
                  <a:pt x="20396" y="1549400"/>
                </a:lnTo>
                <a:lnTo>
                  <a:pt x="14871" y="1562100"/>
                </a:lnTo>
                <a:lnTo>
                  <a:pt x="31419" y="1562100"/>
                </a:lnTo>
                <a:lnTo>
                  <a:pt x="22377" y="1549400"/>
                </a:lnTo>
                <a:close/>
              </a:path>
              <a:path w="4498975" h="3797300">
                <a:moveTo>
                  <a:pt x="27178" y="1549400"/>
                </a:moveTo>
                <a:lnTo>
                  <a:pt x="22377" y="1549400"/>
                </a:lnTo>
                <a:lnTo>
                  <a:pt x="31419" y="1562100"/>
                </a:lnTo>
                <a:lnTo>
                  <a:pt x="41706" y="1562100"/>
                </a:lnTo>
                <a:lnTo>
                  <a:pt x="41673" y="1561359"/>
                </a:lnTo>
                <a:lnTo>
                  <a:pt x="27178" y="1549400"/>
                </a:lnTo>
                <a:close/>
              </a:path>
              <a:path w="4498975" h="3797300">
                <a:moveTo>
                  <a:pt x="41673" y="1561359"/>
                </a:moveTo>
                <a:lnTo>
                  <a:pt x="41706" y="1562100"/>
                </a:lnTo>
                <a:lnTo>
                  <a:pt x="42570" y="1562100"/>
                </a:lnTo>
                <a:lnTo>
                  <a:pt x="41673" y="1561359"/>
                </a:lnTo>
                <a:close/>
              </a:path>
              <a:path w="4498975" h="3797300">
                <a:moveTo>
                  <a:pt x="45288" y="1549400"/>
                </a:moveTo>
                <a:lnTo>
                  <a:pt x="41135" y="1549400"/>
                </a:lnTo>
                <a:lnTo>
                  <a:pt x="41673" y="1561359"/>
                </a:lnTo>
                <a:lnTo>
                  <a:pt x="42570" y="1562100"/>
                </a:lnTo>
                <a:lnTo>
                  <a:pt x="46570" y="1562100"/>
                </a:lnTo>
                <a:lnTo>
                  <a:pt x="46877" y="1556526"/>
                </a:lnTo>
                <a:lnTo>
                  <a:pt x="45288" y="1549400"/>
                </a:lnTo>
                <a:close/>
              </a:path>
              <a:path w="4498975" h="3797300">
                <a:moveTo>
                  <a:pt x="46877" y="1556526"/>
                </a:moveTo>
                <a:lnTo>
                  <a:pt x="46570" y="1562100"/>
                </a:lnTo>
                <a:lnTo>
                  <a:pt x="48120" y="1562100"/>
                </a:lnTo>
                <a:lnTo>
                  <a:pt x="46877" y="1556526"/>
                </a:lnTo>
                <a:close/>
              </a:path>
              <a:path w="4498975" h="3797300">
                <a:moveTo>
                  <a:pt x="55854" y="1549400"/>
                </a:moveTo>
                <a:lnTo>
                  <a:pt x="53733" y="1549400"/>
                </a:lnTo>
                <a:lnTo>
                  <a:pt x="50279" y="1562100"/>
                </a:lnTo>
                <a:lnTo>
                  <a:pt x="52438" y="1562100"/>
                </a:lnTo>
                <a:lnTo>
                  <a:pt x="55854" y="1549400"/>
                </a:lnTo>
                <a:close/>
              </a:path>
              <a:path w="4498975" h="3797300">
                <a:moveTo>
                  <a:pt x="57277" y="1549400"/>
                </a:moveTo>
                <a:lnTo>
                  <a:pt x="55854" y="1549400"/>
                </a:lnTo>
                <a:lnTo>
                  <a:pt x="52438" y="1562100"/>
                </a:lnTo>
                <a:lnTo>
                  <a:pt x="57594" y="1562100"/>
                </a:lnTo>
                <a:lnTo>
                  <a:pt x="59839" y="1556742"/>
                </a:lnTo>
                <a:lnTo>
                  <a:pt x="57277" y="1549400"/>
                </a:lnTo>
                <a:close/>
              </a:path>
              <a:path w="4498975" h="3797300">
                <a:moveTo>
                  <a:pt x="59839" y="1556742"/>
                </a:moveTo>
                <a:lnTo>
                  <a:pt x="57594" y="1562100"/>
                </a:lnTo>
                <a:lnTo>
                  <a:pt x="61709" y="1562100"/>
                </a:lnTo>
                <a:lnTo>
                  <a:pt x="59839" y="1556742"/>
                </a:lnTo>
                <a:close/>
              </a:path>
              <a:path w="4498975" h="3797300">
                <a:moveTo>
                  <a:pt x="66040" y="1549400"/>
                </a:moveTo>
                <a:lnTo>
                  <a:pt x="64871" y="1562100"/>
                </a:lnTo>
                <a:lnTo>
                  <a:pt x="69202" y="1562100"/>
                </a:lnTo>
                <a:lnTo>
                  <a:pt x="66040" y="1549400"/>
                </a:lnTo>
                <a:close/>
              </a:path>
              <a:path w="4498975" h="3797300">
                <a:moveTo>
                  <a:pt x="41135" y="1549400"/>
                </a:moveTo>
                <a:lnTo>
                  <a:pt x="27178" y="1549400"/>
                </a:lnTo>
                <a:lnTo>
                  <a:pt x="41673" y="1561359"/>
                </a:lnTo>
                <a:lnTo>
                  <a:pt x="41135" y="1549400"/>
                </a:lnTo>
                <a:close/>
              </a:path>
              <a:path w="4498975" h="3797300">
                <a:moveTo>
                  <a:pt x="62915" y="1549400"/>
                </a:moveTo>
                <a:lnTo>
                  <a:pt x="57277" y="1549400"/>
                </a:lnTo>
                <a:lnTo>
                  <a:pt x="59839" y="1556742"/>
                </a:lnTo>
                <a:lnTo>
                  <a:pt x="62915" y="1549400"/>
                </a:lnTo>
                <a:close/>
              </a:path>
              <a:path w="4498975" h="3797300">
                <a:moveTo>
                  <a:pt x="47269" y="1549400"/>
                </a:moveTo>
                <a:lnTo>
                  <a:pt x="45288" y="1549400"/>
                </a:lnTo>
                <a:lnTo>
                  <a:pt x="46877" y="1556526"/>
                </a:lnTo>
                <a:lnTo>
                  <a:pt x="47269" y="1549400"/>
                </a:lnTo>
                <a:close/>
              </a:path>
              <a:path w="4498975" h="3797300">
                <a:moveTo>
                  <a:pt x="60350" y="1536700"/>
                </a:moveTo>
                <a:lnTo>
                  <a:pt x="6680" y="1536700"/>
                </a:lnTo>
                <a:lnTo>
                  <a:pt x="2565" y="1549400"/>
                </a:lnTo>
                <a:lnTo>
                  <a:pt x="65049" y="1549400"/>
                </a:lnTo>
                <a:lnTo>
                  <a:pt x="60350" y="1536700"/>
                </a:lnTo>
                <a:close/>
              </a:path>
              <a:path w="4498975" h="3797300">
                <a:moveTo>
                  <a:pt x="73507" y="1536700"/>
                </a:moveTo>
                <a:lnTo>
                  <a:pt x="67792" y="1536700"/>
                </a:lnTo>
                <a:lnTo>
                  <a:pt x="66319" y="1549400"/>
                </a:lnTo>
                <a:lnTo>
                  <a:pt x="73393" y="1549400"/>
                </a:lnTo>
                <a:lnTo>
                  <a:pt x="73507" y="1536700"/>
                </a:lnTo>
                <a:close/>
              </a:path>
              <a:path w="4498975" h="3797300">
                <a:moveTo>
                  <a:pt x="9715" y="1524000"/>
                </a:moveTo>
                <a:lnTo>
                  <a:pt x="6222" y="1524000"/>
                </a:lnTo>
                <a:lnTo>
                  <a:pt x="5968" y="1536700"/>
                </a:lnTo>
                <a:lnTo>
                  <a:pt x="9715" y="1524000"/>
                </a:lnTo>
                <a:close/>
              </a:path>
              <a:path w="4498975" h="3797300">
                <a:moveTo>
                  <a:pt x="51948" y="1524000"/>
                </a:moveTo>
                <a:lnTo>
                  <a:pt x="18948" y="1524000"/>
                </a:lnTo>
                <a:lnTo>
                  <a:pt x="20878" y="1536700"/>
                </a:lnTo>
                <a:lnTo>
                  <a:pt x="54109" y="1536700"/>
                </a:lnTo>
                <a:lnTo>
                  <a:pt x="51948" y="1524000"/>
                </a:lnTo>
                <a:close/>
              </a:path>
              <a:path w="4498975" h="3797300">
                <a:moveTo>
                  <a:pt x="71907" y="1524000"/>
                </a:moveTo>
                <a:lnTo>
                  <a:pt x="57454" y="1524000"/>
                </a:lnTo>
                <a:lnTo>
                  <a:pt x="57321" y="1536700"/>
                </a:lnTo>
                <a:lnTo>
                  <a:pt x="61925" y="1536700"/>
                </a:lnTo>
                <a:lnTo>
                  <a:pt x="71907" y="1524000"/>
                </a:lnTo>
                <a:close/>
              </a:path>
              <a:path w="4498975" h="3797300">
                <a:moveTo>
                  <a:pt x="62953" y="1511300"/>
                </a:moveTo>
                <a:lnTo>
                  <a:pt x="12191" y="1511300"/>
                </a:lnTo>
                <a:lnTo>
                  <a:pt x="9842" y="1524000"/>
                </a:lnTo>
                <a:lnTo>
                  <a:pt x="65303" y="1524000"/>
                </a:lnTo>
                <a:lnTo>
                  <a:pt x="62953" y="1511300"/>
                </a:lnTo>
                <a:close/>
              </a:path>
              <a:path w="4498975" h="3797300">
                <a:moveTo>
                  <a:pt x="74942" y="1511300"/>
                </a:moveTo>
                <a:lnTo>
                  <a:pt x="67017" y="1511300"/>
                </a:lnTo>
                <a:lnTo>
                  <a:pt x="74142" y="1524000"/>
                </a:lnTo>
                <a:lnTo>
                  <a:pt x="74777" y="1524000"/>
                </a:lnTo>
                <a:lnTo>
                  <a:pt x="74942" y="1511300"/>
                </a:lnTo>
                <a:close/>
              </a:path>
              <a:path w="4498975" h="3797300">
                <a:moveTo>
                  <a:pt x="51244" y="1498600"/>
                </a:moveTo>
                <a:lnTo>
                  <a:pt x="7194" y="1498600"/>
                </a:lnTo>
                <a:lnTo>
                  <a:pt x="10195" y="1511300"/>
                </a:lnTo>
                <a:lnTo>
                  <a:pt x="52298" y="1511300"/>
                </a:lnTo>
                <a:lnTo>
                  <a:pt x="51244" y="1498600"/>
                </a:lnTo>
                <a:close/>
              </a:path>
              <a:path w="4498975" h="3797300">
                <a:moveTo>
                  <a:pt x="58102" y="1498600"/>
                </a:moveTo>
                <a:lnTo>
                  <a:pt x="54800" y="1498600"/>
                </a:lnTo>
                <a:lnTo>
                  <a:pt x="56413" y="1511300"/>
                </a:lnTo>
                <a:lnTo>
                  <a:pt x="58940" y="1511300"/>
                </a:lnTo>
                <a:lnTo>
                  <a:pt x="58102" y="1498600"/>
                </a:lnTo>
                <a:close/>
              </a:path>
              <a:path w="4498975" h="3797300">
                <a:moveTo>
                  <a:pt x="10350" y="1485900"/>
                </a:moveTo>
                <a:lnTo>
                  <a:pt x="4762" y="1485900"/>
                </a:lnTo>
                <a:lnTo>
                  <a:pt x="4269" y="1498600"/>
                </a:lnTo>
                <a:lnTo>
                  <a:pt x="11226" y="1498600"/>
                </a:lnTo>
                <a:lnTo>
                  <a:pt x="10350" y="1485900"/>
                </a:lnTo>
                <a:close/>
              </a:path>
              <a:path w="4498975" h="3797300">
                <a:moveTo>
                  <a:pt x="53619" y="1485900"/>
                </a:moveTo>
                <a:lnTo>
                  <a:pt x="13538" y="1485900"/>
                </a:lnTo>
                <a:lnTo>
                  <a:pt x="12674" y="1498600"/>
                </a:lnTo>
                <a:lnTo>
                  <a:pt x="52400" y="1498600"/>
                </a:lnTo>
                <a:lnTo>
                  <a:pt x="53619" y="1485900"/>
                </a:lnTo>
                <a:close/>
              </a:path>
              <a:path w="4498975" h="3797300">
                <a:moveTo>
                  <a:pt x="68567" y="1485900"/>
                </a:moveTo>
                <a:lnTo>
                  <a:pt x="68643" y="1498600"/>
                </a:lnTo>
                <a:lnTo>
                  <a:pt x="68567" y="1485900"/>
                </a:lnTo>
                <a:close/>
              </a:path>
              <a:path w="4498975" h="3797300">
                <a:moveTo>
                  <a:pt x="35559" y="1473200"/>
                </a:moveTo>
                <a:lnTo>
                  <a:pt x="11733" y="1473200"/>
                </a:lnTo>
                <a:lnTo>
                  <a:pt x="10561" y="1485900"/>
                </a:lnTo>
                <a:lnTo>
                  <a:pt x="36004" y="1485900"/>
                </a:lnTo>
                <a:lnTo>
                  <a:pt x="35559" y="1473200"/>
                </a:lnTo>
                <a:close/>
              </a:path>
              <a:path w="4498975" h="3797300">
                <a:moveTo>
                  <a:pt x="40474" y="1473200"/>
                </a:moveTo>
                <a:lnTo>
                  <a:pt x="40182" y="1473200"/>
                </a:lnTo>
                <a:lnTo>
                  <a:pt x="39344" y="1485900"/>
                </a:lnTo>
                <a:lnTo>
                  <a:pt x="40081" y="1485900"/>
                </a:lnTo>
                <a:lnTo>
                  <a:pt x="40474" y="1473200"/>
                </a:lnTo>
                <a:close/>
              </a:path>
              <a:path w="4498975" h="3797300">
                <a:moveTo>
                  <a:pt x="47485" y="1473200"/>
                </a:moveTo>
                <a:lnTo>
                  <a:pt x="42633" y="1473200"/>
                </a:lnTo>
                <a:lnTo>
                  <a:pt x="48247" y="1485900"/>
                </a:lnTo>
                <a:lnTo>
                  <a:pt x="53276" y="1485900"/>
                </a:lnTo>
                <a:lnTo>
                  <a:pt x="47485" y="1473200"/>
                </a:lnTo>
                <a:close/>
              </a:path>
              <a:path w="4498975" h="3797300">
                <a:moveTo>
                  <a:pt x="64414" y="1473200"/>
                </a:moveTo>
                <a:lnTo>
                  <a:pt x="60528" y="1473200"/>
                </a:lnTo>
                <a:lnTo>
                  <a:pt x="59905" y="1485900"/>
                </a:lnTo>
                <a:lnTo>
                  <a:pt x="62801" y="1485900"/>
                </a:lnTo>
                <a:lnTo>
                  <a:pt x="64414" y="1473200"/>
                </a:lnTo>
                <a:close/>
              </a:path>
              <a:path w="4498975" h="3797300">
                <a:moveTo>
                  <a:pt x="35382" y="1460500"/>
                </a:moveTo>
                <a:lnTo>
                  <a:pt x="12903" y="1460500"/>
                </a:lnTo>
                <a:lnTo>
                  <a:pt x="13144" y="1473200"/>
                </a:lnTo>
                <a:lnTo>
                  <a:pt x="38163" y="1473200"/>
                </a:lnTo>
                <a:lnTo>
                  <a:pt x="35382" y="1460500"/>
                </a:lnTo>
                <a:close/>
              </a:path>
              <a:path w="4498975" h="3797300">
                <a:moveTo>
                  <a:pt x="54152" y="1460500"/>
                </a:moveTo>
                <a:lnTo>
                  <a:pt x="48056" y="1460500"/>
                </a:lnTo>
                <a:lnTo>
                  <a:pt x="49466" y="1473200"/>
                </a:lnTo>
                <a:lnTo>
                  <a:pt x="54978" y="1473200"/>
                </a:lnTo>
                <a:lnTo>
                  <a:pt x="54152" y="1460500"/>
                </a:lnTo>
                <a:close/>
              </a:path>
              <a:path w="4498975" h="3797300">
                <a:moveTo>
                  <a:pt x="60744" y="1460500"/>
                </a:moveTo>
                <a:lnTo>
                  <a:pt x="57391" y="1460500"/>
                </a:lnTo>
                <a:lnTo>
                  <a:pt x="58165" y="1473200"/>
                </a:lnTo>
                <a:lnTo>
                  <a:pt x="62890" y="1473200"/>
                </a:lnTo>
                <a:lnTo>
                  <a:pt x="63365" y="1464564"/>
                </a:lnTo>
                <a:lnTo>
                  <a:pt x="60744" y="1460500"/>
                </a:lnTo>
                <a:close/>
              </a:path>
              <a:path w="4498975" h="3797300">
                <a:moveTo>
                  <a:pt x="67271" y="1460500"/>
                </a:moveTo>
                <a:lnTo>
                  <a:pt x="63588" y="1460500"/>
                </a:lnTo>
                <a:lnTo>
                  <a:pt x="63365" y="1464564"/>
                </a:lnTo>
                <a:lnTo>
                  <a:pt x="68935" y="1473200"/>
                </a:lnTo>
                <a:lnTo>
                  <a:pt x="72085" y="1473200"/>
                </a:lnTo>
                <a:lnTo>
                  <a:pt x="67271" y="1460500"/>
                </a:lnTo>
                <a:close/>
              </a:path>
              <a:path w="4498975" h="3797300">
                <a:moveTo>
                  <a:pt x="53936" y="1447800"/>
                </a:moveTo>
                <a:lnTo>
                  <a:pt x="16217" y="1447800"/>
                </a:lnTo>
                <a:lnTo>
                  <a:pt x="6045" y="1460500"/>
                </a:lnTo>
                <a:lnTo>
                  <a:pt x="60197" y="1460500"/>
                </a:lnTo>
                <a:lnTo>
                  <a:pt x="60206" y="1458480"/>
                </a:lnTo>
                <a:lnTo>
                  <a:pt x="53936" y="1447800"/>
                </a:lnTo>
                <a:close/>
              </a:path>
              <a:path w="4498975" h="3797300">
                <a:moveTo>
                  <a:pt x="60321" y="1458677"/>
                </a:moveTo>
                <a:lnTo>
                  <a:pt x="60197" y="1460500"/>
                </a:lnTo>
                <a:lnTo>
                  <a:pt x="61391" y="1460500"/>
                </a:lnTo>
                <a:lnTo>
                  <a:pt x="60321" y="1458677"/>
                </a:lnTo>
                <a:close/>
              </a:path>
              <a:path w="4498975" h="3797300">
                <a:moveTo>
                  <a:pt x="62776" y="1447800"/>
                </a:moveTo>
                <a:lnTo>
                  <a:pt x="61061" y="1447800"/>
                </a:lnTo>
                <a:lnTo>
                  <a:pt x="60321" y="1458677"/>
                </a:lnTo>
                <a:lnTo>
                  <a:pt x="61391" y="1460500"/>
                </a:lnTo>
                <a:lnTo>
                  <a:pt x="72402" y="1460500"/>
                </a:lnTo>
                <a:lnTo>
                  <a:pt x="72538" y="1458480"/>
                </a:lnTo>
                <a:lnTo>
                  <a:pt x="62776" y="1447800"/>
                </a:lnTo>
                <a:close/>
              </a:path>
              <a:path w="4498975" h="3797300">
                <a:moveTo>
                  <a:pt x="73464" y="1459493"/>
                </a:moveTo>
                <a:lnTo>
                  <a:pt x="73482" y="1460500"/>
                </a:lnTo>
                <a:lnTo>
                  <a:pt x="74383" y="1460500"/>
                </a:lnTo>
                <a:lnTo>
                  <a:pt x="73464" y="1459493"/>
                </a:lnTo>
                <a:close/>
              </a:path>
              <a:path w="4498975" h="3797300">
                <a:moveTo>
                  <a:pt x="73253" y="1447800"/>
                </a:moveTo>
                <a:lnTo>
                  <a:pt x="72538" y="1458480"/>
                </a:lnTo>
                <a:lnTo>
                  <a:pt x="73464" y="1459493"/>
                </a:lnTo>
                <a:lnTo>
                  <a:pt x="73253" y="1447800"/>
                </a:lnTo>
                <a:close/>
              </a:path>
              <a:path w="4498975" h="3797300">
                <a:moveTo>
                  <a:pt x="52425" y="1435100"/>
                </a:moveTo>
                <a:lnTo>
                  <a:pt x="5041" y="1435100"/>
                </a:lnTo>
                <a:lnTo>
                  <a:pt x="0" y="1447800"/>
                </a:lnTo>
                <a:lnTo>
                  <a:pt x="50660" y="1447800"/>
                </a:lnTo>
                <a:lnTo>
                  <a:pt x="52340" y="1443620"/>
                </a:lnTo>
                <a:lnTo>
                  <a:pt x="52425" y="1435100"/>
                </a:lnTo>
                <a:close/>
              </a:path>
              <a:path w="4498975" h="3797300">
                <a:moveTo>
                  <a:pt x="55765" y="1435100"/>
                </a:moveTo>
                <a:lnTo>
                  <a:pt x="52340" y="1443620"/>
                </a:lnTo>
                <a:lnTo>
                  <a:pt x="52298" y="1447800"/>
                </a:lnTo>
                <a:lnTo>
                  <a:pt x="58623" y="1447800"/>
                </a:lnTo>
                <a:lnTo>
                  <a:pt x="55765" y="1435100"/>
                </a:lnTo>
                <a:close/>
              </a:path>
              <a:path w="4498975" h="3797300">
                <a:moveTo>
                  <a:pt x="67208" y="1435100"/>
                </a:moveTo>
                <a:lnTo>
                  <a:pt x="61290" y="1447800"/>
                </a:lnTo>
                <a:lnTo>
                  <a:pt x="68211" y="1447800"/>
                </a:lnTo>
                <a:lnTo>
                  <a:pt x="67208" y="1435100"/>
                </a:lnTo>
                <a:close/>
              </a:path>
              <a:path w="4498975" h="3797300">
                <a:moveTo>
                  <a:pt x="69075" y="1435100"/>
                </a:moveTo>
                <a:lnTo>
                  <a:pt x="69037" y="1447800"/>
                </a:lnTo>
                <a:lnTo>
                  <a:pt x="69608" y="1447800"/>
                </a:lnTo>
                <a:lnTo>
                  <a:pt x="69075" y="1435100"/>
                </a:lnTo>
                <a:close/>
              </a:path>
              <a:path w="4498975" h="3797300">
                <a:moveTo>
                  <a:pt x="1320" y="1422400"/>
                </a:moveTo>
                <a:lnTo>
                  <a:pt x="622" y="1435100"/>
                </a:lnTo>
                <a:lnTo>
                  <a:pt x="4521" y="1435100"/>
                </a:lnTo>
                <a:lnTo>
                  <a:pt x="1320" y="1422400"/>
                </a:lnTo>
                <a:close/>
              </a:path>
              <a:path w="4498975" h="3797300">
                <a:moveTo>
                  <a:pt x="10287" y="1409700"/>
                </a:moveTo>
                <a:lnTo>
                  <a:pt x="7327" y="1409700"/>
                </a:lnTo>
                <a:lnTo>
                  <a:pt x="5867" y="1422400"/>
                </a:lnTo>
                <a:lnTo>
                  <a:pt x="8153" y="1435100"/>
                </a:lnTo>
                <a:lnTo>
                  <a:pt x="53708" y="1435100"/>
                </a:lnTo>
                <a:lnTo>
                  <a:pt x="54622" y="1422400"/>
                </a:lnTo>
                <a:lnTo>
                  <a:pt x="13614" y="1422400"/>
                </a:lnTo>
                <a:lnTo>
                  <a:pt x="10287" y="1409700"/>
                </a:lnTo>
                <a:close/>
              </a:path>
              <a:path w="4498975" h="3797300">
                <a:moveTo>
                  <a:pt x="57797" y="1422400"/>
                </a:moveTo>
                <a:lnTo>
                  <a:pt x="55816" y="1422400"/>
                </a:lnTo>
                <a:lnTo>
                  <a:pt x="64211" y="1435100"/>
                </a:lnTo>
                <a:lnTo>
                  <a:pt x="64388" y="1435100"/>
                </a:lnTo>
                <a:lnTo>
                  <a:pt x="63749" y="1431584"/>
                </a:lnTo>
                <a:lnTo>
                  <a:pt x="57797" y="1422400"/>
                </a:lnTo>
                <a:close/>
              </a:path>
              <a:path w="4498975" h="3797300">
                <a:moveTo>
                  <a:pt x="62077" y="1422400"/>
                </a:moveTo>
                <a:lnTo>
                  <a:pt x="63749" y="1431584"/>
                </a:lnTo>
                <a:lnTo>
                  <a:pt x="66027" y="1435100"/>
                </a:lnTo>
                <a:lnTo>
                  <a:pt x="66464" y="1432672"/>
                </a:lnTo>
                <a:lnTo>
                  <a:pt x="62077" y="1422400"/>
                </a:lnTo>
                <a:close/>
              </a:path>
              <a:path w="4498975" h="3797300">
                <a:moveTo>
                  <a:pt x="71577" y="1422400"/>
                </a:moveTo>
                <a:lnTo>
                  <a:pt x="68313" y="1422400"/>
                </a:lnTo>
                <a:lnTo>
                  <a:pt x="66464" y="1432672"/>
                </a:lnTo>
                <a:lnTo>
                  <a:pt x="67500" y="1435100"/>
                </a:lnTo>
                <a:lnTo>
                  <a:pt x="76682" y="1435100"/>
                </a:lnTo>
                <a:lnTo>
                  <a:pt x="71577" y="1422400"/>
                </a:lnTo>
                <a:close/>
              </a:path>
              <a:path w="4498975" h="3797300">
                <a:moveTo>
                  <a:pt x="62441" y="1409700"/>
                </a:moveTo>
                <a:lnTo>
                  <a:pt x="22656" y="1409700"/>
                </a:lnTo>
                <a:lnTo>
                  <a:pt x="16459" y="1422400"/>
                </a:lnTo>
                <a:lnTo>
                  <a:pt x="58088" y="1422400"/>
                </a:lnTo>
                <a:lnTo>
                  <a:pt x="62441" y="1409700"/>
                </a:lnTo>
                <a:close/>
              </a:path>
              <a:path w="4498975" h="3797300">
                <a:moveTo>
                  <a:pt x="71759" y="1409700"/>
                </a:moveTo>
                <a:lnTo>
                  <a:pt x="62441" y="1409700"/>
                </a:lnTo>
                <a:lnTo>
                  <a:pt x="67100" y="1422400"/>
                </a:lnTo>
                <a:lnTo>
                  <a:pt x="71234" y="1422400"/>
                </a:lnTo>
                <a:lnTo>
                  <a:pt x="71759" y="1409700"/>
                </a:lnTo>
                <a:close/>
              </a:path>
              <a:path w="4498975" h="3797300">
                <a:moveTo>
                  <a:pt x="16468" y="1397000"/>
                </a:moveTo>
                <a:lnTo>
                  <a:pt x="13233" y="1397000"/>
                </a:lnTo>
                <a:lnTo>
                  <a:pt x="9321" y="1409700"/>
                </a:lnTo>
                <a:lnTo>
                  <a:pt x="18613" y="1409700"/>
                </a:lnTo>
                <a:lnTo>
                  <a:pt x="16468" y="1397000"/>
                </a:lnTo>
                <a:close/>
              </a:path>
              <a:path w="4498975" h="3797300">
                <a:moveTo>
                  <a:pt x="56870" y="1397000"/>
                </a:moveTo>
                <a:lnTo>
                  <a:pt x="20421" y="1397000"/>
                </a:lnTo>
                <a:lnTo>
                  <a:pt x="18613" y="1409700"/>
                </a:lnTo>
                <a:lnTo>
                  <a:pt x="66382" y="1409700"/>
                </a:lnTo>
                <a:lnTo>
                  <a:pt x="56870" y="1397000"/>
                </a:lnTo>
                <a:close/>
              </a:path>
              <a:path w="4498975" h="3797300">
                <a:moveTo>
                  <a:pt x="73134" y="1397000"/>
                </a:moveTo>
                <a:lnTo>
                  <a:pt x="68516" y="1397000"/>
                </a:lnTo>
                <a:lnTo>
                  <a:pt x="66382" y="1409700"/>
                </a:lnTo>
                <a:lnTo>
                  <a:pt x="73304" y="1409700"/>
                </a:lnTo>
                <a:lnTo>
                  <a:pt x="73134" y="1397000"/>
                </a:lnTo>
                <a:close/>
              </a:path>
              <a:path w="4498975" h="3797300">
                <a:moveTo>
                  <a:pt x="42532" y="1384300"/>
                </a:moveTo>
                <a:lnTo>
                  <a:pt x="15328" y="1384300"/>
                </a:lnTo>
                <a:lnTo>
                  <a:pt x="5067" y="1397000"/>
                </a:lnTo>
                <a:lnTo>
                  <a:pt x="41630" y="1397000"/>
                </a:lnTo>
                <a:lnTo>
                  <a:pt x="42532" y="1384300"/>
                </a:lnTo>
                <a:close/>
              </a:path>
              <a:path w="4498975" h="3797300">
                <a:moveTo>
                  <a:pt x="58343" y="1384300"/>
                </a:moveTo>
                <a:lnTo>
                  <a:pt x="45935" y="1384300"/>
                </a:lnTo>
                <a:lnTo>
                  <a:pt x="44818" y="1397000"/>
                </a:lnTo>
                <a:lnTo>
                  <a:pt x="54622" y="1397000"/>
                </a:lnTo>
                <a:lnTo>
                  <a:pt x="56099" y="1393890"/>
                </a:lnTo>
                <a:lnTo>
                  <a:pt x="58343" y="1384300"/>
                </a:lnTo>
                <a:close/>
              </a:path>
              <a:path w="4498975" h="3797300">
                <a:moveTo>
                  <a:pt x="63550" y="1384300"/>
                </a:moveTo>
                <a:lnTo>
                  <a:pt x="60655" y="1384300"/>
                </a:lnTo>
                <a:lnTo>
                  <a:pt x="56099" y="1393890"/>
                </a:lnTo>
                <a:lnTo>
                  <a:pt x="55371" y="1397000"/>
                </a:lnTo>
                <a:lnTo>
                  <a:pt x="64020" y="1397000"/>
                </a:lnTo>
                <a:lnTo>
                  <a:pt x="63550" y="1384300"/>
                </a:lnTo>
                <a:close/>
              </a:path>
              <a:path w="4498975" h="3797300">
                <a:moveTo>
                  <a:pt x="73152" y="1384300"/>
                </a:moveTo>
                <a:lnTo>
                  <a:pt x="69697" y="1384300"/>
                </a:lnTo>
                <a:lnTo>
                  <a:pt x="72021" y="1397000"/>
                </a:lnTo>
                <a:lnTo>
                  <a:pt x="73152" y="1384300"/>
                </a:lnTo>
                <a:close/>
              </a:path>
              <a:path w="4498975" h="3797300">
                <a:moveTo>
                  <a:pt x="66370" y="1371600"/>
                </a:moveTo>
                <a:lnTo>
                  <a:pt x="10566" y="1371600"/>
                </a:lnTo>
                <a:lnTo>
                  <a:pt x="9271" y="1384300"/>
                </a:lnTo>
                <a:lnTo>
                  <a:pt x="65074" y="1384300"/>
                </a:lnTo>
                <a:lnTo>
                  <a:pt x="66370" y="1371600"/>
                </a:lnTo>
                <a:close/>
              </a:path>
              <a:path w="4498975" h="3797300">
                <a:moveTo>
                  <a:pt x="44138" y="1358900"/>
                </a:moveTo>
                <a:lnTo>
                  <a:pt x="6603" y="1358900"/>
                </a:lnTo>
                <a:lnTo>
                  <a:pt x="5511" y="1371600"/>
                </a:lnTo>
                <a:lnTo>
                  <a:pt x="49310" y="1371600"/>
                </a:lnTo>
                <a:lnTo>
                  <a:pt x="44138" y="1358900"/>
                </a:lnTo>
                <a:close/>
              </a:path>
              <a:path w="4498975" h="3797300">
                <a:moveTo>
                  <a:pt x="63334" y="1358900"/>
                </a:moveTo>
                <a:lnTo>
                  <a:pt x="59749" y="1358900"/>
                </a:lnTo>
                <a:lnTo>
                  <a:pt x="56108" y="1371600"/>
                </a:lnTo>
                <a:lnTo>
                  <a:pt x="65824" y="1371600"/>
                </a:lnTo>
                <a:lnTo>
                  <a:pt x="63334" y="1358900"/>
                </a:lnTo>
                <a:close/>
              </a:path>
              <a:path w="4498975" h="3797300">
                <a:moveTo>
                  <a:pt x="8026" y="1346200"/>
                </a:moveTo>
                <a:lnTo>
                  <a:pt x="6794" y="1358900"/>
                </a:lnTo>
                <a:lnTo>
                  <a:pt x="13792" y="1358900"/>
                </a:lnTo>
                <a:lnTo>
                  <a:pt x="8026" y="1346200"/>
                </a:lnTo>
                <a:close/>
              </a:path>
              <a:path w="4498975" h="3797300">
                <a:moveTo>
                  <a:pt x="47028" y="1346200"/>
                </a:moveTo>
                <a:lnTo>
                  <a:pt x="18267" y="1346200"/>
                </a:lnTo>
                <a:lnTo>
                  <a:pt x="20067" y="1358900"/>
                </a:lnTo>
                <a:lnTo>
                  <a:pt x="42681" y="1358900"/>
                </a:lnTo>
                <a:lnTo>
                  <a:pt x="47028" y="1346200"/>
                </a:lnTo>
                <a:close/>
              </a:path>
              <a:path w="4498975" h="3797300">
                <a:moveTo>
                  <a:pt x="60477" y="1346200"/>
                </a:moveTo>
                <a:lnTo>
                  <a:pt x="48018" y="1346200"/>
                </a:lnTo>
                <a:lnTo>
                  <a:pt x="48729" y="1358900"/>
                </a:lnTo>
                <a:lnTo>
                  <a:pt x="57251" y="1358900"/>
                </a:lnTo>
                <a:lnTo>
                  <a:pt x="60477" y="1346200"/>
                </a:lnTo>
                <a:close/>
              </a:path>
              <a:path w="4498975" h="3797300">
                <a:moveTo>
                  <a:pt x="65646" y="1346200"/>
                </a:moveTo>
                <a:lnTo>
                  <a:pt x="61213" y="1346200"/>
                </a:lnTo>
                <a:lnTo>
                  <a:pt x="62407" y="1358900"/>
                </a:lnTo>
                <a:lnTo>
                  <a:pt x="63652" y="1358900"/>
                </a:lnTo>
                <a:lnTo>
                  <a:pt x="65646" y="1346200"/>
                </a:lnTo>
                <a:close/>
              </a:path>
              <a:path w="4498975" h="3797300">
                <a:moveTo>
                  <a:pt x="22478" y="1333500"/>
                </a:moveTo>
                <a:lnTo>
                  <a:pt x="11226" y="1333500"/>
                </a:lnTo>
                <a:lnTo>
                  <a:pt x="8966" y="1346200"/>
                </a:lnTo>
                <a:lnTo>
                  <a:pt x="14414" y="1346200"/>
                </a:lnTo>
                <a:lnTo>
                  <a:pt x="22478" y="1333500"/>
                </a:lnTo>
                <a:close/>
              </a:path>
              <a:path w="4498975" h="3797300">
                <a:moveTo>
                  <a:pt x="52831" y="1333500"/>
                </a:moveTo>
                <a:lnTo>
                  <a:pt x="26200" y="1333500"/>
                </a:lnTo>
                <a:lnTo>
                  <a:pt x="16687" y="1346200"/>
                </a:lnTo>
                <a:lnTo>
                  <a:pt x="59562" y="1346200"/>
                </a:lnTo>
                <a:lnTo>
                  <a:pt x="52831" y="1333500"/>
                </a:lnTo>
                <a:close/>
              </a:path>
              <a:path w="4498975" h="3797300">
                <a:moveTo>
                  <a:pt x="61731" y="1336633"/>
                </a:moveTo>
                <a:lnTo>
                  <a:pt x="61099" y="1346200"/>
                </a:lnTo>
                <a:lnTo>
                  <a:pt x="65519" y="1346200"/>
                </a:lnTo>
                <a:lnTo>
                  <a:pt x="61731" y="1336633"/>
                </a:lnTo>
                <a:close/>
              </a:path>
              <a:path w="4498975" h="3797300">
                <a:moveTo>
                  <a:pt x="72720" y="1333500"/>
                </a:moveTo>
                <a:lnTo>
                  <a:pt x="69862" y="1346200"/>
                </a:lnTo>
                <a:lnTo>
                  <a:pt x="74774" y="1346200"/>
                </a:lnTo>
                <a:lnTo>
                  <a:pt x="72720" y="1333500"/>
                </a:lnTo>
                <a:close/>
              </a:path>
              <a:path w="4498975" h="3797300">
                <a:moveTo>
                  <a:pt x="61937" y="1333500"/>
                </a:moveTo>
                <a:lnTo>
                  <a:pt x="60490" y="1333500"/>
                </a:lnTo>
                <a:lnTo>
                  <a:pt x="61731" y="1336633"/>
                </a:lnTo>
                <a:lnTo>
                  <a:pt x="61937" y="1333500"/>
                </a:lnTo>
                <a:close/>
              </a:path>
              <a:path w="4498975" h="3797300">
                <a:moveTo>
                  <a:pt x="19697" y="1320800"/>
                </a:moveTo>
                <a:lnTo>
                  <a:pt x="14782" y="1320800"/>
                </a:lnTo>
                <a:lnTo>
                  <a:pt x="10731" y="1333500"/>
                </a:lnTo>
                <a:lnTo>
                  <a:pt x="21767" y="1333500"/>
                </a:lnTo>
                <a:lnTo>
                  <a:pt x="19697" y="1320800"/>
                </a:lnTo>
                <a:close/>
              </a:path>
              <a:path w="4498975" h="3797300">
                <a:moveTo>
                  <a:pt x="19697" y="1320800"/>
                </a:moveTo>
                <a:lnTo>
                  <a:pt x="21767" y="1333500"/>
                </a:lnTo>
                <a:lnTo>
                  <a:pt x="22186" y="1330674"/>
                </a:lnTo>
                <a:lnTo>
                  <a:pt x="19697" y="1320800"/>
                </a:lnTo>
                <a:close/>
              </a:path>
              <a:path w="4498975" h="3797300">
                <a:moveTo>
                  <a:pt x="22186" y="1330674"/>
                </a:moveTo>
                <a:lnTo>
                  <a:pt x="21767" y="1333500"/>
                </a:lnTo>
                <a:lnTo>
                  <a:pt x="22898" y="1333500"/>
                </a:lnTo>
                <a:lnTo>
                  <a:pt x="22186" y="1330674"/>
                </a:lnTo>
                <a:close/>
              </a:path>
              <a:path w="4498975" h="3797300">
                <a:moveTo>
                  <a:pt x="59893" y="1320800"/>
                </a:moveTo>
                <a:lnTo>
                  <a:pt x="25400" y="1320800"/>
                </a:lnTo>
                <a:lnTo>
                  <a:pt x="26098" y="1333500"/>
                </a:lnTo>
                <a:lnTo>
                  <a:pt x="58821" y="1333500"/>
                </a:lnTo>
                <a:lnTo>
                  <a:pt x="59893" y="1320800"/>
                </a:lnTo>
                <a:close/>
              </a:path>
              <a:path w="4498975" h="3797300">
                <a:moveTo>
                  <a:pt x="74075" y="1320800"/>
                </a:moveTo>
                <a:lnTo>
                  <a:pt x="63136" y="1320800"/>
                </a:lnTo>
                <a:lnTo>
                  <a:pt x="67983" y="1333500"/>
                </a:lnTo>
                <a:lnTo>
                  <a:pt x="72299" y="1333500"/>
                </a:lnTo>
                <a:lnTo>
                  <a:pt x="74075" y="1320800"/>
                </a:lnTo>
                <a:close/>
              </a:path>
              <a:path w="4498975" h="3797300">
                <a:moveTo>
                  <a:pt x="23647" y="1320800"/>
                </a:moveTo>
                <a:lnTo>
                  <a:pt x="19697" y="1320800"/>
                </a:lnTo>
                <a:lnTo>
                  <a:pt x="22186" y="1330674"/>
                </a:lnTo>
                <a:lnTo>
                  <a:pt x="23647" y="1320800"/>
                </a:lnTo>
                <a:close/>
              </a:path>
              <a:path w="4498975" h="3797300">
                <a:moveTo>
                  <a:pt x="67068" y="1308100"/>
                </a:moveTo>
                <a:lnTo>
                  <a:pt x="11684" y="1308100"/>
                </a:lnTo>
                <a:lnTo>
                  <a:pt x="11201" y="1320800"/>
                </a:lnTo>
                <a:lnTo>
                  <a:pt x="67957" y="1320800"/>
                </a:lnTo>
                <a:lnTo>
                  <a:pt x="67068" y="1308100"/>
                </a:lnTo>
                <a:close/>
              </a:path>
              <a:path w="4498975" h="3797300">
                <a:moveTo>
                  <a:pt x="75882" y="1308100"/>
                </a:moveTo>
                <a:lnTo>
                  <a:pt x="67322" y="1308100"/>
                </a:lnTo>
                <a:lnTo>
                  <a:pt x="70993" y="1320800"/>
                </a:lnTo>
                <a:lnTo>
                  <a:pt x="74780" y="1320800"/>
                </a:lnTo>
                <a:lnTo>
                  <a:pt x="75882" y="1308100"/>
                </a:lnTo>
                <a:close/>
              </a:path>
              <a:path w="4498975" h="3797300">
                <a:moveTo>
                  <a:pt x="81953" y="1308100"/>
                </a:moveTo>
                <a:lnTo>
                  <a:pt x="78714" y="1308100"/>
                </a:lnTo>
                <a:lnTo>
                  <a:pt x="77990" y="1320800"/>
                </a:lnTo>
                <a:lnTo>
                  <a:pt x="80797" y="1320800"/>
                </a:lnTo>
                <a:lnTo>
                  <a:pt x="81953" y="1308100"/>
                </a:lnTo>
                <a:close/>
              </a:path>
              <a:path w="4498975" h="3797300">
                <a:moveTo>
                  <a:pt x="23205" y="1299541"/>
                </a:moveTo>
                <a:lnTo>
                  <a:pt x="18986" y="1308100"/>
                </a:lnTo>
                <a:lnTo>
                  <a:pt x="22529" y="1308100"/>
                </a:lnTo>
                <a:lnTo>
                  <a:pt x="23205" y="1299541"/>
                </a:lnTo>
                <a:close/>
              </a:path>
              <a:path w="4498975" h="3797300">
                <a:moveTo>
                  <a:pt x="57226" y="1295400"/>
                </a:moveTo>
                <a:lnTo>
                  <a:pt x="27127" y="1295400"/>
                </a:lnTo>
                <a:lnTo>
                  <a:pt x="26327" y="1308100"/>
                </a:lnTo>
                <a:lnTo>
                  <a:pt x="57302" y="1308100"/>
                </a:lnTo>
                <a:lnTo>
                  <a:pt x="57226" y="1295400"/>
                </a:lnTo>
                <a:close/>
              </a:path>
              <a:path w="4498975" h="3797300">
                <a:moveTo>
                  <a:pt x="72539" y="1295400"/>
                </a:moveTo>
                <a:lnTo>
                  <a:pt x="72275" y="1295400"/>
                </a:lnTo>
                <a:lnTo>
                  <a:pt x="71119" y="1308100"/>
                </a:lnTo>
                <a:lnTo>
                  <a:pt x="76262" y="1308100"/>
                </a:lnTo>
                <a:lnTo>
                  <a:pt x="72539" y="1295400"/>
                </a:lnTo>
                <a:close/>
              </a:path>
              <a:path w="4498975" h="3797300">
                <a:moveTo>
                  <a:pt x="25247" y="1295400"/>
                </a:moveTo>
                <a:lnTo>
                  <a:pt x="23533" y="1295400"/>
                </a:lnTo>
                <a:lnTo>
                  <a:pt x="23205" y="1299541"/>
                </a:lnTo>
                <a:lnTo>
                  <a:pt x="25247" y="1295400"/>
                </a:lnTo>
                <a:close/>
              </a:path>
              <a:path w="4498975" h="3797300">
                <a:moveTo>
                  <a:pt x="24701" y="1270000"/>
                </a:moveTo>
                <a:lnTo>
                  <a:pt x="20266" y="1270000"/>
                </a:lnTo>
                <a:lnTo>
                  <a:pt x="19062" y="1282700"/>
                </a:lnTo>
                <a:lnTo>
                  <a:pt x="17211" y="1282700"/>
                </a:lnTo>
                <a:lnTo>
                  <a:pt x="17208" y="1295400"/>
                </a:lnTo>
                <a:lnTo>
                  <a:pt x="20307" y="1295400"/>
                </a:lnTo>
                <a:lnTo>
                  <a:pt x="24701" y="1270000"/>
                </a:lnTo>
                <a:close/>
              </a:path>
              <a:path w="4498975" h="3797300">
                <a:moveTo>
                  <a:pt x="30721" y="1282700"/>
                </a:moveTo>
                <a:lnTo>
                  <a:pt x="26098" y="1282700"/>
                </a:lnTo>
                <a:lnTo>
                  <a:pt x="20307" y="1295400"/>
                </a:lnTo>
                <a:lnTo>
                  <a:pt x="33680" y="1295400"/>
                </a:lnTo>
                <a:lnTo>
                  <a:pt x="30721" y="1282700"/>
                </a:lnTo>
                <a:close/>
              </a:path>
              <a:path w="4498975" h="3797300">
                <a:moveTo>
                  <a:pt x="43802" y="1282700"/>
                </a:moveTo>
                <a:lnTo>
                  <a:pt x="33947" y="1282700"/>
                </a:lnTo>
                <a:lnTo>
                  <a:pt x="33680" y="1295400"/>
                </a:lnTo>
                <a:lnTo>
                  <a:pt x="50152" y="1295400"/>
                </a:lnTo>
                <a:lnTo>
                  <a:pt x="43802" y="1282700"/>
                </a:lnTo>
                <a:close/>
              </a:path>
              <a:path w="4498975" h="3797300">
                <a:moveTo>
                  <a:pt x="65735" y="1270000"/>
                </a:moveTo>
                <a:lnTo>
                  <a:pt x="40469" y="1270000"/>
                </a:lnTo>
                <a:lnTo>
                  <a:pt x="40889" y="1282212"/>
                </a:lnTo>
                <a:lnTo>
                  <a:pt x="41109" y="1282700"/>
                </a:lnTo>
                <a:lnTo>
                  <a:pt x="51663" y="1282700"/>
                </a:lnTo>
                <a:lnTo>
                  <a:pt x="51308" y="1295400"/>
                </a:lnTo>
                <a:lnTo>
                  <a:pt x="62191" y="1295400"/>
                </a:lnTo>
                <a:lnTo>
                  <a:pt x="65493" y="1282700"/>
                </a:lnTo>
                <a:lnTo>
                  <a:pt x="65735" y="1270000"/>
                </a:lnTo>
                <a:close/>
              </a:path>
              <a:path w="4498975" h="3797300">
                <a:moveTo>
                  <a:pt x="31051" y="1270000"/>
                </a:moveTo>
                <a:lnTo>
                  <a:pt x="28092" y="1270000"/>
                </a:lnTo>
                <a:lnTo>
                  <a:pt x="29006" y="1282700"/>
                </a:lnTo>
                <a:lnTo>
                  <a:pt x="30594" y="1282700"/>
                </a:lnTo>
                <a:lnTo>
                  <a:pt x="31051" y="1270000"/>
                </a:lnTo>
                <a:close/>
              </a:path>
              <a:path w="4498975" h="3797300">
                <a:moveTo>
                  <a:pt x="35382" y="1270000"/>
                </a:moveTo>
                <a:lnTo>
                  <a:pt x="34416" y="1282700"/>
                </a:lnTo>
                <a:lnTo>
                  <a:pt x="40906" y="1282700"/>
                </a:lnTo>
                <a:lnTo>
                  <a:pt x="40889" y="1282212"/>
                </a:lnTo>
                <a:lnTo>
                  <a:pt x="35382" y="1270000"/>
                </a:lnTo>
                <a:close/>
              </a:path>
              <a:path w="4498975" h="3797300">
                <a:moveTo>
                  <a:pt x="40889" y="1282212"/>
                </a:moveTo>
                <a:lnTo>
                  <a:pt x="40906" y="1282700"/>
                </a:lnTo>
                <a:lnTo>
                  <a:pt x="41109" y="1282700"/>
                </a:lnTo>
                <a:lnTo>
                  <a:pt x="40889" y="1282212"/>
                </a:lnTo>
                <a:close/>
              </a:path>
              <a:path w="4498975" h="3797300">
                <a:moveTo>
                  <a:pt x="71654" y="1271931"/>
                </a:moveTo>
                <a:lnTo>
                  <a:pt x="69037" y="1282700"/>
                </a:lnTo>
                <a:lnTo>
                  <a:pt x="71920" y="1282700"/>
                </a:lnTo>
                <a:lnTo>
                  <a:pt x="72064" y="1273679"/>
                </a:lnTo>
                <a:lnTo>
                  <a:pt x="71654" y="1271931"/>
                </a:lnTo>
                <a:close/>
              </a:path>
              <a:path w="4498975" h="3797300">
                <a:moveTo>
                  <a:pt x="72059" y="1257300"/>
                </a:moveTo>
                <a:lnTo>
                  <a:pt x="37918" y="1257300"/>
                </a:lnTo>
                <a:lnTo>
                  <a:pt x="39838" y="1270000"/>
                </a:lnTo>
                <a:lnTo>
                  <a:pt x="72123" y="1270000"/>
                </a:lnTo>
                <a:lnTo>
                  <a:pt x="72064" y="1273679"/>
                </a:lnTo>
                <a:lnTo>
                  <a:pt x="74180" y="1282700"/>
                </a:lnTo>
                <a:lnTo>
                  <a:pt x="81368" y="1282700"/>
                </a:lnTo>
                <a:lnTo>
                  <a:pt x="74688" y="1270000"/>
                </a:lnTo>
                <a:lnTo>
                  <a:pt x="72059" y="1257300"/>
                </a:lnTo>
                <a:close/>
              </a:path>
              <a:path w="4498975" h="3797300">
                <a:moveTo>
                  <a:pt x="72123" y="1270000"/>
                </a:moveTo>
                <a:lnTo>
                  <a:pt x="71200" y="1270000"/>
                </a:lnTo>
                <a:lnTo>
                  <a:pt x="71654" y="1271931"/>
                </a:lnTo>
                <a:lnTo>
                  <a:pt x="72123" y="1270000"/>
                </a:lnTo>
                <a:close/>
              </a:path>
              <a:path w="4498975" h="3797300">
                <a:moveTo>
                  <a:pt x="37918" y="1257300"/>
                </a:moveTo>
                <a:lnTo>
                  <a:pt x="23607" y="1257300"/>
                </a:lnTo>
                <a:lnTo>
                  <a:pt x="20381" y="1270000"/>
                </a:lnTo>
                <a:lnTo>
                  <a:pt x="33616" y="1270000"/>
                </a:lnTo>
                <a:lnTo>
                  <a:pt x="37918" y="1257300"/>
                </a:lnTo>
                <a:close/>
              </a:path>
              <a:path w="4498975" h="3797300">
                <a:moveTo>
                  <a:pt x="81953" y="1257300"/>
                </a:moveTo>
                <a:lnTo>
                  <a:pt x="77419" y="1257300"/>
                </a:lnTo>
                <a:lnTo>
                  <a:pt x="79679" y="1270000"/>
                </a:lnTo>
                <a:lnTo>
                  <a:pt x="81953" y="1257300"/>
                </a:lnTo>
                <a:close/>
              </a:path>
              <a:path w="4498975" h="3797300">
                <a:moveTo>
                  <a:pt x="60871" y="1244600"/>
                </a:moveTo>
                <a:lnTo>
                  <a:pt x="18986" y="1244600"/>
                </a:lnTo>
                <a:lnTo>
                  <a:pt x="20218" y="1257300"/>
                </a:lnTo>
                <a:lnTo>
                  <a:pt x="75260" y="1257300"/>
                </a:lnTo>
                <a:lnTo>
                  <a:pt x="60871" y="1244600"/>
                </a:lnTo>
                <a:close/>
              </a:path>
              <a:path w="4498975" h="3797300">
                <a:moveTo>
                  <a:pt x="77495" y="1244600"/>
                </a:moveTo>
                <a:lnTo>
                  <a:pt x="76314" y="1257300"/>
                </a:lnTo>
                <a:lnTo>
                  <a:pt x="78397" y="1257300"/>
                </a:lnTo>
                <a:lnTo>
                  <a:pt x="77495" y="1244600"/>
                </a:lnTo>
                <a:close/>
              </a:path>
              <a:path w="4498975" h="3797300">
                <a:moveTo>
                  <a:pt x="63931" y="1231900"/>
                </a:moveTo>
                <a:lnTo>
                  <a:pt x="17970" y="1231900"/>
                </a:lnTo>
                <a:lnTo>
                  <a:pt x="16395" y="1244600"/>
                </a:lnTo>
                <a:lnTo>
                  <a:pt x="65049" y="1244600"/>
                </a:lnTo>
                <a:lnTo>
                  <a:pt x="63931" y="1231900"/>
                </a:lnTo>
                <a:close/>
              </a:path>
              <a:path w="4498975" h="3797300">
                <a:moveTo>
                  <a:pt x="75120" y="1231900"/>
                </a:moveTo>
                <a:lnTo>
                  <a:pt x="70802" y="1231900"/>
                </a:lnTo>
                <a:lnTo>
                  <a:pt x="69100" y="1244600"/>
                </a:lnTo>
                <a:lnTo>
                  <a:pt x="79476" y="1244600"/>
                </a:lnTo>
                <a:lnTo>
                  <a:pt x="75120" y="1231900"/>
                </a:lnTo>
                <a:close/>
              </a:path>
              <a:path w="4498975" h="3797300">
                <a:moveTo>
                  <a:pt x="72562" y="1219200"/>
                </a:moveTo>
                <a:lnTo>
                  <a:pt x="22872" y="1219200"/>
                </a:lnTo>
                <a:lnTo>
                  <a:pt x="21170" y="1231900"/>
                </a:lnTo>
                <a:lnTo>
                  <a:pt x="74752" y="1231900"/>
                </a:lnTo>
                <a:lnTo>
                  <a:pt x="72562" y="1219200"/>
                </a:lnTo>
                <a:close/>
              </a:path>
              <a:path w="4498975" h="3797300">
                <a:moveTo>
                  <a:pt x="81559" y="1206500"/>
                </a:moveTo>
                <a:lnTo>
                  <a:pt x="80886" y="1219200"/>
                </a:lnTo>
                <a:lnTo>
                  <a:pt x="82499" y="1219200"/>
                </a:lnTo>
                <a:lnTo>
                  <a:pt x="83693" y="1231900"/>
                </a:lnTo>
                <a:lnTo>
                  <a:pt x="88455" y="1219200"/>
                </a:lnTo>
                <a:lnTo>
                  <a:pt x="81559" y="1206500"/>
                </a:lnTo>
                <a:close/>
              </a:path>
              <a:path w="4498975" h="3797300">
                <a:moveTo>
                  <a:pt x="36017" y="1206500"/>
                </a:moveTo>
                <a:lnTo>
                  <a:pt x="19488" y="1206500"/>
                </a:lnTo>
                <a:lnTo>
                  <a:pt x="19405" y="1219200"/>
                </a:lnTo>
                <a:lnTo>
                  <a:pt x="33566" y="1219200"/>
                </a:lnTo>
                <a:lnTo>
                  <a:pt x="36017" y="1206500"/>
                </a:lnTo>
                <a:close/>
              </a:path>
              <a:path w="4498975" h="3797300">
                <a:moveTo>
                  <a:pt x="71087" y="1206500"/>
                </a:moveTo>
                <a:lnTo>
                  <a:pt x="36017" y="1206500"/>
                </a:lnTo>
                <a:lnTo>
                  <a:pt x="36804" y="1219200"/>
                </a:lnTo>
                <a:lnTo>
                  <a:pt x="70605" y="1219200"/>
                </a:lnTo>
                <a:lnTo>
                  <a:pt x="71087" y="1206500"/>
                </a:lnTo>
                <a:close/>
              </a:path>
              <a:path w="4498975" h="3797300">
                <a:moveTo>
                  <a:pt x="71323" y="1193800"/>
                </a:moveTo>
                <a:lnTo>
                  <a:pt x="26593" y="1193800"/>
                </a:lnTo>
                <a:lnTo>
                  <a:pt x="37972" y="1206500"/>
                </a:lnTo>
                <a:lnTo>
                  <a:pt x="76700" y="1206500"/>
                </a:lnTo>
                <a:lnTo>
                  <a:pt x="71323" y="1193800"/>
                </a:lnTo>
                <a:close/>
              </a:path>
              <a:path w="4498975" h="3797300">
                <a:moveTo>
                  <a:pt x="82200" y="1193800"/>
                </a:moveTo>
                <a:lnTo>
                  <a:pt x="79343" y="1193800"/>
                </a:lnTo>
                <a:lnTo>
                  <a:pt x="76700" y="1206500"/>
                </a:lnTo>
                <a:lnTo>
                  <a:pt x="81378" y="1206500"/>
                </a:lnTo>
                <a:lnTo>
                  <a:pt x="82200" y="1193800"/>
                </a:lnTo>
                <a:close/>
              </a:path>
              <a:path w="4498975" h="3797300">
                <a:moveTo>
                  <a:pt x="88823" y="1193800"/>
                </a:moveTo>
                <a:lnTo>
                  <a:pt x="83756" y="1193800"/>
                </a:lnTo>
                <a:lnTo>
                  <a:pt x="86804" y="1206500"/>
                </a:lnTo>
                <a:lnTo>
                  <a:pt x="88823" y="1193800"/>
                </a:lnTo>
                <a:close/>
              </a:path>
              <a:path w="4498975" h="3797300">
                <a:moveTo>
                  <a:pt x="62928" y="1181100"/>
                </a:moveTo>
                <a:lnTo>
                  <a:pt x="21374" y="1181100"/>
                </a:lnTo>
                <a:lnTo>
                  <a:pt x="25412" y="1193800"/>
                </a:lnTo>
                <a:lnTo>
                  <a:pt x="69875" y="1193800"/>
                </a:lnTo>
                <a:lnTo>
                  <a:pt x="62928" y="1181100"/>
                </a:lnTo>
                <a:close/>
              </a:path>
              <a:path w="4498975" h="3797300">
                <a:moveTo>
                  <a:pt x="85978" y="1181100"/>
                </a:moveTo>
                <a:lnTo>
                  <a:pt x="70446" y="1181100"/>
                </a:lnTo>
                <a:lnTo>
                  <a:pt x="73787" y="1193800"/>
                </a:lnTo>
                <a:lnTo>
                  <a:pt x="83365" y="1193800"/>
                </a:lnTo>
                <a:lnTo>
                  <a:pt x="85978" y="1181100"/>
                </a:lnTo>
                <a:close/>
              </a:path>
              <a:path w="4498975" h="3797300">
                <a:moveTo>
                  <a:pt x="61607" y="1168400"/>
                </a:moveTo>
                <a:lnTo>
                  <a:pt x="37456" y="1168400"/>
                </a:lnTo>
                <a:lnTo>
                  <a:pt x="33578" y="1181100"/>
                </a:lnTo>
                <a:lnTo>
                  <a:pt x="68160" y="1181100"/>
                </a:lnTo>
                <a:lnTo>
                  <a:pt x="61607" y="1168400"/>
                </a:lnTo>
                <a:close/>
              </a:path>
              <a:path w="4498975" h="3797300">
                <a:moveTo>
                  <a:pt x="73406" y="1168400"/>
                </a:moveTo>
                <a:lnTo>
                  <a:pt x="68414" y="1168400"/>
                </a:lnTo>
                <a:lnTo>
                  <a:pt x="68364" y="1181100"/>
                </a:lnTo>
                <a:lnTo>
                  <a:pt x="77406" y="1181100"/>
                </a:lnTo>
                <a:lnTo>
                  <a:pt x="73406" y="1168400"/>
                </a:lnTo>
                <a:close/>
              </a:path>
              <a:path w="4498975" h="3797300">
                <a:moveTo>
                  <a:pt x="83197" y="1155700"/>
                </a:moveTo>
                <a:lnTo>
                  <a:pt x="81343" y="1155700"/>
                </a:lnTo>
                <a:lnTo>
                  <a:pt x="78054" y="1168400"/>
                </a:lnTo>
                <a:lnTo>
                  <a:pt x="79781" y="1181100"/>
                </a:lnTo>
                <a:lnTo>
                  <a:pt x="84200" y="1181100"/>
                </a:lnTo>
                <a:lnTo>
                  <a:pt x="90639" y="1168400"/>
                </a:lnTo>
                <a:lnTo>
                  <a:pt x="85636" y="1168400"/>
                </a:lnTo>
                <a:lnTo>
                  <a:pt x="83197" y="1155700"/>
                </a:lnTo>
                <a:close/>
              </a:path>
              <a:path w="4498975" h="3797300">
                <a:moveTo>
                  <a:pt x="75920" y="1143000"/>
                </a:moveTo>
                <a:lnTo>
                  <a:pt x="52374" y="1143000"/>
                </a:lnTo>
                <a:lnTo>
                  <a:pt x="50698" y="1155700"/>
                </a:lnTo>
                <a:lnTo>
                  <a:pt x="25965" y="1155700"/>
                </a:lnTo>
                <a:lnTo>
                  <a:pt x="25566" y="1168400"/>
                </a:lnTo>
                <a:lnTo>
                  <a:pt x="70472" y="1168400"/>
                </a:lnTo>
                <a:lnTo>
                  <a:pt x="74409" y="1155700"/>
                </a:lnTo>
                <a:lnTo>
                  <a:pt x="75920" y="1143000"/>
                </a:lnTo>
                <a:close/>
              </a:path>
              <a:path w="4498975" h="3797300">
                <a:moveTo>
                  <a:pt x="77457" y="1155700"/>
                </a:moveTo>
                <a:lnTo>
                  <a:pt x="74739" y="1155700"/>
                </a:lnTo>
                <a:lnTo>
                  <a:pt x="77635" y="1168400"/>
                </a:lnTo>
                <a:lnTo>
                  <a:pt x="77965" y="1168400"/>
                </a:lnTo>
                <a:lnTo>
                  <a:pt x="77457" y="1155700"/>
                </a:lnTo>
                <a:close/>
              </a:path>
              <a:path w="4498975" h="3797300">
                <a:moveTo>
                  <a:pt x="31241" y="1143000"/>
                </a:moveTo>
                <a:lnTo>
                  <a:pt x="27792" y="1155700"/>
                </a:lnTo>
                <a:lnTo>
                  <a:pt x="34124" y="1155700"/>
                </a:lnTo>
                <a:lnTo>
                  <a:pt x="31241" y="1143000"/>
                </a:lnTo>
                <a:close/>
              </a:path>
              <a:path w="4498975" h="3797300">
                <a:moveTo>
                  <a:pt x="47332" y="1143000"/>
                </a:moveTo>
                <a:lnTo>
                  <a:pt x="38366" y="1143000"/>
                </a:lnTo>
                <a:lnTo>
                  <a:pt x="39281" y="1155700"/>
                </a:lnTo>
                <a:lnTo>
                  <a:pt x="48971" y="1155700"/>
                </a:lnTo>
                <a:lnTo>
                  <a:pt x="47332" y="1143000"/>
                </a:lnTo>
                <a:close/>
              </a:path>
              <a:path w="4498975" h="3797300">
                <a:moveTo>
                  <a:pt x="84797" y="1143000"/>
                </a:moveTo>
                <a:lnTo>
                  <a:pt x="75920" y="1143000"/>
                </a:lnTo>
                <a:lnTo>
                  <a:pt x="84772" y="1155700"/>
                </a:lnTo>
                <a:lnTo>
                  <a:pt x="91655" y="1155700"/>
                </a:lnTo>
                <a:lnTo>
                  <a:pt x="91206" y="1151290"/>
                </a:lnTo>
                <a:lnTo>
                  <a:pt x="84797" y="1143000"/>
                </a:lnTo>
                <a:close/>
              </a:path>
              <a:path w="4498975" h="3797300">
                <a:moveTo>
                  <a:pt x="91206" y="1151290"/>
                </a:moveTo>
                <a:lnTo>
                  <a:pt x="91655" y="1155700"/>
                </a:lnTo>
                <a:lnTo>
                  <a:pt x="91636" y="1151847"/>
                </a:lnTo>
                <a:lnTo>
                  <a:pt x="91206" y="1151290"/>
                </a:lnTo>
                <a:close/>
              </a:path>
              <a:path w="4498975" h="3797300">
                <a:moveTo>
                  <a:pt x="91636" y="1151847"/>
                </a:moveTo>
                <a:lnTo>
                  <a:pt x="91655" y="1155700"/>
                </a:lnTo>
                <a:lnTo>
                  <a:pt x="94615" y="1155700"/>
                </a:lnTo>
                <a:lnTo>
                  <a:pt x="91636" y="1151847"/>
                </a:lnTo>
                <a:close/>
              </a:path>
              <a:path w="4498975" h="3797300">
                <a:moveTo>
                  <a:pt x="91592" y="1143000"/>
                </a:moveTo>
                <a:lnTo>
                  <a:pt x="90360" y="1143000"/>
                </a:lnTo>
                <a:lnTo>
                  <a:pt x="91206" y="1151290"/>
                </a:lnTo>
                <a:lnTo>
                  <a:pt x="91636" y="1151847"/>
                </a:lnTo>
                <a:lnTo>
                  <a:pt x="91592" y="1143000"/>
                </a:lnTo>
                <a:close/>
              </a:path>
              <a:path w="4498975" h="3797300">
                <a:moveTo>
                  <a:pt x="76657" y="1130300"/>
                </a:moveTo>
                <a:lnTo>
                  <a:pt x="27495" y="1130300"/>
                </a:lnTo>
                <a:lnTo>
                  <a:pt x="35001" y="1143000"/>
                </a:lnTo>
                <a:lnTo>
                  <a:pt x="74599" y="1143000"/>
                </a:lnTo>
                <a:lnTo>
                  <a:pt x="76657" y="1130300"/>
                </a:lnTo>
                <a:close/>
              </a:path>
              <a:path w="4498975" h="3797300">
                <a:moveTo>
                  <a:pt x="85305" y="1130300"/>
                </a:moveTo>
                <a:lnTo>
                  <a:pt x="76657" y="1130300"/>
                </a:lnTo>
                <a:lnTo>
                  <a:pt x="79641" y="1143000"/>
                </a:lnTo>
                <a:lnTo>
                  <a:pt x="85890" y="1143000"/>
                </a:lnTo>
                <a:lnTo>
                  <a:pt x="85305" y="1130300"/>
                </a:lnTo>
                <a:close/>
              </a:path>
              <a:path w="4498975" h="3797300">
                <a:moveTo>
                  <a:pt x="52031" y="1117600"/>
                </a:moveTo>
                <a:lnTo>
                  <a:pt x="31800" y="1117600"/>
                </a:lnTo>
                <a:lnTo>
                  <a:pt x="32791" y="1130300"/>
                </a:lnTo>
                <a:lnTo>
                  <a:pt x="61277" y="1130300"/>
                </a:lnTo>
                <a:lnTo>
                  <a:pt x="52031" y="1117600"/>
                </a:lnTo>
                <a:close/>
              </a:path>
              <a:path w="4498975" h="3797300">
                <a:moveTo>
                  <a:pt x="69545" y="1117600"/>
                </a:moveTo>
                <a:lnTo>
                  <a:pt x="52031" y="1117600"/>
                </a:lnTo>
                <a:lnTo>
                  <a:pt x="61277" y="1130300"/>
                </a:lnTo>
                <a:lnTo>
                  <a:pt x="69545" y="1117600"/>
                </a:lnTo>
                <a:close/>
              </a:path>
              <a:path w="4498975" h="3797300">
                <a:moveTo>
                  <a:pt x="73272" y="1117600"/>
                </a:moveTo>
                <a:lnTo>
                  <a:pt x="69545" y="1117600"/>
                </a:lnTo>
                <a:lnTo>
                  <a:pt x="61277" y="1130300"/>
                </a:lnTo>
                <a:lnTo>
                  <a:pt x="75565" y="1130300"/>
                </a:lnTo>
                <a:lnTo>
                  <a:pt x="73272" y="1117600"/>
                </a:lnTo>
                <a:close/>
              </a:path>
              <a:path w="4498975" h="3797300">
                <a:moveTo>
                  <a:pt x="79463" y="1117600"/>
                </a:moveTo>
                <a:lnTo>
                  <a:pt x="78270" y="1117600"/>
                </a:lnTo>
                <a:lnTo>
                  <a:pt x="77901" y="1130300"/>
                </a:lnTo>
                <a:lnTo>
                  <a:pt x="79463" y="1117600"/>
                </a:lnTo>
                <a:close/>
              </a:path>
              <a:path w="4498975" h="3797300">
                <a:moveTo>
                  <a:pt x="82979" y="1117600"/>
                </a:moveTo>
                <a:lnTo>
                  <a:pt x="79463" y="1117600"/>
                </a:lnTo>
                <a:lnTo>
                  <a:pt x="77901" y="1130300"/>
                </a:lnTo>
                <a:lnTo>
                  <a:pt x="82359" y="1130300"/>
                </a:lnTo>
                <a:lnTo>
                  <a:pt x="82510" y="1129677"/>
                </a:lnTo>
                <a:lnTo>
                  <a:pt x="82979" y="1117600"/>
                </a:lnTo>
                <a:close/>
              </a:path>
              <a:path w="4498975" h="3797300">
                <a:moveTo>
                  <a:pt x="82510" y="1129677"/>
                </a:moveTo>
                <a:lnTo>
                  <a:pt x="82359" y="1130300"/>
                </a:lnTo>
                <a:lnTo>
                  <a:pt x="82486" y="1130300"/>
                </a:lnTo>
                <a:lnTo>
                  <a:pt x="82510" y="1129677"/>
                </a:lnTo>
                <a:close/>
              </a:path>
              <a:path w="4498975" h="3797300">
                <a:moveTo>
                  <a:pt x="96316" y="1117600"/>
                </a:moveTo>
                <a:lnTo>
                  <a:pt x="90614" y="1117600"/>
                </a:lnTo>
                <a:lnTo>
                  <a:pt x="90766" y="1130300"/>
                </a:lnTo>
                <a:lnTo>
                  <a:pt x="95097" y="1130300"/>
                </a:lnTo>
                <a:lnTo>
                  <a:pt x="96316" y="1117600"/>
                </a:lnTo>
                <a:close/>
              </a:path>
              <a:path w="4498975" h="3797300">
                <a:moveTo>
                  <a:pt x="85445" y="1117600"/>
                </a:moveTo>
                <a:lnTo>
                  <a:pt x="82979" y="1117600"/>
                </a:lnTo>
                <a:lnTo>
                  <a:pt x="82510" y="1129677"/>
                </a:lnTo>
                <a:lnTo>
                  <a:pt x="85445" y="1117600"/>
                </a:lnTo>
                <a:close/>
              </a:path>
              <a:path w="4498975" h="3797300">
                <a:moveTo>
                  <a:pt x="48817" y="1108272"/>
                </a:moveTo>
                <a:lnTo>
                  <a:pt x="45300" y="1117600"/>
                </a:lnTo>
                <a:lnTo>
                  <a:pt x="48006" y="1117600"/>
                </a:lnTo>
                <a:lnTo>
                  <a:pt x="48817" y="1108272"/>
                </a:lnTo>
                <a:close/>
              </a:path>
              <a:path w="4498975" h="3797300">
                <a:moveTo>
                  <a:pt x="50088" y="1104900"/>
                </a:moveTo>
                <a:lnTo>
                  <a:pt x="48817" y="1108272"/>
                </a:lnTo>
                <a:lnTo>
                  <a:pt x="48006" y="1117600"/>
                </a:lnTo>
                <a:lnTo>
                  <a:pt x="55473" y="1117600"/>
                </a:lnTo>
                <a:lnTo>
                  <a:pt x="50088" y="1104900"/>
                </a:lnTo>
                <a:close/>
              </a:path>
              <a:path w="4498975" h="3797300">
                <a:moveTo>
                  <a:pt x="103352" y="1104900"/>
                </a:moveTo>
                <a:lnTo>
                  <a:pt x="50088" y="1104900"/>
                </a:lnTo>
                <a:lnTo>
                  <a:pt x="55473" y="1117600"/>
                </a:lnTo>
                <a:lnTo>
                  <a:pt x="99377" y="1117600"/>
                </a:lnTo>
                <a:lnTo>
                  <a:pt x="103352" y="1104900"/>
                </a:lnTo>
                <a:close/>
              </a:path>
              <a:path w="4498975" h="3797300">
                <a:moveTo>
                  <a:pt x="50088" y="1104900"/>
                </a:moveTo>
                <a:lnTo>
                  <a:pt x="49110" y="1104900"/>
                </a:lnTo>
                <a:lnTo>
                  <a:pt x="48817" y="1108272"/>
                </a:lnTo>
                <a:lnTo>
                  <a:pt x="50088" y="1104900"/>
                </a:lnTo>
                <a:close/>
              </a:path>
              <a:path w="4498975" h="3797300">
                <a:moveTo>
                  <a:pt x="102184" y="1092200"/>
                </a:moveTo>
                <a:lnTo>
                  <a:pt x="32582" y="1092200"/>
                </a:lnTo>
                <a:lnTo>
                  <a:pt x="33324" y="1104900"/>
                </a:lnTo>
                <a:lnTo>
                  <a:pt x="102057" y="1104900"/>
                </a:lnTo>
                <a:lnTo>
                  <a:pt x="102184" y="1092200"/>
                </a:lnTo>
                <a:close/>
              </a:path>
              <a:path w="4498975" h="3797300">
                <a:moveTo>
                  <a:pt x="76695" y="1079500"/>
                </a:moveTo>
                <a:lnTo>
                  <a:pt x="40068" y="1079500"/>
                </a:lnTo>
                <a:lnTo>
                  <a:pt x="35356" y="1092200"/>
                </a:lnTo>
                <a:lnTo>
                  <a:pt x="89636" y="1092200"/>
                </a:lnTo>
                <a:lnTo>
                  <a:pt x="76695" y="1079500"/>
                </a:lnTo>
                <a:close/>
              </a:path>
              <a:path w="4498975" h="3797300">
                <a:moveTo>
                  <a:pt x="100291" y="1079500"/>
                </a:moveTo>
                <a:lnTo>
                  <a:pt x="89446" y="1079500"/>
                </a:lnTo>
                <a:lnTo>
                  <a:pt x="90754" y="1092200"/>
                </a:lnTo>
                <a:lnTo>
                  <a:pt x="106565" y="1092200"/>
                </a:lnTo>
                <a:lnTo>
                  <a:pt x="100291" y="1079500"/>
                </a:lnTo>
                <a:close/>
              </a:path>
              <a:path w="4498975" h="3797300">
                <a:moveTo>
                  <a:pt x="42011" y="1066800"/>
                </a:moveTo>
                <a:lnTo>
                  <a:pt x="38798" y="1066800"/>
                </a:lnTo>
                <a:lnTo>
                  <a:pt x="38290" y="1079500"/>
                </a:lnTo>
                <a:lnTo>
                  <a:pt x="42989" y="1079500"/>
                </a:lnTo>
                <a:lnTo>
                  <a:pt x="42682" y="1067708"/>
                </a:lnTo>
                <a:lnTo>
                  <a:pt x="42011" y="1066800"/>
                </a:lnTo>
                <a:close/>
              </a:path>
              <a:path w="4498975" h="3797300">
                <a:moveTo>
                  <a:pt x="70586" y="1041400"/>
                </a:moveTo>
                <a:lnTo>
                  <a:pt x="62433" y="1041400"/>
                </a:lnTo>
                <a:lnTo>
                  <a:pt x="62280" y="1054100"/>
                </a:lnTo>
                <a:lnTo>
                  <a:pt x="61328" y="1066800"/>
                </a:lnTo>
                <a:lnTo>
                  <a:pt x="42659" y="1066800"/>
                </a:lnTo>
                <a:lnTo>
                  <a:pt x="42682" y="1067708"/>
                </a:lnTo>
                <a:lnTo>
                  <a:pt x="51396" y="1079500"/>
                </a:lnTo>
                <a:lnTo>
                  <a:pt x="88188" y="1079500"/>
                </a:lnTo>
                <a:lnTo>
                  <a:pt x="91554" y="1054100"/>
                </a:lnTo>
                <a:lnTo>
                  <a:pt x="71069" y="1054100"/>
                </a:lnTo>
                <a:lnTo>
                  <a:pt x="70586" y="1041400"/>
                </a:lnTo>
                <a:close/>
              </a:path>
              <a:path w="4498975" h="3797300">
                <a:moveTo>
                  <a:pt x="97447" y="1066800"/>
                </a:moveTo>
                <a:lnTo>
                  <a:pt x="94767" y="1066800"/>
                </a:lnTo>
                <a:lnTo>
                  <a:pt x="92976" y="1079500"/>
                </a:lnTo>
                <a:lnTo>
                  <a:pt x="97447" y="1066800"/>
                </a:lnTo>
                <a:close/>
              </a:path>
              <a:path w="4498975" h="3797300">
                <a:moveTo>
                  <a:pt x="104711" y="1066800"/>
                </a:moveTo>
                <a:lnTo>
                  <a:pt x="97447" y="1066800"/>
                </a:lnTo>
                <a:lnTo>
                  <a:pt x="101155" y="1079500"/>
                </a:lnTo>
                <a:lnTo>
                  <a:pt x="104266" y="1079500"/>
                </a:lnTo>
                <a:lnTo>
                  <a:pt x="104711" y="1066800"/>
                </a:lnTo>
                <a:close/>
              </a:path>
              <a:path w="4498975" h="3797300">
                <a:moveTo>
                  <a:pt x="48393" y="1054100"/>
                </a:moveTo>
                <a:lnTo>
                  <a:pt x="43534" y="1054100"/>
                </a:lnTo>
                <a:lnTo>
                  <a:pt x="41821" y="1066800"/>
                </a:lnTo>
                <a:lnTo>
                  <a:pt x="54290" y="1066800"/>
                </a:lnTo>
                <a:lnTo>
                  <a:pt x="48393" y="1054100"/>
                </a:lnTo>
                <a:close/>
              </a:path>
              <a:path w="4498975" h="3797300">
                <a:moveTo>
                  <a:pt x="96565" y="1058321"/>
                </a:moveTo>
                <a:lnTo>
                  <a:pt x="100406" y="1066800"/>
                </a:lnTo>
                <a:lnTo>
                  <a:pt x="100933" y="1062002"/>
                </a:lnTo>
                <a:lnTo>
                  <a:pt x="96565" y="1058321"/>
                </a:lnTo>
                <a:close/>
              </a:path>
              <a:path w="4498975" h="3797300">
                <a:moveTo>
                  <a:pt x="109004" y="1054100"/>
                </a:moveTo>
                <a:lnTo>
                  <a:pt x="101803" y="1054100"/>
                </a:lnTo>
                <a:lnTo>
                  <a:pt x="100933" y="1062002"/>
                </a:lnTo>
                <a:lnTo>
                  <a:pt x="106629" y="1066800"/>
                </a:lnTo>
                <a:lnTo>
                  <a:pt x="109004" y="1054100"/>
                </a:lnTo>
                <a:close/>
              </a:path>
              <a:path w="4498975" h="3797300">
                <a:moveTo>
                  <a:pt x="94653" y="1054100"/>
                </a:moveTo>
                <a:lnTo>
                  <a:pt x="91554" y="1054100"/>
                </a:lnTo>
                <a:lnTo>
                  <a:pt x="96565" y="1058321"/>
                </a:lnTo>
                <a:lnTo>
                  <a:pt x="94653" y="1054100"/>
                </a:lnTo>
                <a:close/>
              </a:path>
              <a:path w="4498975" h="3797300">
                <a:moveTo>
                  <a:pt x="93637" y="1028700"/>
                </a:moveTo>
                <a:lnTo>
                  <a:pt x="45951" y="1028700"/>
                </a:lnTo>
                <a:lnTo>
                  <a:pt x="45050" y="1041400"/>
                </a:lnTo>
                <a:lnTo>
                  <a:pt x="71958" y="1041400"/>
                </a:lnTo>
                <a:lnTo>
                  <a:pt x="71069" y="1054100"/>
                </a:lnTo>
                <a:lnTo>
                  <a:pt x="94538" y="1054100"/>
                </a:lnTo>
                <a:lnTo>
                  <a:pt x="91782" y="1041400"/>
                </a:lnTo>
                <a:lnTo>
                  <a:pt x="93637" y="1028700"/>
                </a:lnTo>
                <a:close/>
              </a:path>
              <a:path w="4498975" h="3797300">
                <a:moveTo>
                  <a:pt x="101866" y="1041400"/>
                </a:moveTo>
                <a:lnTo>
                  <a:pt x="101320" y="1041400"/>
                </a:lnTo>
                <a:lnTo>
                  <a:pt x="94538" y="1054100"/>
                </a:lnTo>
                <a:lnTo>
                  <a:pt x="102171" y="1054100"/>
                </a:lnTo>
                <a:lnTo>
                  <a:pt x="101866" y="1041400"/>
                </a:lnTo>
                <a:close/>
              </a:path>
              <a:path w="4498975" h="3797300">
                <a:moveTo>
                  <a:pt x="106400" y="1028700"/>
                </a:moveTo>
                <a:lnTo>
                  <a:pt x="98552" y="1028700"/>
                </a:lnTo>
                <a:lnTo>
                  <a:pt x="101663" y="1041400"/>
                </a:lnTo>
                <a:lnTo>
                  <a:pt x="103898" y="1041400"/>
                </a:lnTo>
                <a:lnTo>
                  <a:pt x="106400" y="1028700"/>
                </a:lnTo>
                <a:close/>
              </a:path>
              <a:path w="4498975" h="3797300">
                <a:moveTo>
                  <a:pt x="100108" y="1016000"/>
                </a:moveTo>
                <a:lnTo>
                  <a:pt x="53377" y="1016000"/>
                </a:lnTo>
                <a:lnTo>
                  <a:pt x="53733" y="1028700"/>
                </a:lnTo>
                <a:lnTo>
                  <a:pt x="95580" y="1028700"/>
                </a:lnTo>
                <a:lnTo>
                  <a:pt x="100108" y="1016000"/>
                </a:lnTo>
                <a:close/>
              </a:path>
              <a:path w="4498975" h="3797300">
                <a:moveTo>
                  <a:pt x="48425" y="1003300"/>
                </a:moveTo>
                <a:lnTo>
                  <a:pt x="45707" y="1016000"/>
                </a:lnTo>
                <a:lnTo>
                  <a:pt x="48742" y="1016000"/>
                </a:lnTo>
                <a:lnTo>
                  <a:pt x="48425" y="1003300"/>
                </a:lnTo>
                <a:close/>
              </a:path>
              <a:path w="4498975" h="3797300">
                <a:moveTo>
                  <a:pt x="51396" y="1003300"/>
                </a:moveTo>
                <a:lnTo>
                  <a:pt x="50596" y="1003300"/>
                </a:lnTo>
                <a:lnTo>
                  <a:pt x="49988" y="1016000"/>
                </a:lnTo>
                <a:lnTo>
                  <a:pt x="55968" y="1016000"/>
                </a:lnTo>
                <a:lnTo>
                  <a:pt x="51396" y="1003300"/>
                </a:lnTo>
                <a:close/>
              </a:path>
              <a:path w="4498975" h="3797300">
                <a:moveTo>
                  <a:pt x="66573" y="1003300"/>
                </a:moveTo>
                <a:lnTo>
                  <a:pt x="57010" y="1003300"/>
                </a:lnTo>
                <a:lnTo>
                  <a:pt x="55968" y="1016000"/>
                </a:lnTo>
                <a:lnTo>
                  <a:pt x="75285" y="1016000"/>
                </a:lnTo>
                <a:lnTo>
                  <a:pt x="66573" y="1003300"/>
                </a:lnTo>
                <a:close/>
              </a:path>
              <a:path w="4498975" h="3797300">
                <a:moveTo>
                  <a:pt x="104635" y="990600"/>
                </a:moveTo>
                <a:lnTo>
                  <a:pt x="53212" y="990600"/>
                </a:lnTo>
                <a:lnTo>
                  <a:pt x="53809" y="1003300"/>
                </a:lnTo>
                <a:lnTo>
                  <a:pt x="74650" y="1003300"/>
                </a:lnTo>
                <a:lnTo>
                  <a:pt x="75285" y="1016000"/>
                </a:lnTo>
                <a:lnTo>
                  <a:pt x="99593" y="1016000"/>
                </a:lnTo>
                <a:lnTo>
                  <a:pt x="103581" y="1003300"/>
                </a:lnTo>
                <a:lnTo>
                  <a:pt x="104635" y="990600"/>
                </a:lnTo>
                <a:close/>
              </a:path>
              <a:path w="4498975" h="3797300">
                <a:moveTo>
                  <a:pt x="118287" y="990600"/>
                </a:moveTo>
                <a:lnTo>
                  <a:pt x="111294" y="990600"/>
                </a:lnTo>
                <a:lnTo>
                  <a:pt x="115392" y="1003300"/>
                </a:lnTo>
                <a:lnTo>
                  <a:pt x="117983" y="1003300"/>
                </a:lnTo>
                <a:lnTo>
                  <a:pt x="118287" y="990600"/>
                </a:lnTo>
                <a:close/>
              </a:path>
              <a:path w="4498975" h="3797300">
                <a:moveTo>
                  <a:pt x="101218" y="977900"/>
                </a:moveTo>
                <a:lnTo>
                  <a:pt x="64846" y="977900"/>
                </a:lnTo>
                <a:lnTo>
                  <a:pt x="57213" y="990600"/>
                </a:lnTo>
                <a:lnTo>
                  <a:pt x="107899" y="990600"/>
                </a:lnTo>
                <a:lnTo>
                  <a:pt x="101218" y="977900"/>
                </a:lnTo>
                <a:close/>
              </a:path>
              <a:path w="4498975" h="3797300">
                <a:moveTo>
                  <a:pt x="111883" y="977900"/>
                </a:moveTo>
                <a:lnTo>
                  <a:pt x="110324" y="977900"/>
                </a:lnTo>
                <a:lnTo>
                  <a:pt x="107899" y="990600"/>
                </a:lnTo>
                <a:lnTo>
                  <a:pt x="114057" y="990600"/>
                </a:lnTo>
                <a:lnTo>
                  <a:pt x="111883" y="977900"/>
                </a:lnTo>
                <a:close/>
              </a:path>
              <a:path w="4498975" h="3797300">
                <a:moveTo>
                  <a:pt x="120065" y="977900"/>
                </a:moveTo>
                <a:lnTo>
                  <a:pt x="118287" y="990600"/>
                </a:lnTo>
                <a:lnTo>
                  <a:pt x="119532" y="990600"/>
                </a:lnTo>
                <a:lnTo>
                  <a:pt x="120065" y="977900"/>
                </a:lnTo>
                <a:close/>
              </a:path>
              <a:path w="4498975" h="3797300">
                <a:moveTo>
                  <a:pt x="103425" y="965200"/>
                </a:moveTo>
                <a:lnTo>
                  <a:pt x="68973" y="965200"/>
                </a:lnTo>
                <a:lnTo>
                  <a:pt x="68503" y="977900"/>
                </a:lnTo>
                <a:lnTo>
                  <a:pt x="102234" y="977900"/>
                </a:lnTo>
                <a:lnTo>
                  <a:pt x="103425" y="965200"/>
                </a:lnTo>
                <a:close/>
              </a:path>
              <a:path w="4498975" h="3797300">
                <a:moveTo>
                  <a:pt x="105812" y="952500"/>
                </a:moveTo>
                <a:lnTo>
                  <a:pt x="61152" y="952500"/>
                </a:lnTo>
                <a:lnTo>
                  <a:pt x="57835" y="965200"/>
                </a:lnTo>
                <a:lnTo>
                  <a:pt x="104179" y="965200"/>
                </a:lnTo>
                <a:lnTo>
                  <a:pt x="105812" y="952500"/>
                </a:lnTo>
                <a:close/>
              </a:path>
              <a:path w="4498975" h="3797300">
                <a:moveTo>
                  <a:pt x="116535" y="952500"/>
                </a:moveTo>
                <a:lnTo>
                  <a:pt x="111671" y="952500"/>
                </a:lnTo>
                <a:lnTo>
                  <a:pt x="109029" y="965200"/>
                </a:lnTo>
                <a:lnTo>
                  <a:pt x="120650" y="965200"/>
                </a:lnTo>
                <a:lnTo>
                  <a:pt x="116535" y="952500"/>
                </a:lnTo>
                <a:close/>
              </a:path>
              <a:path w="4498975" h="3797300">
                <a:moveTo>
                  <a:pt x="131013" y="952500"/>
                </a:moveTo>
                <a:lnTo>
                  <a:pt x="124155" y="952500"/>
                </a:lnTo>
                <a:lnTo>
                  <a:pt x="122021" y="965200"/>
                </a:lnTo>
                <a:lnTo>
                  <a:pt x="128816" y="965200"/>
                </a:lnTo>
                <a:lnTo>
                  <a:pt x="131013" y="952500"/>
                </a:lnTo>
                <a:close/>
              </a:path>
              <a:path w="4498975" h="3797300">
                <a:moveTo>
                  <a:pt x="61683" y="939800"/>
                </a:moveTo>
                <a:lnTo>
                  <a:pt x="57784" y="939800"/>
                </a:lnTo>
                <a:lnTo>
                  <a:pt x="57048" y="952500"/>
                </a:lnTo>
                <a:lnTo>
                  <a:pt x="61620" y="952500"/>
                </a:lnTo>
                <a:lnTo>
                  <a:pt x="61683" y="939800"/>
                </a:lnTo>
                <a:close/>
              </a:path>
              <a:path w="4498975" h="3797300">
                <a:moveTo>
                  <a:pt x="103098" y="939800"/>
                </a:moveTo>
                <a:lnTo>
                  <a:pt x="68467" y="939800"/>
                </a:lnTo>
                <a:lnTo>
                  <a:pt x="64958" y="952500"/>
                </a:lnTo>
                <a:lnTo>
                  <a:pt x="97751" y="952500"/>
                </a:lnTo>
                <a:lnTo>
                  <a:pt x="103098" y="939800"/>
                </a:lnTo>
                <a:close/>
              </a:path>
              <a:path w="4498975" h="3797300">
                <a:moveTo>
                  <a:pt x="115633" y="939800"/>
                </a:moveTo>
                <a:lnTo>
                  <a:pt x="106006" y="939800"/>
                </a:lnTo>
                <a:lnTo>
                  <a:pt x="108877" y="952500"/>
                </a:lnTo>
                <a:lnTo>
                  <a:pt x="109639" y="952500"/>
                </a:lnTo>
                <a:lnTo>
                  <a:pt x="115633" y="939800"/>
                </a:lnTo>
                <a:close/>
              </a:path>
              <a:path w="4498975" h="3797300">
                <a:moveTo>
                  <a:pt x="116474" y="939800"/>
                </a:moveTo>
                <a:lnTo>
                  <a:pt x="115633" y="939800"/>
                </a:lnTo>
                <a:lnTo>
                  <a:pt x="116471" y="952500"/>
                </a:lnTo>
                <a:lnTo>
                  <a:pt x="121399" y="952500"/>
                </a:lnTo>
                <a:lnTo>
                  <a:pt x="116474" y="939800"/>
                </a:lnTo>
                <a:close/>
              </a:path>
              <a:path w="4498975" h="3797300">
                <a:moveTo>
                  <a:pt x="119799" y="927100"/>
                </a:moveTo>
                <a:lnTo>
                  <a:pt x="66582" y="927100"/>
                </a:lnTo>
                <a:lnTo>
                  <a:pt x="69506" y="939800"/>
                </a:lnTo>
                <a:lnTo>
                  <a:pt x="117386" y="939800"/>
                </a:lnTo>
                <a:lnTo>
                  <a:pt x="119799" y="927100"/>
                </a:lnTo>
                <a:close/>
              </a:path>
              <a:path w="4498975" h="3797300">
                <a:moveTo>
                  <a:pt x="132981" y="914400"/>
                </a:moveTo>
                <a:lnTo>
                  <a:pt x="130784" y="914400"/>
                </a:lnTo>
                <a:lnTo>
                  <a:pt x="128866" y="927100"/>
                </a:lnTo>
                <a:lnTo>
                  <a:pt x="129082" y="927100"/>
                </a:lnTo>
                <a:lnTo>
                  <a:pt x="127165" y="939800"/>
                </a:lnTo>
                <a:lnTo>
                  <a:pt x="132768" y="939800"/>
                </a:lnTo>
                <a:lnTo>
                  <a:pt x="133894" y="927100"/>
                </a:lnTo>
                <a:lnTo>
                  <a:pt x="132981" y="914400"/>
                </a:lnTo>
                <a:close/>
              </a:path>
              <a:path w="4498975" h="3797300">
                <a:moveTo>
                  <a:pt x="124244" y="914400"/>
                </a:moveTo>
                <a:lnTo>
                  <a:pt x="71285" y="914400"/>
                </a:lnTo>
                <a:lnTo>
                  <a:pt x="65912" y="927100"/>
                </a:lnTo>
                <a:lnTo>
                  <a:pt x="126673" y="927100"/>
                </a:lnTo>
                <a:lnTo>
                  <a:pt x="124244" y="914400"/>
                </a:lnTo>
                <a:close/>
              </a:path>
              <a:path w="4498975" h="3797300">
                <a:moveTo>
                  <a:pt x="73329" y="901700"/>
                </a:moveTo>
                <a:lnTo>
                  <a:pt x="71653" y="901700"/>
                </a:lnTo>
                <a:lnTo>
                  <a:pt x="70916" y="914400"/>
                </a:lnTo>
                <a:lnTo>
                  <a:pt x="71666" y="914400"/>
                </a:lnTo>
                <a:lnTo>
                  <a:pt x="73329" y="901700"/>
                </a:lnTo>
                <a:close/>
              </a:path>
              <a:path w="4498975" h="3797300">
                <a:moveTo>
                  <a:pt x="123837" y="876300"/>
                </a:moveTo>
                <a:lnTo>
                  <a:pt x="109715" y="876300"/>
                </a:lnTo>
                <a:lnTo>
                  <a:pt x="106083" y="901700"/>
                </a:lnTo>
                <a:lnTo>
                  <a:pt x="76652" y="901700"/>
                </a:lnTo>
                <a:lnTo>
                  <a:pt x="77950" y="914400"/>
                </a:lnTo>
                <a:lnTo>
                  <a:pt x="112572" y="914400"/>
                </a:lnTo>
                <a:lnTo>
                  <a:pt x="117690" y="901700"/>
                </a:lnTo>
                <a:lnTo>
                  <a:pt x="120256" y="889000"/>
                </a:lnTo>
                <a:lnTo>
                  <a:pt x="123418" y="889000"/>
                </a:lnTo>
                <a:lnTo>
                  <a:pt x="123837" y="876300"/>
                </a:lnTo>
                <a:close/>
              </a:path>
              <a:path w="4498975" h="3797300">
                <a:moveTo>
                  <a:pt x="137134" y="901700"/>
                </a:moveTo>
                <a:lnTo>
                  <a:pt x="130708" y="901700"/>
                </a:lnTo>
                <a:lnTo>
                  <a:pt x="130822" y="914400"/>
                </a:lnTo>
                <a:lnTo>
                  <a:pt x="134937" y="914400"/>
                </a:lnTo>
                <a:lnTo>
                  <a:pt x="137134" y="901700"/>
                </a:lnTo>
                <a:close/>
              </a:path>
              <a:path w="4498975" h="3797300">
                <a:moveTo>
                  <a:pt x="91121" y="889000"/>
                </a:moveTo>
                <a:lnTo>
                  <a:pt x="72847" y="889000"/>
                </a:lnTo>
                <a:lnTo>
                  <a:pt x="71780" y="901700"/>
                </a:lnTo>
                <a:lnTo>
                  <a:pt x="88620" y="901700"/>
                </a:lnTo>
                <a:lnTo>
                  <a:pt x="91121" y="889000"/>
                </a:lnTo>
                <a:close/>
              </a:path>
              <a:path w="4498975" h="3797300">
                <a:moveTo>
                  <a:pt x="99898" y="889000"/>
                </a:moveTo>
                <a:lnTo>
                  <a:pt x="96151" y="889000"/>
                </a:lnTo>
                <a:lnTo>
                  <a:pt x="94945" y="901700"/>
                </a:lnTo>
                <a:lnTo>
                  <a:pt x="101688" y="901700"/>
                </a:lnTo>
                <a:lnTo>
                  <a:pt x="99898" y="889000"/>
                </a:lnTo>
                <a:close/>
              </a:path>
              <a:path w="4498975" h="3797300">
                <a:moveTo>
                  <a:pt x="120637" y="889000"/>
                </a:moveTo>
                <a:lnTo>
                  <a:pt x="120256" y="889000"/>
                </a:lnTo>
                <a:lnTo>
                  <a:pt x="123113" y="901700"/>
                </a:lnTo>
                <a:lnTo>
                  <a:pt x="124485" y="901700"/>
                </a:lnTo>
                <a:lnTo>
                  <a:pt x="120637" y="889000"/>
                </a:lnTo>
                <a:close/>
              </a:path>
              <a:path w="4498975" h="3797300">
                <a:moveTo>
                  <a:pt x="128930" y="889000"/>
                </a:moveTo>
                <a:lnTo>
                  <a:pt x="126441" y="889000"/>
                </a:lnTo>
                <a:lnTo>
                  <a:pt x="124485" y="901700"/>
                </a:lnTo>
                <a:lnTo>
                  <a:pt x="135394" y="901700"/>
                </a:lnTo>
                <a:lnTo>
                  <a:pt x="128930" y="889000"/>
                </a:lnTo>
                <a:close/>
              </a:path>
              <a:path w="4498975" h="3797300">
                <a:moveTo>
                  <a:pt x="87960" y="876300"/>
                </a:moveTo>
                <a:lnTo>
                  <a:pt x="79854" y="876300"/>
                </a:lnTo>
                <a:lnTo>
                  <a:pt x="83384" y="889000"/>
                </a:lnTo>
                <a:lnTo>
                  <a:pt x="87960" y="876300"/>
                </a:lnTo>
                <a:close/>
              </a:path>
              <a:path w="4498975" h="3797300">
                <a:moveTo>
                  <a:pt x="93946" y="876909"/>
                </a:moveTo>
                <a:lnTo>
                  <a:pt x="84467" y="889000"/>
                </a:lnTo>
                <a:lnTo>
                  <a:pt x="96227" y="889000"/>
                </a:lnTo>
                <a:lnTo>
                  <a:pt x="94622" y="877693"/>
                </a:lnTo>
                <a:lnTo>
                  <a:pt x="93946" y="876909"/>
                </a:lnTo>
                <a:close/>
              </a:path>
              <a:path w="4498975" h="3797300">
                <a:moveTo>
                  <a:pt x="105067" y="876300"/>
                </a:moveTo>
                <a:lnTo>
                  <a:pt x="94424" y="876300"/>
                </a:lnTo>
                <a:lnTo>
                  <a:pt x="94622" y="877693"/>
                </a:lnTo>
                <a:lnTo>
                  <a:pt x="104368" y="889000"/>
                </a:lnTo>
                <a:lnTo>
                  <a:pt x="105067" y="876300"/>
                </a:lnTo>
                <a:close/>
              </a:path>
              <a:path w="4498975" h="3797300">
                <a:moveTo>
                  <a:pt x="129832" y="876300"/>
                </a:moveTo>
                <a:lnTo>
                  <a:pt x="125463" y="876300"/>
                </a:lnTo>
                <a:lnTo>
                  <a:pt x="123418" y="889000"/>
                </a:lnTo>
                <a:lnTo>
                  <a:pt x="132600" y="889000"/>
                </a:lnTo>
                <a:lnTo>
                  <a:pt x="129832" y="876300"/>
                </a:lnTo>
                <a:close/>
              </a:path>
              <a:path w="4498975" h="3797300">
                <a:moveTo>
                  <a:pt x="138010" y="876300"/>
                </a:moveTo>
                <a:lnTo>
                  <a:pt x="132600" y="889000"/>
                </a:lnTo>
                <a:lnTo>
                  <a:pt x="144856" y="889000"/>
                </a:lnTo>
                <a:lnTo>
                  <a:pt x="138010" y="876300"/>
                </a:lnTo>
                <a:close/>
              </a:path>
              <a:path w="4498975" h="3797300">
                <a:moveTo>
                  <a:pt x="94424" y="876300"/>
                </a:moveTo>
                <a:lnTo>
                  <a:pt x="93946" y="876909"/>
                </a:lnTo>
                <a:lnTo>
                  <a:pt x="94622" y="877693"/>
                </a:lnTo>
                <a:lnTo>
                  <a:pt x="94424" y="876300"/>
                </a:lnTo>
                <a:close/>
              </a:path>
              <a:path w="4498975" h="3797300">
                <a:moveTo>
                  <a:pt x="94424" y="876300"/>
                </a:moveTo>
                <a:lnTo>
                  <a:pt x="93421" y="876300"/>
                </a:lnTo>
                <a:lnTo>
                  <a:pt x="93946" y="876909"/>
                </a:lnTo>
                <a:lnTo>
                  <a:pt x="94424" y="876300"/>
                </a:lnTo>
                <a:close/>
              </a:path>
              <a:path w="4498975" h="3797300">
                <a:moveTo>
                  <a:pt x="136105" y="863600"/>
                </a:moveTo>
                <a:lnTo>
                  <a:pt x="77444" y="863600"/>
                </a:lnTo>
                <a:lnTo>
                  <a:pt x="77748" y="876300"/>
                </a:lnTo>
                <a:lnTo>
                  <a:pt x="137464" y="876300"/>
                </a:lnTo>
                <a:lnTo>
                  <a:pt x="136105" y="863600"/>
                </a:lnTo>
                <a:close/>
              </a:path>
              <a:path w="4498975" h="3797300">
                <a:moveTo>
                  <a:pt x="141935" y="863600"/>
                </a:moveTo>
                <a:lnTo>
                  <a:pt x="141389" y="876300"/>
                </a:lnTo>
                <a:lnTo>
                  <a:pt x="141935" y="863600"/>
                </a:lnTo>
                <a:close/>
              </a:path>
              <a:path w="4498975" h="3797300">
                <a:moveTo>
                  <a:pt x="118376" y="850900"/>
                </a:moveTo>
                <a:lnTo>
                  <a:pt x="80721" y="850900"/>
                </a:lnTo>
                <a:lnTo>
                  <a:pt x="79019" y="863600"/>
                </a:lnTo>
                <a:lnTo>
                  <a:pt x="117817" y="863600"/>
                </a:lnTo>
                <a:lnTo>
                  <a:pt x="118376" y="850900"/>
                </a:lnTo>
                <a:close/>
              </a:path>
              <a:path w="4498975" h="3797300">
                <a:moveTo>
                  <a:pt x="146697" y="850900"/>
                </a:moveTo>
                <a:lnTo>
                  <a:pt x="122834" y="850900"/>
                </a:lnTo>
                <a:lnTo>
                  <a:pt x="117817" y="863600"/>
                </a:lnTo>
                <a:lnTo>
                  <a:pt x="151104" y="863600"/>
                </a:lnTo>
                <a:lnTo>
                  <a:pt x="146697" y="850900"/>
                </a:lnTo>
                <a:close/>
              </a:path>
              <a:path w="4498975" h="3797300">
                <a:moveTo>
                  <a:pt x="124969" y="838200"/>
                </a:moveTo>
                <a:lnTo>
                  <a:pt x="88747" y="838200"/>
                </a:lnTo>
                <a:lnTo>
                  <a:pt x="87032" y="850900"/>
                </a:lnTo>
                <a:lnTo>
                  <a:pt x="120370" y="850900"/>
                </a:lnTo>
                <a:lnTo>
                  <a:pt x="124969" y="838200"/>
                </a:lnTo>
                <a:close/>
              </a:path>
              <a:path w="4498975" h="3797300">
                <a:moveTo>
                  <a:pt x="139852" y="838200"/>
                </a:moveTo>
                <a:lnTo>
                  <a:pt x="124969" y="838200"/>
                </a:lnTo>
                <a:lnTo>
                  <a:pt x="126749" y="850900"/>
                </a:lnTo>
                <a:lnTo>
                  <a:pt x="138291" y="850900"/>
                </a:lnTo>
                <a:lnTo>
                  <a:pt x="139852" y="838200"/>
                </a:lnTo>
                <a:close/>
              </a:path>
              <a:path w="4498975" h="3797300">
                <a:moveTo>
                  <a:pt x="154546" y="812800"/>
                </a:moveTo>
                <a:lnTo>
                  <a:pt x="101322" y="812800"/>
                </a:lnTo>
                <a:lnTo>
                  <a:pt x="96934" y="825500"/>
                </a:lnTo>
                <a:lnTo>
                  <a:pt x="91739" y="838200"/>
                </a:lnTo>
                <a:lnTo>
                  <a:pt x="135534" y="838200"/>
                </a:lnTo>
                <a:lnTo>
                  <a:pt x="136817" y="825500"/>
                </a:lnTo>
                <a:lnTo>
                  <a:pt x="154292" y="825500"/>
                </a:lnTo>
                <a:lnTo>
                  <a:pt x="154546" y="812800"/>
                </a:lnTo>
                <a:close/>
              </a:path>
              <a:path w="4498975" h="3797300">
                <a:moveTo>
                  <a:pt x="142747" y="825500"/>
                </a:moveTo>
                <a:lnTo>
                  <a:pt x="141897" y="825500"/>
                </a:lnTo>
                <a:lnTo>
                  <a:pt x="140055" y="838200"/>
                </a:lnTo>
                <a:lnTo>
                  <a:pt x="146227" y="838200"/>
                </a:lnTo>
                <a:lnTo>
                  <a:pt x="142747" y="825500"/>
                </a:lnTo>
                <a:close/>
              </a:path>
              <a:path w="4498975" h="3797300">
                <a:moveTo>
                  <a:pt x="151679" y="825500"/>
                </a:moveTo>
                <a:lnTo>
                  <a:pt x="145313" y="825500"/>
                </a:lnTo>
                <a:lnTo>
                  <a:pt x="147332" y="838200"/>
                </a:lnTo>
                <a:lnTo>
                  <a:pt x="151233" y="838200"/>
                </a:lnTo>
                <a:lnTo>
                  <a:pt x="151679" y="825500"/>
                </a:lnTo>
                <a:close/>
              </a:path>
              <a:path w="4498975" h="3797300">
                <a:moveTo>
                  <a:pt x="93281" y="812800"/>
                </a:moveTo>
                <a:lnTo>
                  <a:pt x="91135" y="825500"/>
                </a:lnTo>
                <a:lnTo>
                  <a:pt x="93967" y="825500"/>
                </a:lnTo>
                <a:lnTo>
                  <a:pt x="93281" y="812800"/>
                </a:lnTo>
                <a:close/>
              </a:path>
              <a:path w="4498975" h="3797300">
                <a:moveTo>
                  <a:pt x="118084" y="800100"/>
                </a:moveTo>
                <a:lnTo>
                  <a:pt x="93802" y="800100"/>
                </a:lnTo>
                <a:lnTo>
                  <a:pt x="93587" y="812800"/>
                </a:lnTo>
                <a:lnTo>
                  <a:pt x="120637" y="812800"/>
                </a:lnTo>
                <a:lnTo>
                  <a:pt x="118084" y="800100"/>
                </a:lnTo>
                <a:close/>
              </a:path>
              <a:path w="4498975" h="3797300">
                <a:moveTo>
                  <a:pt x="138315" y="800100"/>
                </a:moveTo>
                <a:lnTo>
                  <a:pt x="122364" y="800100"/>
                </a:lnTo>
                <a:lnTo>
                  <a:pt x="120637" y="812800"/>
                </a:lnTo>
                <a:lnTo>
                  <a:pt x="137452" y="812800"/>
                </a:lnTo>
                <a:lnTo>
                  <a:pt x="138315" y="800100"/>
                </a:lnTo>
                <a:close/>
              </a:path>
              <a:path w="4498975" h="3797300">
                <a:moveTo>
                  <a:pt x="154457" y="800100"/>
                </a:moveTo>
                <a:lnTo>
                  <a:pt x="141363" y="800100"/>
                </a:lnTo>
                <a:lnTo>
                  <a:pt x="140182" y="812800"/>
                </a:lnTo>
                <a:lnTo>
                  <a:pt x="150837" y="812800"/>
                </a:lnTo>
                <a:lnTo>
                  <a:pt x="154457" y="800100"/>
                </a:lnTo>
                <a:close/>
              </a:path>
              <a:path w="4498975" h="3797300">
                <a:moveTo>
                  <a:pt x="156667" y="800100"/>
                </a:moveTo>
                <a:lnTo>
                  <a:pt x="154457" y="800100"/>
                </a:lnTo>
                <a:lnTo>
                  <a:pt x="158775" y="812800"/>
                </a:lnTo>
                <a:lnTo>
                  <a:pt x="156667" y="800100"/>
                </a:lnTo>
                <a:close/>
              </a:path>
              <a:path w="4498975" h="3797300">
                <a:moveTo>
                  <a:pt x="133299" y="787400"/>
                </a:moveTo>
                <a:lnTo>
                  <a:pt x="95834" y="787400"/>
                </a:lnTo>
                <a:lnTo>
                  <a:pt x="95427" y="800100"/>
                </a:lnTo>
                <a:lnTo>
                  <a:pt x="138074" y="800100"/>
                </a:lnTo>
                <a:lnTo>
                  <a:pt x="133299" y="787400"/>
                </a:lnTo>
                <a:close/>
              </a:path>
              <a:path w="4498975" h="3797300">
                <a:moveTo>
                  <a:pt x="142986" y="787400"/>
                </a:moveTo>
                <a:lnTo>
                  <a:pt x="140017" y="787400"/>
                </a:lnTo>
                <a:lnTo>
                  <a:pt x="138074" y="800100"/>
                </a:lnTo>
                <a:lnTo>
                  <a:pt x="144132" y="800100"/>
                </a:lnTo>
                <a:lnTo>
                  <a:pt x="142986" y="787400"/>
                </a:lnTo>
                <a:close/>
              </a:path>
              <a:path w="4498975" h="3797300">
                <a:moveTo>
                  <a:pt x="149369" y="787400"/>
                </a:moveTo>
                <a:lnTo>
                  <a:pt x="144081" y="787400"/>
                </a:lnTo>
                <a:lnTo>
                  <a:pt x="148069" y="800100"/>
                </a:lnTo>
                <a:lnTo>
                  <a:pt x="148450" y="800100"/>
                </a:lnTo>
                <a:lnTo>
                  <a:pt x="149369" y="787400"/>
                </a:lnTo>
                <a:close/>
              </a:path>
              <a:path w="4498975" h="3797300">
                <a:moveTo>
                  <a:pt x="161671" y="787400"/>
                </a:moveTo>
                <a:lnTo>
                  <a:pt x="158419" y="800100"/>
                </a:lnTo>
                <a:lnTo>
                  <a:pt x="161785" y="800100"/>
                </a:lnTo>
                <a:lnTo>
                  <a:pt x="161671" y="787400"/>
                </a:lnTo>
                <a:close/>
              </a:path>
              <a:path w="4498975" h="3797300">
                <a:moveTo>
                  <a:pt x="140525" y="774700"/>
                </a:moveTo>
                <a:lnTo>
                  <a:pt x="99942" y="774700"/>
                </a:lnTo>
                <a:lnTo>
                  <a:pt x="97231" y="787400"/>
                </a:lnTo>
                <a:lnTo>
                  <a:pt x="141106" y="787400"/>
                </a:lnTo>
                <a:lnTo>
                  <a:pt x="140525" y="774700"/>
                </a:lnTo>
                <a:close/>
              </a:path>
              <a:path w="4498975" h="3797300">
                <a:moveTo>
                  <a:pt x="122516" y="762000"/>
                </a:moveTo>
                <a:lnTo>
                  <a:pt x="104076" y="762000"/>
                </a:lnTo>
                <a:lnTo>
                  <a:pt x="108508" y="774700"/>
                </a:lnTo>
                <a:lnTo>
                  <a:pt x="120383" y="774700"/>
                </a:lnTo>
                <a:lnTo>
                  <a:pt x="122516" y="762000"/>
                </a:lnTo>
                <a:close/>
              </a:path>
              <a:path w="4498975" h="3797300">
                <a:moveTo>
                  <a:pt x="146240" y="749300"/>
                </a:moveTo>
                <a:lnTo>
                  <a:pt x="109308" y="749300"/>
                </a:lnTo>
                <a:lnTo>
                  <a:pt x="107086" y="762000"/>
                </a:lnTo>
                <a:lnTo>
                  <a:pt x="126667" y="762000"/>
                </a:lnTo>
                <a:lnTo>
                  <a:pt x="123571" y="774700"/>
                </a:lnTo>
                <a:lnTo>
                  <a:pt x="144970" y="774700"/>
                </a:lnTo>
                <a:lnTo>
                  <a:pt x="145897" y="762000"/>
                </a:lnTo>
                <a:lnTo>
                  <a:pt x="146240" y="749300"/>
                </a:lnTo>
                <a:close/>
              </a:path>
              <a:path w="4498975" h="3797300">
                <a:moveTo>
                  <a:pt x="156248" y="762000"/>
                </a:moveTo>
                <a:lnTo>
                  <a:pt x="152069" y="774700"/>
                </a:lnTo>
                <a:lnTo>
                  <a:pt x="152272" y="774700"/>
                </a:lnTo>
                <a:lnTo>
                  <a:pt x="156248" y="762000"/>
                </a:lnTo>
                <a:close/>
              </a:path>
              <a:path w="4498975" h="3797300">
                <a:moveTo>
                  <a:pt x="150580" y="760780"/>
                </a:moveTo>
                <a:lnTo>
                  <a:pt x="150520" y="762000"/>
                </a:lnTo>
                <a:lnTo>
                  <a:pt x="151041" y="762000"/>
                </a:lnTo>
                <a:lnTo>
                  <a:pt x="150580" y="760780"/>
                </a:lnTo>
                <a:close/>
              </a:path>
              <a:path w="4498975" h="3797300">
                <a:moveTo>
                  <a:pt x="167055" y="749300"/>
                </a:moveTo>
                <a:lnTo>
                  <a:pt x="164846" y="762000"/>
                </a:lnTo>
                <a:lnTo>
                  <a:pt x="167424" y="762000"/>
                </a:lnTo>
                <a:lnTo>
                  <a:pt x="167055" y="749300"/>
                </a:lnTo>
                <a:close/>
              </a:path>
              <a:path w="4498975" h="3797300">
                <a:moveTo>
                  <a:pt x="151142" y="749300"/>
                </a:moveTo>
                <a:lnTo>
                  <a:pt x="146240" y="749300"/>
                </a:lnTo>
                <a:lnTo>
                  <a:pt x="150580" y="760780"/>
                </a:lnTo>
                <a:lnTo>
                  <a:pt x="151142" y="749300"/>
                </a:lnTo>
                <a:close/>
              </a:path>
              <a:path w="4498975" h="3797300">
                <a:moveTo>
                  <a:pt x="118490" y="736600"/>
                </a:moveTo>
                <a:lnTo>
                  <a:pt x="113131" y="736600"/>
                </a:lnTo>
                <a:lnTo>
                  <a:pt x="114338" y="749300"/>
                </a:lnTo>
                <a:lnTo>
                  <a:pt x="116725" y="749300"/>
                </a:lnTo>
                <a:lnTo>
                  <a:pt x="118490" y="736600"/>
                </a:lnTo>
                <a:close/>
              </a:path>
              <a:path w="4498975" h="3797300">
                <a:moveTo>
                  <a:pt x="161721" y="736600"/>
                </a:moveTo>
                <a:lnTo>
                  <a:pt x="122809" y="736600"/>
                </a:lnTo>
                <a:lnTo>
                  <a:pt x="121475" y="749300"/>
                </a:lnTo>
                <a:lnTo>
                  <a:pt x="160616" y="749300"/>
                </a:lnTo>
                <a:lnTo>
                  <a:pt x="161721" y="736600"/>
                </a:lnTo>
                <a:close/>
              </a:path>
              <a:path w="4498975" h="3797300">
                <a:moveTo>
                  <a:pt x="178203" y="736600"/>
                </a:moveTo>
                <a:lnTo>
                  <a:pt x="168131" y="736600"/>
                </a:lnTo>
                <a:lnTo>
                  <a:pt x="168922" y="749300"/>
                </a:lnTo>
                <a:lnTo>
                  <a:pt x="174086" y="749300"/>
                </a:lnTo>
                <a:lnTo>
                  <a:pt x="178203" y="736600"/>
                </a:lnTo>
                <a:close/>
              </a:path>
              <a:path w="4498975" h="3797300">
                <a:moveTo>
                  <a:pt x="127863" y="723900"/>
                </a:moveTo>
                <a:lnTo>
                  <a:pt x="113626" y="723900"/>
                </a:lnTo>
                <a:lnTo>
                  <a:pt x="111518" y="736600"/>
                </a:lnTo>
                <a:lnTo>
                  <a:pt x="125158" y="736600"/>
                </a:lnTo>
                <a:lnTo>
                  <a:pt x="127863" y="723900"/>
                </a:lnTo>
                <a:close/>
              </a:path>
              <a:path w="4498975" h="3797300">
                <a:moveTo>
                  <a:pt x="130467" y="723900"/>
                </a:moveTo>
                <a:lnTo>
                  <a:pt x="129527" y="736600"/>
                </a:lnTo>
                <a:lnTo>
                  <a:pt x="131699" y="736600"/>
                </a:lnTo>
                <a:lnTo>
                  <a:pt x="130467" y="723900"/>
                </a:lnTo>
                <a:close/>
              </a:path>
              <a:path w="4498975" h="3797300">
                <a:moveTo>
                  <a:pt x="173177" y="723900"/>
                </a:moveTo>
                <a:lnTo>
                  <a:pt x="138382" y="723900"/>
                </a:lnTo>
                <a:lnTo>
                  <a:pt x="136506" y="736600"/>
                </a:lnTo>
                <a:lnTo>
                  <a:pt x="172656" y="736600"/>
                </a:lnTo>
                <a:lnTo>
                  <a:pt x="173177" y="723900"/>
                </a:lnTo>
                <a:close/>
              </a:path>
              <a:path w="4498975" h="3797300">
                <a:moveTo>
                  <a:pt x="180657" y="723900"/>
                </a:moveTo>
                <a:lnTo>
                  <a:pt x="173253" y="723900"/>
                </a:lnTo>
                <a:lnTo>
                  <a:pt x="180212" y="736600"/>
                </a:lnTo>
                <a:lnTo>
                  <a:pt x="180638" y="736600"/>
                </a:lnTo>
                <a:lnTo>
                  <a:pt x="180657" y="723900"/>
                </a:lnTo>
                <a:close/>
              </a:path>
              <a:path w="4498975" h="3797300">
                <a:moveTo>
                  <a:pt x="122847" y="711200"/>
                </a:moveTo>
                <a:lnTo>
                  <a:pt x="120688" y="711200"/>
                </a:lnTo>
                <a:lnTo>
                  <a:pt x="114033" y="723900"/>
                </a:lnTo>
                <a:lnTo>
                  <a:pt x="118021" y="723900"/>
                </a:lnTo>
                <a:lnTo>
                  <a:pt x="122847" y="711200"/>
                </a:lnTo>
                <a:close/>
              </a:path>
              <a:path w="4498975" h="3797300">
                <a:moveTo>
                  <a:pt x="126365" y="711200"/>
                </a:moveTo>
                <a:lnTo>
                  <a:pt x="124383" y="711200"/>
                </a:lnTo>
                <a:lnTo>
                  <a:pt x="123850" y="723900"/>
                </a:lnTo>
                <a:lnTo>
                  <a:pt x="125780" y="723900"/>
                </a:lnTo>
                <a:lnTo>
                  <a:pt x="126365" y="711200"/>
                </a:lnTo>
                <a:close/>
              </a:path>
              <a:path w="4498975" h="3797300">
                <a:moveTo>
                  <a:pt x="140144" y="698500"/>
                </a:moveTo>
                <a:lnTo>
                  <a:pt x="127063" y="698500"/>
                </a:lnTo>
                <a:lnTo>
                  <a:pt x="127876" y="711200"/>
                </a:lnTo>
                <a:lnTo>
                  <a:pt x="130098" y="723900"/>
                </a:lnTo>
                <a:lnTo>
                  <a:pt x="133057" y="723900"/>
                </a:lnTo>
                <a:lnTo>
                  <a:pt x="135445" y="711200"/>
                </a:lnTo>
                <a:lnTo>
                  <a:pt x="144475" y="711200"/>
                </a:lnTo>
                <a:lnTo>
                  <a:pt x="140144" y="698500"/>
                </a:lnTo>
                <a:close/>
              </a:path>
              <a:path w="4498975" h="3797300">
                <a:moveTo>
                  <a:pt x="164782" y="711200"/>
                </a:moveTo>
                <a:lnTo>
                  <a:pt x="135445" y="711200"/>
                </a:lnTo>
                <a:lnTo>
                  <a:pt x="138539" y="723900"/>
                </a:lnTo>
                <a:lnTo>
                  <a:pt x="168516" y="723900"/>
                </a:lnTo>
                <a:lnTo>
                  <a:pt x="164782" y="711200"/>
                </a:lnTo>
                <a:close/>
              </a:path>
              <a:path w="4498975" h="3797300">
                <a:moveTo>
                  <a:pt x="173596" y="711200"/>
                </a:moveTo>
                <a:lnTo>
                  <a:pt x="169672" y="723900"/>
                </a:lnTo>
                <a:lnTo>
                  <a:pt x="174307" y="723900"/>
                </a:lnTo>
                <a:lnTo>
                  <a:pt x="173596" y="711200"/>
                </a:lnTo>
                <a:close/>
              </a:path>
              <a:path w="4498975" h="3797300">
                <a:moveTo>
                  <a:pt x="183734" y="698500"/>
                </a:moveTo>
                <a:lnTo>
                  <a:pt x="144894" y="698500"/>
                </a:lnTo>
                <a:lnTo>
                  <a:pt x="144868" y="711200"/>
                </a:lnTo>
                <a:lnTo>
                  <a:pt x="180969" y="711200"/>
                </a:lnTo>
                <a:lnTo>
                  <a:pt x="183734" y="698500"/>
                </a:lnTo>
                <a:close/>
              </a:path>
              <a:path w="4498975" h="3797300">
                <a:moveTo>
                  <a:pt x="136144" y="673100"/>
                </a:moveTo>
                <a:lnTo>
                  <a:pt x="129938" y="673100"/>
                </a:lnTo>
                <a:lnTo>
                  <a:pt x="125393" y="685800"/>
                </a:lnTo>
                <a:lnTo>
                  <a:pt x="121716" y="698500"/>
                </a:lnTo>
                <a:lnTo>
                  <a:pt x="176390" y="698500"/>
                </a:lnTo>
                <a:lnTo>
                  <a:pt x="170091" y="685800"/>
                </a:lnTo>
                <a:lnTo>
                  <a:pt x="131762" y="685800"/>
                </a:lnTo>
                <a:lnTo>
                  <a:pt x="136144" y="673100"/>
                </a:lnTo>
                <a:close/>
              </a:path>
              <a:path w="4498975" h="3797300">
                <a:moveTo>
                  <a:pt x="178282" y="685800"/>
                </a:moveTo>
                <a:lnTo>
                  <a:pt x="176656" y="685800"/>
                </a:lnTo>
                <a:lnTo>
                  <a:pt x="177457" y="698500"/>
                </a:lnTo>
                <a:lnTo>
                  <a:pt x="178282" y="685800"/>
                </a:lnTo>
                <a:close/>
              </a:path>
              <a:path w="4498975" h="3797300">
                <a:moveTo>
                  <a:pt x="185216" y="685800"/>
                </a:moveTo>
                <a:lnTo>
                  <a:pt x="181927" y="685800"/>
                </a:lnTo>
                <a:lnTo>
                  <a:pt x="180263" y="698500"/>
                </a:lnTo>
                <a:lnTo>
                  <a:pt x="185674" y="698500"/>
                </a:lnTo>
                <a:lnTo>
                  <a:pt x="185216" y="685800"/>
                </a:lnTo>
                <a:close/>
              </a:path>
              <a:path w="4498975" h="3797300">
                <a:moveTo>
                  <a:pt x="188658" y="673100"/>
                </a:moveTo>
                <a:lnTo>
                  <a:pt x="136144" y="673100"/>
                </a:lnTo>
                <a:lnTo>
                  <a:pt x="135712" y="685800"/>
                </a:lnTo>
                <a:lnTo>
                  <a:pt x="181152" y="685800"/>
                </a:lnTo>
                <a:lnTo>
                  <a:pt x="188658" y="673100"/>
                </a:lnTo>
                <a:close/>
              </a:path>
              <a:path w="4498975" h="3797300">
                <a:moveTo>
                  <a:pt x="195135" y="673100"/>
                </a:moveTo>
                <a:lnTo>
                  <a:pt x="193128" y="673100"/>
                </a:lnTo>
                <a:lnTo>
                  <a:pt x="193840" y="685800"/>
                </a:lnTo>
                <a:lnTo>
                  <a:pt x="195503" y="685800"/>
                </a:lnTo>
                <a:lnTo>
                  <a:pt x="195135" y="673100"/>
                </a:lnTo>
                <a:close/>
              </a:path>
              <a:path w="4498975" h="3797300">
                <a:moveTo>
                  <a:pt x="180581" y="660400"/>
                </a:moveTo>
                <a:lnTo>
                  <a:pt x="136550" y="660400"/>
                </a:lnTo>
                <a:lnTo>
                  <a:pt x="134080" y="673100"/>
                </a:lnTo>
                <a:lnTo>
                  <a:pt x="179247" y="673100"/>
                </a:lnTo>
                <a:lnTo>
                  <a:pt x="180581" y="660400"/>
                </a:lnTo>
                <a:close/>
              </a:path>
              <a:path w="4498975" h="3797300">
                <a:moveTo>
                  <a:pt x="192938" y="660400"/>
                </a:moveTo>
                <a:lnTo>
                  <a:pt x="180581" y="660400"/>
                </a:lnTo>
                <a:lnTo>
                  <a:pt x="185699" y="673100"/>
                </a:lnTo>
                <a:lnTo>
                  <a:pt x="193281" y="673100"/>
                </a:lnTo>
                <a:lnTo>
                  <a:pt x="192938" y="660400"/>
                </a:lnTo>
                <a:close/>
              </a:path>
              <a:path w="4498975" h="3797300">
                <a:moveTo>
                  <a:pt x="198602" y="660400"/>
                </a:moveTo>
                <a:lnTo>
                  <a:pt x="195033" y="673100"/>
                </a:lnTo>
                <a:lnTo>
                  <a:pt x="198526" y="673100"/>
                </a:lnTo>
                <a:lnTo>
                  <a:pt x="198602" y="660400"/>
                </a:lnTo>
                <a:close/>
              </a:path>
              <a:path w="4498975" h="3797300">
                <a:moveTo>
                  <a:pt x="181787" y="647700"/>
                </a:moveTo>
                <a:lnTo>
                  <a:pt x="135775" y="647700"/>
                </a:lnTo>
                <a:lnTo>
                  <a:pt x="134759" y="660400"/>
                </a:lnTo>
                <a:lnTo>
                  <a:pt x="184340" y="660400"/>
                </a:lnTo>
                <a:lnTo>
                  <a:pt x="181787" y="647700"/>
                </a:lnTo>
                <a:close/>
              </a:path>
              <a:path w="4498975" h="3797300">
                <a:moveTo>
                  <a:pt x="183299" y="647700"/>
                </a:moveTo>
                <a:lnTo>
                  <a:pt x="181787" y="647700"/>
                </a:lnTo>
                <a:lnTo>
                  <a:pt x="184340" y="660400"/>
                </a:lnTo>
                <a:lnTo>
                  <a:pt x="185826" y="660400"/>
                </a:lnTo>
                <a:lnTo>
                  <a:pt x="188067" y="657014"/>
                </a:lnTo>
                <a:lnTo>
                  <a:pt x="183299" y="647700"/>
                </a:lnTo>
                <a:close/>
              </a:path>
              <a:path w="4498975" h="3797300">
                <a:moveTo>
                  <a:pt x="188067" y="657014"/>
                </a:moveTo>
                <a:lnTo>
                  <a:pt x="185826" y="660400"/>
                </a:lnTo>
                <a:lnTo>
                  <a:pt x="189801" y="660400"/>
                </a:lnTo>
                <a:lnTo>
                  <a:pt x="188067" y="657014"/>
                </a:lnTo>
                <a:close/>
              </a:path>
              <a:path w="4498975" h="3797300">
                <a:moveTo>
                  <a:pt x="198297" y="647700"/>
                </a:moveTo>
                <a:lnTo>
                  <a:pt x="189801" y="660400"/>
                </a:lnTo>
                <a:lnTo>
                  <a:pt x="201930" y="660400"/>
                </a:lnTo>
                <a:lnTo>
                  <a:pt x="198297" y="647700"/>
                </a:lnTo>
                <a:close/>
              </a:path>
              <a:path w="4498975" h="3797300">
                <a:moveTo>
                  <a:pt x="194233" y="647700"/>
                </a:moveTo>
                <a:lnTo>
                  <a:pt x="183299" y="647700"/>
                </a:lnTo>
                <a:lnTo>
                  <a:pt x="188067" y="657014"/>
                </a:lnTo>
                <a:lnTo>
                  <a:pt x="194233" y="647700"/>
                </a:lnTo>
                <a:close/>
              </a:path>
              <a:path w="4498975" h="3797300">
                <a:moveTo>
                  <a:pt x="162510" y="647546"/>
                </a:moveTo>
                <a:lnTo>
                  <a:pt x="162471" y="647700"/>
                </a:lnTo>
                <a:lnTo>
                  <a:pt x="162510" y="647546"/>
                </a:lnTo>
                <a:close/>
              </a:path>
              <a:path w="4498975" h="3797300">
                <a:moveTo>
                  <a:pt x="165734" y="635000"/>
                </a:moveTo>
                <a:lnTo>
                  <a:pt x="162510" y="647546"/>
                </a:lnTo>
                <a:lnTo>
                  <a:pt x="162572" y="647700"/>
                </a:lnTo>
                <a:lnTo>
                  <a:pt x="172465" y="647700"/>
                </a:lnTo>
                <a:lnTo>
                  <a:pt x="165734" y="635000"/>
                </a:lnTo>
                <a:close/>
              </a:path>
              <a:path w="4498975" h="3797300">
                <a:moveTo>
                  <a:pt x="181000" y="635000"/>
                </a:moveTo>
                <a:lnTo>
                  <a:pt x="165734" y="635000"/>
                </a:lnTo>
                <a:lnTo>
                  <a:pt x="172465" y="647700"/>
                </a:lnTo>
                <a:lnTo>
                  <a:pt x="176415" y="647700"/>
                </a:lnTo>
                <a:lnTo>
                  <a:pt x="181000" y="635000"/>
                </a:lnTo>
                <a:close/>
              </a:path>
              <a:path w="4498975" h="3797300">
                <a:moveTo>
                  <a:pt x="208381" y="635000"/>
                </a:moveTo>
                <a:lnTo>
                  <a:pt x="181000" y="635000"/>
                </a:lnTo>
                <a:lnTo>
                  <a:pt x="187337" y="647700"/>
                </a:lnTo>
                <a:lnTo>
                  <a:pt x="207911" y="647700"/>
                </a:lnTo>
                <a:lnTo>
                  <a:pt x="208381" y="635000"/>
                </a:lnTo>
                <a:close/>
              </a:path>
              <a:path w="4498975" h="3797300">
                <a:moveTo>
                  <a:pt x="165734" y="635000"/>
                </a:moveTo>
                <a:lnTo>
                  <a:pt x="157441" y="635000"/>
                </a:lnTo>
                <a:lnTo>
                  <a:pt x="162510" y="647546"/>
                </a:lnTo>
                <a:lnTo>
                  <a:pt x="165734" y="635000"/>
                </a:lnTo>
                <a:close/>
              </a:path>
              <a:path w="4498975" h="3797300">
                <a:moveTo>
                  <a:pt x="152971" y="622300"/>
                </a:moveTo>
                <a:lnTo>
                  <a:pt x="140563" y="622300"/>
                </a:lnTo>
                <a:lnTo>
                  <a:pt x="155308" y="635000"/>
                </a:lnTo>
                <a:lnTo>
                  <a:pt x="152971" y="622300"/>
                </a:lnTo>
                <a:close/>
              </a:path>
              <a:path w="4498975" h="3797300">
                <a:moveTo>
                  <a:pt x="180936" y="622300"/>
                </a:moveTo>
                <a:lnTo>
                  <a:pt x="161772" y="622300"/>
                </a:lnTo>
                <a:lnTo>
                  <a:pt x="169773" y="635000"/>
                </a:lnTo>
                <a:lnTo>
                  <a:pt x="180403" y="635000"/>
                </a:lnTo>
                <a:lnTo>
                  <a:pt x="180936" y="622300"/>
                </a:lnTo>
                <a:close/>
              </a:path>
              <a:path w="4498975" h="3797300">
                <a:moveTo>
                  <a:pt x="201574" y="622300"/>
                </a:moveTo>
                <a:lnTo>
                  <a:pt x="184543" y="622300"/>
                </a:lnTo>
                <a:lnTo>
                  <a:pt x="182765" y="635000"/>
                </a:lnTo>
                <a:lnTo>
                  <a:pt x="196888" y="635000"/>
                </a:lnTo>
                <a:lnTo>
                  <a:pt x="201574" y="622300"/>
                </a:lnTo>
                <a:close/>
              </a:path>
              <a:path w="4498975" h="3797300">
                <a:moveTo>
                  <a:pt x="209156" y="622300"/>
                </a:moveTo>
                <a:lnTo>
                  <a:pt x="207098" y="622300"/>
                </a:lnTo>
                <a:lnTo>
                  <a:pt x="205359" y="635000"/>
                </a:lnTo>
                <a:lnTo>
                  <a:pt x="210362" y="635000"/>
                </a:lnTo>
                <a:lnTo>
                  <a:pt x="209156" y="622300"/>
                </a:lnTo>
                <a:close/>
              </a:path>
              <a:path w="4498975" h="3797300">
                <a:moveTo>
                  <a:pt x="146151" y="609600"/>
                </a:moveTo>
                <a:lnTo>
                  <a:pt x="138023" y="622300"/>
                </a:lnTo>
                <a:lnTo>
                  <a:pt x="152628" y="622300"/>
                </a:lnTo>
                <a:lnTo>
                  <a:pt x="146151" y="609600"/>
                </a:lnTo>
                <a:close/>
              </a:path>
              <a:path w="4498975" h="3797300">
                <a:moveTo>
                  <a:pt x="193979" y="609600"/>
                </a:moveTo>
                <a:lnTo>
                  <a:pt x="159954" y="609600"/>
                </a:lnTo>
                <a:lnTo>
                  <a:pt x="157848" y="622300"/>
                </a:lnTo>
                <a:lnTo>
                  <a:pt x="194057" y="622300"/>
                </a:lnTo>
                <a:lnTo>
                  <a:pt x="193979" y="609600"/>
                </a:lnTo>
                <a:close/>
              </a:path>
              <a:path w="4498975" h="3797300">
                <a:moveTo>
                  <a:pt x="199123" y="609600"/>
                </a:moveTo>
                <a:lnTo>
                  <a:pt x="198742" y="622300"/>
                </a:lnTo>
                <a:lnTo>
                  <a:pt x="204241" y="622300"/>
                </a:lnTo>
                <a:lnTo>
                  <a:pt x="199123" y="609600"/>
                </a:lnTo>
                <a:close/>
              </a:path>
              <a:path w="4498975" h="3797300">
                <a:moveTo>
                  <a:pt x="209753" y="609600"/>
                </a:moveTo>
                <a:lnTo>
                  <a:pt x="208178" y="609600"/>
                </a:lnTo>
                <a:lnTo>
                  <a:pt x="205994" y="622300"/>
                </a:lnTo>
                <a:lnTo>
                  <a:pt x="214718" y="622300"/>
                </a:lnTo>
                <a:lnTo>
                  <a:pt x="209753" y="609600"/>
                </a:lnTo>
                <a:close/>
              </a:path>
              <a:path w="4498975" h="3797300">
                <a:moveTo>
                  <a:pt x="219024" y="609600"/>
                </a:moveTo>
                <a:lnTo>
                  <a:pt x="212458" y="609600"/>
                </a:lnTo>
                <a:lnTo>
                  <a:pt x="216408" y="622300"/>
                </a:lnTo>
                <a:lnTo>
                  <a:pt x="219024" y="609600"/>
                </a:lnTo>
                <a:close/>
              </a:path>
              <a:path w="4498975" h="3797300">
                <a:moveTo>
                  <a:pt x="157899" y="596900"/>
                </a:moveTo>
                <a:lnTo>
                  <a:pt x="151650" y="596900"/>
                </a:lnTo>
                <a:lnTo>
                  <a:pt x="149174" y="609600"/>
                </a:lnTo>
                <a:lnTo>
                  <a:pt x="153365" y="609600"/>
                </a:lnTo>
                <a:lnTo>
                  <a:pt x="157899" y="596900"/>
                </a:lnTo>
                <a:close/>
              </a:path>
              <a:path w="4498975" h="3797300">
                <a:moveTo>
                  <a:pt x="203770" y="596900"/>
                </a:moveTo>
                <a:lnTo>
                  <a:pt x="161114" y="596900"/>
                </a:lnTo>
                <a:lnTo>
                  <a:pt x="161421" y="609600"/>
                </a:lnTo>
                <a:lnTo>
                  <a:pt x="209143" y="609600"/>
                </a:lnTo>
                <a:lnTo>
                  <a:pt x="203770" y="596900"/>
                </a:lnTo>
                <a:close/>
              </a:path>
              <a:path w="4498975" h="3797300">
                <a:moveTo>
                  <a:pt x="203567" y="584200"/>
                </a:moveTo>
                <a:lnTo>
                  <a:pt x="160350" y="584200"/>
                </a:lnTo>
                <a:lnTo>
                  <a:pt x="157111" y="596900"/>
                </a:lnTo>
                <a:lnTo>
                  <a:pt x="202371" y="596900"/>
                </a:lnTo>
                <a:lnTo>
                  <a:pt x="203567" y="584200"/>
                </a:lnTo>
                <a:close/>
              </a:path>
              <a:path w="4498975" h="3797300">
                <a:moveTo>
                  <a:pt x="208775" y="584200"/>
                </a:moveTo>
                <a:lnTo>
                  <a:pt x="205752" y="584200"/>
                </a:lnTo>
                <a:lnTo>
                  <a:pt x="206273" y="596900"/>
                </a:lnTo>
                <a:lnTo>
                  <a:pt x="208064" y="596900"/>
                </a:lnTo>
                <a:lnTo>
                  <a:pt x="208775" y="584200"/>
                </a:lnTo>
                <a:close/>
              </a:path>
              <a:path w="4498975" h="3797300">
                <a:moveTo>
                  <a:pt x="209435" y="571500"/>
                </a:moveTo>
                <a:lnTo>
                  <a:pt x="162734" y="571500"/>
                </a:lnTo>
                <a:lnTo>
                  <a:pt x="160286" y="584200"/>
                </a:lnTo>
                <a:lnTo>
                  <a:pt x="205981" y="584200"/>
                </a:lnTo>
                <a:lnTo>
                  <a:pt x="209435" y="571500"/>
                </a:lnTo>
                <a:close/>
              </a:path>
              <a:path w="4498975" h="3797300">
                <a:moveTo>
                  <a:pt x="224459" y="571500"/>
                </a:moveTo>
                <a:lnTo>
                  <a:pt x="223939" y="571500"/>
                </a:lnTo>
                <a:lnTo>
                  <a:pt x="222923" y="584200"/>
                </a:lnTo>
                <a:lnTo>
                  <a:pt x="224459" y="571500"/>
                </a:lnTo>
                <a:close/>
              </a:path>
              <a:path w="4498975" h="3797300">
                <a:moveTo>
                  <a:pt x="198755" y="546100"/>
                </a:moveTo>
                <a:lnTo>
                  <a:pt x="165379" y="546100"/>
                </a:lnTo>
                <a:lnTo>
                  <a:pt x="162238" y="558800"/>
                </a:lnTo>
                <a:lnTo>
                  <a:pt x="162371" y="571500"/>
                </a:lnTo>
                <a:lnTo>
                  <a:pt x="166204" y="571500"/>
                </a:lnTo>
                <a:lnTo>
                  <a:pt x="168821" y="558800"/>
                </a:lnTo>
                <a:lnTo>
                  <a:pt x="197231" y="558800"/>
                </a:lnTo>
                <a:lnTo>
                  <a:pt x="198755" y="546100"/>
                </a:lnTo>
                <a:close/>
              </a:path>
              <a:path w="4498975" h="3797300">
                <a:moveTo>
                  <a:pt x="201180" y="558800"/>
                </a:moveTo>
                <a:lnTo>
                  <a:pt x="172034" y="558800"/>
                </a:lnTo>
                <a:lnTo>
                  <a:pt x="168579" y="571500"/>
                </a:lnTo>
                <a:lnTo>
                  <a:pt x="199313" y="571500"/>
                </a:lnTo>
                <a:lnTo>
                  <a:pt x="201180" y="558800"/>
                </a:lnTo>
                <a:close/>
              </a:path>
              <a:path w="4498975" h="3797300">
                <a:moveTo>
                  <a:pt x="211823" y="558800"/>
                </a:moveTo>
                <a:lnTo>
                  <a:pt x="204279" y="558800"/>
                </a:lnTo>
                <a:lnTo>
                  <a:pt x="199313" y="571500"/>
                </a:lnTo>
                <a:lnTo>
                  <a:pt x="219087" y="571500"/>
                </a:lnTo>
                <a:lnTo>
                  <a:pt x="211823" y="558800"/>
                </a:lnTo>
                <a:close/>
              </a:path>
              <a:path w="4498975" h="3797300">
                <a:moveTo>
                  <a:pt x="226263" y="546100"/>
                </a:moveTo>
                <a:lnTo>
                  <a:pt x="205130" y="546100"/>
                </a:lnTo>
                <a:lnTo>
                  <a:pt x="208889" y="558800"/>
                </a:lnTo>
                <a:lnTo>
                  <a:pt x="223774" y="558800"/>
                </a:lnTo>
                <a:lnTo>
                  <a:pt x="226263" y="546100"/>
                </a:lnTo>
                <a:close/>
              </a:path>
              <a:path w="4498975" h="3797300">
                <a:moveTo>
                  <a:pt x="236639" y="546100"/>
                </a:moveTo>
                <a:lnTo>
                  <a:pt x="226491" y="546100"/>
                </a:lnTo>
                <a:lnTo>
                  <a:pt x="231952" y="558800"/>
                </a:lnTo>
                <a:lnTo>
                  <a:pt x="232156" y="558800"/>
                </a:lnTo>
                <a:lnTo>
                  <a:pt x="236639" y="546100"/>
                </a:lnTo>
                <a:close/>
              </a:path>
              <a:path w="4498975" h="3797300">
                <a:moveTo>
                  <a:pt x="203238" y="533400"/>
                </a:moveTo>
                <a:lnTo>
                  <a:pt x="172656" y="533400"/>
                </a:lnTo>
                <a:lnTo>
                  <a:pt x="175773" y="546100"/>
                </a:lnTo>
                <a:lnTo>
                  <a:pt x="200977" y="546100"/>
                </a:lnTo>
                <a:lnTo>
                  <a:pt x="203238" y="533400"/>
                </a:lnTo>
                <a:close/>
              </a:path>
              <a:path w="4498975" h="3797300">
                <a:moveTo>
                  <a:pt x="233476" y="520700"/>
                </a:moveTo>
                <a:lnTo>
                  <a:pt x="231597" y="533400"/>
                </a:lnTo>
                <a:lnTo>
                  <a:pt x="203238" y="533400"/>
                </a:lnTo>
                <a:lnTo>
                  <a:pt x="214058" y="546100"/>
                </a:lnTo>
                <a:lnTo>
                  <a:pt x="241782" y="546100"/>
                </a:lnTo>
                <a:lnTo>
                  <a:pt x="233133" y="533400"/>
                </a:lnTo>
                <a:lnTo>
                  <a:pt x="233476" y="520700"/>
                </a:lnTo>
                <a:close/>
              </a:path>
              <a:path w="4498975" h="3797300">
                <a:moveTo>
                  <a:pt x="224523" y="520700"/>
                </a:moveTo>
                <a:lnTo>
                  <a:pt x="181902" y="520700"/>
                </a:lnTo>
                <a:lnTo>
                  <a:pt x="180111" y="533400"/>
                </a:lnTo>
                <a:lnTo>
                  <a:pt x="224675" y="533400"/>
                </a:lnTo>
                <a:lnTo>
                  <a:pt x="224523" y="520700"/>
                </a:lnTo>
                <a:close/>
              </a:path>
              <a:path w="4498975" h="3797300">
                <a:moveTo>
                  <a:pt x="244373" y="520700"/>
                </a:moveTo>
                <a:lnTo>
                  <a:pt x="241960" y="520700"/>
                </a:lnTo>
                <a:lnTo>
                  <a:pt x="243611" y="533400"/>
                </a:lnTo>
                <a:lnTo>
                  <a:pt x="244373" y="520700"/>
                </a:lnTo>
                <a:close/>
              </a:path>
              <a:path w="4498975" h="3797300">
                <a:moveTo>
                  <a:pt x="225780" y="508000"/>
                </a:moveTo>
                <a:lnTo>
                  <a:pt x="183545" y="508000"/>
                </a:lnTo>
                <a:lnTo>
                  <a:pt x="178892" y="520700"/>
                </a:lnTo>
                <a:lnTo>
                  <a:pt x="226339" y="520700"/>
                </a:lnTo>
                <a:lnTo>
                  <a:pt x="227136" y="512725"/>
                </a:lnTo>
                <a:lnTo>
                  <a:pt x="225780" y="508000"/>
                </a:lnTo>
                <a:close/>
              </a:path>
              <a:path w="4498975" h="3797300">
                <a:moveTo>
                  <a:pt x="231470" y="508000"/>
                </a:moveTo>
                <a:lnTo>
                  <a:pt x="227609" y="508000"/>
                </a:lnTo>
                <a:lnTo>
                  <a:pt x="227136" y="512725"/>
                </a:lnTo>
                <a:lnTo>
                  <a:pt x="229425" y="520700"/>
                </a:lnTo>
                <a:lnTo>
                  <a:pt x="232994" y="520700"/>
                </a:lnTo>
                <a:lnTo>
                  <a:pt x="231470" y="508000"/>
                </a:lnTo>
                <a:close/>
              </a:path>
              <a:path w="4498975" h="3797300">
                <a:moveTo>
                  <a:pt x="233273" y="495300"/>
                </a:moveTo>
                <a:lnTo>
                  <a:pt x="182239" y="495300"/>
                </a:lnTo>
                <a:lnTo>
                  <a:pt x="185966" y="508000"/>
                </a:lnTo>
                <a:lnTo>
                  <a:pt x="229895" y="508000"/>
                </a:lnTo>
                <a:lnTo>
                  <a:pt x="233273" y="495300"/>
                </a:lnTo>
                <a:close/>
              </a:path>
              <a:path w="4498975" h="3797300">
                <a:moveTo>
                  <a:pt x="242446" y="482600"/>
                </a:moveTo>
                <a:lnTo>
                  <a:pt x="186359" y="482600"/>
                </a:lnTo>
                <a:lnTo>
                  <a:pt x="183222" y="495300"/>
                </a:lnTo>
                <a:lnTo>
                  <a:pt x="236816" y="495300"/>
                </a:lnTo>
                <a:lnTo>
                  <a:pt x="241807" y="508000"/>
                </a:lnTo>
                <a:lnTo>
                  <a:pt x="242241" y="508000"/>
                </a:lnTo>
                <a:lnTo>
                  <a:pt x="239928" y="495300"/>
                </a:lnTo>
                <a:lnTo>
                  <a:pt x="242446" y="482600"/>
                </a:lnTo>
                <a:close/>
              </a:path>
              <a:path w="4498975" h="3797300">
                <a:moveTo>
                  <a:pt x="242214" y="495300"/>
                </a:moveTo>
                <a:lnTo>
                  <a:pt x="242468" y="508000"/>
                </a:lnTo>
                <a:lnTo>
                  <a:pt x="246280" y="508000"/>
                </a:lnTo>
                <a:lnTo>
                  <a:pt x="246482" y="507288"/>
                </a:lnTo>
                <a:lnTo>
                  <a:pt x="242214" y="495300"/>
                </a:lnTo>
                <a:close/>
              </a:path>
              <a:path w="4498975" h="3797300">
                <a:moveTo>
                  <a:pt x="253706" y="495300"/>
                </a:moveTo>
                <a:lnTo>
                  <a:pt x="249872" y="495300"/>
                </a:lnTo>
                <a:lnTo>
                  <a:pt x="246482" y="507288"/>
                </a:lnTo>
                <a:lnTo>
                  <a:pt x="246735" y="508000"/>
                </a:lnTo>
                <a:lnTo>
                  <a:pt x="251231" y="508000"/>
                </a:lnTo>
                <a:lnTo>
                  <a:pt x="253706" y="495300"/>
                </a:lnTo>
                <a:close/>
              </a:path>
              <a:path w="4498975" h="3797300">
                <a:moveTo>
                  <a:pt x="257960" y="482600"/>
                </a:moveTo>
                <a:lnTo>
                  <a:pt x="247310" y="482600"/>
                </a:lnTo>
                <a:lnTo>
                  <a:pt x="250969" y="495300"/>
                </a:lnTo>
                <a:lnTo>
                  <a:pt x="255333" y="495300"/>
                </a:lnTo>
                <a:lnTo>
                  <a:pt x="257960" y="482600"/>
                </a:lnTo>
                <a:close/>
              </a:path>
              <a:path w="4498975" h="3797300">
                <a:moveTo>
                  <a:pt x="196672" y="457200"/>
                </a:moveTo>
                <a:lnTo>
                  <a:pt x="192798" y="469900"/>
                </a:lnTo>
                <a:lnTo>
                  <a:pt x="190207" y="482600"/>
                </a:lnTo>
                <a:lnTo>
                  <a:pt x="198843" y="482600"/>
                </a:lnTo>
                <a:lnTo>
                  <a:pt x="198932" y="469900"/>
                </a:lnTo>
                <a:lnTo>
                  <a:pt x="197078" y="469900"/>
                </a:lnTo>
                <a:lnTo>
                  <a:pt x="196672" y="457200"/>
                </a:lnTo>
                <a:close/>
              </a:path>
              <a:path w="4498975" h="3797300">
                <a:moveTo>
                  <a:pt x="243141" y="469900"/>
                </a:moveTo>
                <a:lnTo>
                  <a:pt x="205865" y="469900"/>
                </a:lnTo>
                <a:lnTo>
                  <a:pt x="202223" y="482600"/>
                </a:lnTo>
                <a:lnTo>
                  <a:pt x="241160" y="482600"/>
                </a:lnTo>
                <a:lnTo>
                  <a:pt x="243141" y="469900"/>
                </a:lnTo>
                <a:close/>
              </a:path>
              <a:path w="4498975" h="3797300">
                <a:moveTo>
                  <a:pt x="261264" y="457200"/>
                </a:moveTo>
                <a:lnTo>
                  <a:pt x="255197" y="469333"/>
                </a:lnTo>
                <a:lnTo>
                  <a:pt x="255066" y="469900"/>
                </a:lnTo>
                <a:lnTo>
                  <a:pt x="254203" y="469900"/>
                </a:lnTo>
                <a:lnTo>
                  <a:pt x="250799" y="482600"/>
                </a:lnTo>
                <a:lnTo>
                  <a:pt x="261632" y="482600"/>
                </a:lnTo>
                <a:lnTo>
                  <a:pt x="263638" y="469900"/>
                </a:lnTo>
                <a:lnTo>
                  <a:pt x="261264" y="457200"/>
                </a:lnTo>
                <a:close/>
              </a:path>
              <a:path w="4498975" h="3797300">
                <a:moveTo>
                  <a:pt x="199834" y="457200"/>
                </a:moveTo>
                <a:lnTo>
                  <a:pt x="199593" y="457200"/>
                </a:lnTo>
                <a:lnTo>
                  <a:pt x="197751" y="469900"/>
                </a:lnTo>
                <a:lnTo>
                  <a:pt x="198932" y="469900"/>
                </a:lnTo>
                <a:lnTo>
                  <a:pt x="199834" y="457200"/>
                </a:lnTo>
                <a:close/>
              </a:path>
              <a:path w="4498975" h="3797300">
                <a:moveTo>
                  <a:pt x="259118" y="444500"/>
                </a:moveTo>
                <a:lnTo>
                  <a:pt x="241211" y="444500"/>
                </a:lnTo>
                <a:lnTo>
                  <a:pt x="239750" y="457200"/>
                </a:lnTo>
                <a:lnTo>
                  <a:pt x="205854" y="457200"/>
                </a:lnTo>
                <a:lnTo>
                  <a:pt x="208066" y="469900"/>
                </a:lnTo>
                <a:lnTo>
                  <a:pt x="243738" y="469900"/>
                </a:lnTo>
                <a:lnTo>
                  <a:pt x="249212" y="457200"/>
                </a:lnTo>
                <a:lnTo>
                  <a:pt x="259118" y="444500"/>
                </a:lnTo>
                <a:close/>
              </a:path>
              <a:path w="4498975" h="3797300">
                <a:moveTo>
                  <a:pt x="258000" y="457200"/>
                </a:moveTo>
                <a:lnTo>
                  <a:pt x="250220" y="457200"/>
                </a:lnTo>
                <a:lnTo>
                  <a:pt x="252222" y="469900"/>
                </a:lnTo>
                <a:lnTo>
                  <a:pt x="254914" y="469900"/>
                </a:lnTo>
                <a:lnTo>
                  <a:pt x="255197" y="469333"/>
                </a:lnTo>
                <a:lnTo>
                  <a:pt x="258000" y="457200"/>
                </a:lnTo>
                <a:close/>
              </a:path>
              <a:path w="4498975" h="3797300">
                <a:moveTo>
                  <a:pt x="200798" y="455303"/>
                </a:moveTo>
                <a:lnTo>
                  <a:pt x="199644" y="457200"/>
                </a:lnTo>
                <a:lnTo>
                  <a:pt x="200736" y="457200"/>
                </a:lnTo>
                <a:lnTo>
                  <a:pt x="200798" y="455303"/>
                </a:lnTo>
                <a:close/>
              </a:path>
              <a:path w="4498975" h="3797300">
                <a:moveTo>
                  <a:pt x="207378" y="444500"/>
                </a:moveTo>
                <a:lnTo>
                  <a:pt x="200798" y="455303"/>
                </a:lnTo>
                <a:lnTo>
                  <a:pt x="200736" y="457200"/>
                </a:lnTo>
                <a:lnTo>
                  <a:pt x="207378" y="444500"/>
                </a:lnTo>
                <a:close/>
              </a:path>
              <a:path w="4498975" h="3797300">
                <a:moveTo>
                  <a:pt x="210391" y="444500"/>
                </a:moveTo>
                <a:lnTo>
                  <a:pt x="207378" y="444500"/>
                </a:lnTo>
                <a:lnTo>
                  <a:pt x="200736" y="457200"/>
                </a:lnTo>
                <a:lnTo>
                  <a:pt x="208945" y="457200"/>
                </a:lnTo>
                <a:lnTo>
                  <a:pt x="210391" y="444500"/>
                </a:lnTo>
                <a:close/>
              </a:path>
              <a:path w="4498975" h="3797300">
                <a:moveTo>
                  <a:pt x="236740" y="444500"/>
                </a:moveTo>
                <a:lnTo>
                  <a:pt x="214007" y="444500"/>
                </a:lnTo>
                <a:lnTo>
                  <a:pt x="213664" y="457200"/>
                </a:lnTo>
                <a:lnTo>
                  <a:pt x="235559" y="457200"/>
                </a:lnTo>
                <a:lnTo>
                  <a:pt x="236740" y="444500"/>
                </a:lnTo>
                <a:close/>
              </a:path>
              <a:path w="4498975" h="3797300">
                <a:moveTo>
                  <a:pt x="270484" y="444500"/>
                </a:moveTo>
                <a:lnTo>
                  <a:pt x="265612" y="444500"/>
                </a:lnTo>
                <a:lnTo>
                  <a:pt x="269710" y="457200"/>
                </a:lnTo>
                <a:lnTo>
                  <a:pt x="270484" y="444500"/>
                </a:lnTo>
                <a:close/>
              </a:path>
              <a:path w="4498975" h="3797300">
                <a:moveTo>
                  <a:pt x="207378" y="444500"/>
                </a:moveTo>
                <a:lnTo>
                  <a:pt x="201155" y="444500"/>
                </a:lnTo>
                <a:lnTo>
                  <a:pt x="200798" y="455303"/>
                </a:lnTo>
                <a:lnTo>
                  <a:pt x="207378" y="444500"/>
                </a:lnTo>
                <a:close/>
              </a:path>
              <a:path w="4498975" h="3797300">
                <a:moveTo>
                  <a:pt x="267347" y="431800"/>
                </a:moveTo>
                <a:lnTo>
                  <a:pt x="206387" y="431800"/>
                </a:lnTo>
                <a:lnTo>
                  <a:pt x="211785" y="444500"/>
                </a:lnTo>
                <a:lnTo>
                  <a:pt x="264236" y="444500"/>
                </a:lnTo>
                <a:lnTo>
                  <a:pt x="267347" y="431800"/>
                </a:lnTo>
                <a:close/>
              </a:path>
              <a:path w="4498975" h="3797300">
                <a:moveTo>
                  <a:pt x="274408" y="431800"/>
                </a:moveTo>
                <a:lnTo>
                  <a:pt x="270971" y="431800"/>
                </a:lnTo>
                <a:lnTo>
                  <a:pt x="270625" y="444500"/>
                </a:lnTo>
                <a:lnTo>
                  <a:pt x="274370" y="444500"/>
                </a:lnTo>
                <a:lnTo>
                  <a:pt x="274408" y="431800"/>
                </a:lnTo>
                <a:close/>
              </a:path>
              <a:path w="4498975" h="3797300">
                <a:moveTo>
                  <a:pt x="253306" y="419100"/>
                </a:moveTo>
                <a:lnTo>
                  <a:pt x="212509" y="419100"/>
                </a:lnTo>
                <a:lnTo>
                  <a:pt x="209740" y="431800"/>
                </a:lnTo>
                <a:lnTo>
                  <a:pt x="259321" y="431800"/>
                </a:lnTo>
                <a:lnTo>
                  <a:pt x="253306" y="419100"/>
                </a:lnTo>
                <a:close/>
              </a:path>
              <a:path w="4498975" h="3797300">
                <a:moveTo>
                  <a:pt x="268160" y="419100"/>
                </a:moveTo>
                <a:lnTo>
                  <a:pt x="264052" y="419100"/>
                </a:lnTo>
                <a:lnTo>
                  <a:pt x="259321" y="431800"/>
                </a:lnTo>
                <a:lnTo>
                  <a:pt x="268389" y="431800"/>
                </a:lnTo>
                <a:lnTo>
                  <a:pt x="268160" y="419100"/>
                </a:lnTo>
                <a:close/>
              </a:path>
              <a:path w="4498975" h="3797300">
                <a:moveTo>
                  <a:pt x="251520" y="406400"/>
                </a:moveTo>
                <a:lnTo>
                  <a:pt x="214249" y="406400"/>
                </a:lnTo>
                <a:lnTo>
                  <a:pt x="210781" y="419100"/>
                </a:lnTo>
                <a:lnTo>
                  <a:pt x="250472" y="419100"/>
                </a:lnTo>
                <a:lnTo>
                  <a:pt x="251520" y="406400"/>
                </a:lnTo>
                <a:close/>
              </a:path>
              <a:path w="4498975" h="3797300">
                <a:moveTo>
                  <a:pt x="271005" y="406400"/>
                </a:moveTo>
                <a:lnTo>
                  <a:pt x="256184" y="406400"/>
                </a:lnTo>
                <a:lnTo>
                  <a:pt x="256158" y="419100"/>
                </a:lnTo>
                <a:lnTo>
                  <a:pt x="263220" y="419100"/>
                </a:lnTo>
                <a:lnTo>
                  <a:pt x="271016" y="406645"/>
                </a:lnTo>
                <a:lnTo>
                  <a:pt x="271005" y="406400"/>
                </a:lnTo>
                <a:close/>
              </a:path>
              <a:path w="4498975" h="3797300">
                <a:moveTo>
                  <a:pt x="271153" y="409543"/>
                </a:moveTo>
                <a:lnTo>
                  <a:pt x="270637" y="419100"/>
                </a:lnTo>
                <a:lnTo>
                  <a:pt x="271602" y="419100"/>
                </a:lnTo>
                <a:lnTo>
                  <a:pt x="271153" y="409543"/>
                </a:lnTo>
                <a:close/>
              </a:path>
              <a:path w="4498975" h="3797300">
                <a:moveTo>
                  <a:pt x="273736" y="410695"/>
                </a:moveTo>
                <a:lnTo>
                  <a:pt x="271602" y="419100"/>
                </a:lnTo>
                <a:lnTo>
                  <a:pt x="278460" y="419100"/>
                </a:lnTo>
                <a:lnTo>
                  <a:pt x="273736" y="410695"/>
                </a:lnTo>
                <a:close/>
              </a:path>
              <a:path w="4498975" h="3797300">
                <a:moveTo>
                  <a:pt x="274827" y="406400"/>
                </a:moveTo>
                <a:lnTo>
                  <a:pt x="271322" y="406400"/>
                </a:lnTo>
                <a:lnTo>
                  <a:pt x="273736" y="410695"/>
                </a:lnTo>
                <a:lnTo>
                  <a:pt x="274827" y="406400"/>
                </a:lnTo>
                <a:close/>
              </a:path>
              <a:path w="4498975" h="3797300">
                <a:moveTo>
                  <a:pt x="271322" y="406400"/>
                </a:moveTo>
                <a:lnTo>
                  <a:pt x="271170" y="406400"/>
                </a:lnTo>
                <a:lnTo>
                  <a:pt x="271016" y="406645"/>
                </a:lnTo>
                <a:lnTo>
                  <a:pt x="271153" y="409543"/>
                </a:lnTo>
                <a:lnTo>
                  <a:pt x="271322" y="406400"/>
                </a:lnTo>
                <a:close/>
              </a:path>
              <a:path w="4498975" h="3797300">
                <a:moveTo>
                  <a:pt x="224180" y="393700"/>
                </a:moveTo>
                <a:lnTo>
                  <a:pt x="220980" y="393700"/>
                </a:lnTo>
                <a:lnTo>
                  <a:pt x="214706" y="406400"/>
                </a:lnTo>
                <a:lnTo>
                  <a:pt x="222084" y="406400"/>
                </a:lnTo>
                <a:lnTo>
                  <a:pt x="224180" y="393700"/>
                </a:lnTo>
                <a:close/>
              </a:path>
              <a:path w="4498975" h="3797300">
                <a:moveTo>
                  <a:pt x="278244" y="393700"/>
                </a:moveTo>
                <a:lnTo>
                  <a:pt x="229349" y="393700"/>
                </a:lnTo>
                <a:lnTo>
                  <a:pt x="229058" y="406400"/>
                </a:lnTo>
                <a:lnTo>
                  <a:pt x="271170" y="406400"/>
                </a:lnTo>
                <a:lnTo>
                  <a:pt x="278244" y="393700"/>
                </a:lnTo>
                <a:close/>
              </a:path>
              <a:path w="4498975" h="3797300">
                <a:moveTo>
                  <a:pt x="287951" y="393700"/>
                </a:moveTo>
                <a:lnTo>
                  <a:pt x="286551" y="393700"/>
                </a:lnTo>
                <a:lnTo>
                  <a:pt x="281711" y="406400"/>
                </a:lnTo>
                <a:lnTo>
                  <a:pt x="286520" y="406400"/>
                </a:lnTo>
                <a:lnTo>
                  <a:pt x="287951" y="393700"/>
                </a:lnTo>
                <a:close/>
              </a:path>
              <a:path w="4498975" h="3797300">
                <a:moveTo>
                  <a:pt x="268731" y="381000"/>
                </a:moveTo>
                <a:lnTo>
                  <a:pt x="242430" y="381000"/>
                </a:lnTo>
                <a:lnTo>
                  <a:pt x="229997" y="393700"/>
                </a:lnTo>
                <a:lnTo>
                  <a:pt x="267703" y="393700"/>
                </a:lnTo>
                <a:lnTo>
                  <a:pt x="268731" y="381000"/>
                </a:lnTo>
                <a:close/>
              </a:path>
              <a:path w="4498975" h="3797300">
                <a:moveTo>
                  <a:pt x="276189" y="392874"/>
                </a:moveTo>
                <a:lnTo>
                  <a:pt x="276174" y="393700"/>
                </a:lnTo>
                <a:lnTo>
                  <a:pt x="276707" y="393700"/>
                </a:lnTo>
                <a:lnTo>
                  <a:pt x="276189" y="392874"/>
                </a:lnTo>
                <a:close/>
              </a:path>
              <a:path w="4498975" h="3797300">
                <a:moveTo>
                  <a:pt x="285648" y="381000"/>
                </a:moveTo>
                <a:lnTo>
                  <a:pt x="280682" y="381000"/>
                </a:lnTo>
                <a:lnTo>
                  <a:pt x="280669" y="393700"/>
                </a:lnTo>
                <a:lnTo>
                  <a:pt x="282181" y="393700"/>
                </a:lnTo>
                <a:lnTo>
                  <a:pt x="285648" y="381000"/>
                </a:lnTo>
                <a:close/>
              </a:path>
              <a:path w="4498975" h="3797300">
                <a:moveTo>
                  <a:pt x="276403" y="381000"/>
                </a:moveTo>
                <a:lnTo>
                  <a:pt x="268731" y="381000"/>
                </a:lnTo>
                <a:lnTo>
                  <a:pt x="276189" y="392874"/>
                </a:lnTo>
                <a:lnTo>
                  <a:pt x="276403" y="381000"/>
                </a:lnTo>
                <a:close/>
              </a:path>
              <a:path w="4498975" h="3797300">
                <a:moveTo>
                  <a:pt x="290271" y="368300"/>
                </a:moveTo>
                <a:lnTo>
                  <a:pt x="229480" y="368300"/>
                </a:lnTo>
                <a:lnTo>
                  <a:pt x="227099" y="381000"/>
                </a:lnTo>
                <a:lnTo>
                  <a:pt x="290194" y="381000"/>
                </a:lnTo>
                <a:lnTo>
                  <a:pt x="290271" y="368300"/>
                </a:lnTo>
                <a:close/>
              </a:path>
              <a:path w="4498975" h="3797300">
                <a:moveTo>
                  <a:pt x="300977" y="355600"/>
                </a:moveTo>
                <a:lnTo>
                  <a:pt x="235203" y="355600"/>
                </a:lnTo>
                <a:lnTo>
                  <a:pt x="236321" y="368300"/>
                </a:lnTo>
                <a:lnTo>
                  <a:pt x="293293" y="368300"/>
                </a:lnTo>
                <a:lnTo>
                  <a:pt x="290194" y="381000"/>
                </a:lnTo>
                <a:lnTo>
                  <a:pt x="293981" y="381000"/>
                </a:lnTo>
                <a:lnTo>
                  <a:pt x="297691" y="368300"/>
                </a:lnTo>
                <a:lnTo>
                  <a:pt x="300977" y="355600"/>
                </a:lnTo>
                <a:close/>
              </a:path>
              <a:path w="4498975" h="3797300">
                <a:moveTo>
                  <a:pt x="259461" y="342900"/>
                </a:moveTo>
                <a:lnTo>
                  <a:pt x="237794" y="342900"/>
                </a:lnTo>
                <a:lnTo>
                  <a:pt x="236347" y="355600"/>
                </a:lnTo>
                <a:lnTo>
                  <a:pt x="256387" y="355600"/>
                </a:lnTo>
                <a:lnTo>
                  <a:pt x="259461" y="342900"/>
                </a:lnTo>
                <a:close/>
              </a:path>
              <a:path w="4498975" h="3797300">
                <a:moveTo>
                  <a:pt x="288429" y="342900"/>
                </a:moveTo>
                <a:lnTo>
                  <a:pt x="259461" y="342900"/>
                </a:lnTo>
                <a:lnTo>
                  <a:pt x="257848" y="355600"/>
                </a:lnTo>
                <a:lnTo>
                  <a:pt x="285089" y="355600"/>
                </a:lnTo>
                <a:lnTo>
                  <a:pt x="288429" y="342900"/>
                </a:lnTo>
                <a:close/>
              </a:path>
              <a:path w="4498975" h="3797300">
                <a:moveTo>
                  <a:pt x="301794" y="342900"/>
                </a:moveTo>
                <a:lnTo>
                  <a:pt x="298480" y="342900"/>
                </a:lnTo>
                <a:lnTo>
                  <a:pt x="298691" y="355600"/>
                </a:lnTo>
                <a:lnTo>
                  <a:pt x="303600" y="355600"/>
                </a:lnTo>
                <a:lnTo>
                  <a:pt x="301794" y="342900"/>
                </a:lnTo>
                <a:close/>
              </a:path>
              <a:path w="4498975" h="3797300">
                <a:moveTo>
                  <a:pt x="278079" y="330200"/>
                </a:moveTo>
                <a:lnTo>
                  <a:pt x="256806" y="330200"/>
                </a:lnTo>
                <a:lnTo>
                  <a:pt x="248031" y="342900"/>
                </a:lnTo>
                <a:lnTo>
                  <a:pt x="281114" y="342900"/>
                </a:lnTo>
                <a:lnTo>
                  <a:pt x="278079" y="330200"/>
                </a:lnTo>
                <a:close/>
              </a:path>
              <a:path w="4498975" h="3797300">
                <a:moveTo>
                  <a:pt x="301721" y="317500"/>
                </a:moveTo>
                <a:lnTo>
                  <a:pt x="272033" y="317500"/>
                </a:lnTo>
                <a:lnTo>
                  <a:pt x="267119" y="330200"/>
                </a:lnTo>
                <a:lnTo>
                  <a:pt x="284251" y="330200"/>
                </a:lnTo>
                <a:lnTo>
                  <a:pt x="281114" y="342900"/>
                </a:lnTo>
                <a:lnTo>
                  <a:pt x="295908" y="342900"/>
                </a:lnTo>
                <a:lnTo>
                  <a:pt x="298329" y="330200"/>
                </a:lnTo>
                <a:lnTo>
                  <a:pt x="301721" y="317500"/>
                </a:lnTo>
                <a:close/>
              </a:path>
              <a:path w="4498975" h="3797300">
                <a:moveTo>
                  <a:pt x="300812" y="330200"/>
                </a:moveTo>
                <a:lnTo>
                  <a:pt x="299415" y="342900"/>
                </a:lnTo>
                <a:lnTo>
                  <a:pt x="300812" y="330200"/>
                </a:lnTo>
                <a:close/>
              </a:path>
              <a:path w="4498975" h="3797300">
                <a:moveTo>
                  <a:pt x="262338" y="317500"/>
                </a:moveTo>
                <a:lnTo>
                  <a:pt x="252292" y="317500"/>
                </a:lnTo>
                <a:lnTo>
                  <a:pt x="250177" y="330200"/>
                </a:lnTo>
                <a:lnTo>
                  <a:pt x="265163" y="330200"/>
                </a:lnTo>
                <a:lnTo>
                  <a:pt x="262338" y="317500"/>
                </a:lnTo>
                <a:close/>
              </a:path>
              <a:path w="4498975" h="3797300">
                <a:moveTo>
                  <a:pt x="307909" y="317500"/>
                </a:moveTo>
                <a:lnTo>
                  <a:pt x="306235" y="317500"/>
                </a:lnTo>
                <a:lnTo>
                  <a:pt x="303199" y="330200"/>
                </a:lnTo>
                <a:lnTo>
                  <a:pt x="305851" y="330200"/>
                </a:lnTo>
                <a:lnTo>
                  <a:pt x="307909" y="317500"/>
                </a:lnTo>
                <a:close/>
              </a:path>
              <a:path w="4498975" h="3797300">
                <a:moveTo>
                  <a:pt x="315125" y="304800"/>
                </a:moveTo>
                <a:lnTo>
                  <a:pt x="309010" y="304800"/>
                </a:lnTo>
                <a:lnTo>
                  <a:pt x="310681" y="317500"/>
                </a:lnTo>
                <a:lnTo>
                  <a:pt x="311497" y="317500"/>
                </a:lnTo>
                <a:lnTo>
                  <a:pt x="314248" y="330200"/>
                </a:lnTo>
                <a:lnTo>
                  <a:pt x="317055" y="330200"/>
                </a:lnTo>
                <a:lnTo>
                  <a:pt x="315239" y="317500"/>
                </a:lnTo>
                <a:lnTo>
                  <a:pt x="315125" y="304800"/>
                </a:lnTo>
                <a:close/>
              </a:path>
              <a:path w="4498975" h="3797300">
                <a:moveTo>
                  <a:pt x="263855" y="304800"/>
                </a:moveTo>
                <a:lnTo>
                  <a:pt x="259885" y="304800"/>
                </a:lnTo>
                <a:lnTo>
                  <a:pt x="256527" y="317500"/>
                </a:lnTo>
                <a:lnTo>
                  <a:pt x="260845" y="317500"/>
                </a:lnTo>
                <a:lnTo>
                  <a:pt x="263855" y="304800"/>
                </a:lnTo>
                <a:close/>
              </a:path>
              <a:path w="4498975" h="3797300">
                <a:moveTo>
                  <a:pt x="270167" y="304800"/>
                </a:moveTo>
                <a:lnTo>
                  <a:pt x="267855" y="304800"/>
                </a:lnTo>
                <a:lnTo>
                  <a:pt x="268528" y="317500"/>
                </a:lnTo>
                <a:lnTo>
                  <a:pt x="270167" y="304800"/>
                </a:lnTo>
                <a:close/>
              </a:path>
              <a:path w="4498975" h="3797300">
                <a:moveTo>
                  <a:pt x="274307" y="304800"/>
                </a:moveTo>
                <a:lnTo>
                  <a:pt x="272795" y="317500"/>
                </a:lnTo>
                <a:lnTo>
                  <a:pt x="277393" y="317500"/>
                </a:lnTo>
                <a:lnTo>
                  <a:pt x="274307" y="304800"/>
                </a:lnTo>
                <a:close/>
              </a:path>
              <a:path w="4498975" h="3797300">
                <a:moveTo>
                  <a:pt x="310045" y="279400"/>
                </a:moveTo>
                <a:lnTo>
                  <a:pt x="269557" y="279400"/>
                </a:lnTo>
                <a:lnTo>
                  <a:pt x="268864" y="292100"/>
                </a:lnTo>
                <a:lnTo>
                  <a:pt x="282792" y="292100"/>
                </a:lnTo>
                <a:lnTo>
                  <a:pt x="280037" y="304800"/>
                </a:lnTo>
                <a:lnTo>
                  <a:pt x="277672" y="317500"/>
                </a:lnTo>
                <a:lnTo>
                  <a:pt x="303695" y="317500"/>
                </a:lnTo>
                <a:lnTo>
                  <a:pt x="309010" y="304800"/>
                </a:lnTo>
                <a:lnTo>
                  <a:pt x="321703" y="304800"/>
                </a:lnTo>
                <a:lnTo>
                  <a:pt x="320979" y="292100"/>
                </a:lnTo>
                <a:lnTo>
                  <a:pt x="310045" y="279400"/>
                </a:lnTo>
                <a:close/>
              </a:path>
              <a:path w="4498975" h="3797300">
                <a:moveTo>
                  <a:pt x="282368" y="292100"/>
                </a:moveTo>
                <a:lnTo>
                  <a:pt x="259343" y="292100"/>
                </a:lnTo>
                <a:lnTo>
                  <a:pt x="259372" y="304800"/>
                </a:lnTo>
                <a:lnTo>
                  <a:pt x="275196" y="304800"/>
                </a:lnTo>
                <a:lnTo>
                  <a:pt x="282368" y="292100"/>
                </a:lnTo>
                <a:close/>
              </a:path>
              <a:path w="4498975" h="3797300">
                <a:moveTo>
                  <a:pt x="266260" y="279938"/>
                </a:moveTo>
                <a:lnTo>
                  <a:pt x="263791" y="292100"/>
                </a:lnTo>
                <a:lnTo>
                  <a:pt x="265226" y="292100"/>
                </a:lnTo>
                <a:lnTo>
                  <a:pt x="266260" y="279938"/>
                </a:lnTo>
                <a:close/>
              </a:path>
              <a:path w="4498975" h="3797300">
                <a:moveTo>
                  <a:pt x="266369" y="279400"/>
                </a:moveTo>
                <a:lnTo>
                  <a:pt x="266260" y="279938"/>
                </a:lnTo>
                <a:lnTo>
                  <a:pt x="266369" y="279400"/>
                </a:lnTo>
                <a:close/>
              </a:path>
              <a:path w="4498975" h="3797300">
                <a:moveTo>
                  <a:pt x="273596" y="266700"/>
                </a:moveTo>
                <a:lnTo>
                  <a:pt x="269392" y="266700"/>
                </a:lnTo>
                <a:lnTo>
                  <a:pt x="268249" y="279400"/>
                </a:lnTo>
                <a:lnTo>
                  <a:pt x="273735" y="279400"/>
                </a:lnTo>
                <a:lnTo>
                  <a:pt x="273596" y="266700"/>
                </a:lnTo>
                <a:close/>
              </a:path>
              <a:path w="4498975" h="3797300">
                <a:moveTo>
                  <a:pt x="316344" y="266700"/>
                </a:moveTo>
                <a:lnTo>
                  <a:pt x="276339" y="266700"/>
                </a:lnTo>
                <a:lnTo>
                  <a:pt x="273735" y="279400"/>
                </a:lnTo>
                <a:lnTo>
                  <a:pt x="315328" y="279400"/>
                </a:lnTo>
                <a:lnTo>
                  <a:pt x="316344" y="266700"/>
                </a:lnTo>
                <a:close/>
              </a:path>
              <a:path w="4498975" h="3797300">
                <a:moveTo>
                  <a:pt x="324497" y="266700"/>
                </a:moveTo>
                <a:lnTo>
                  <a:pt x="319062" y="279400"/>
                </a:lnTo>
                <a:lnTo>
                  <a:pt x="327266" y="279400"/>
                </a:lnTo>
                <a:lnTo>
                  <a:pt x="324497" y="266700"/>
                </a:lnTo>
                <a:close/>
              </a:path>
              <a:path w="4498975" h="3797300">
                <a:moveTo>
                  <a:pt x="321767" y="254000"/>
                </a:moveTo>
                <a:lnTo>
                  <a:pt x="272427" y="254000"/>
                </a:lnTo>
                <a:lnTo>
                  <a:pt x="266407" y="266700"/>
                </a:lnTo>
                <a:lnTo>
                  <a:pt x="318643" y="266700"/>
                </a:lnTo>
                <a:lnTo>
                  <a:pt x="321767" y="254000"/>
                </a:lnTo>
                <a:close/>
              </a:path>
              <a:path w="4498975" h="3797300">
                <a:moveTo>
                  <a:pt x="330779" y="241300"/>
                </a:moveTo>
                <a:lnTo>
                  <a:pt x="284022" y="241300"/>
                </a:lnTo>
                <a:lnTo>
                  <a:pt x="278155" y="254000"/>
                </a:lnTo>
                <a:lnTo>
                  <a:pt x="321767" y="254000"/>
                </a:lnTo>
                <a:lnTo>
                  <a:pt x="325424" y="266700"/>
                </a:lnTo>
                <a:lnTo>
                  <a:pt x="329882" y="266700"/>
                </a:lnTo>
                <a:lnTo>
                  <a:pt x="329671" y="254000"/>
                </a:lnTo>
                <a:lnTo>
                  <a:pt x="330779" y="241300"/>
                </a:lnTo>
                <a:close/>
              </a:path>
              <a:path w="4498975" h="3797300">
                <a:moveTo>
                  <a:pt x="342633" y="241300"/>
                </a:moveTo>
                <a:lnTo>
                  <a:pt x="339839" y="254000"/>
                </a:lnTo>
                <a:lnTo>
                  <a:pt x="339483" y="254000"/>
                </a:lnTo>
                <a:lnTo>
                  <a:pt x="339636" y="266700"/>
                </a:lnTo>
                <a:lnTo>
                  <a:pt x="349059" y="254000"/>
                </a:lnTo>
                <a:lnTo>
                  <a:pt x="342633" y="241300"/>
                </a:lnTo>
                <a:close/>
              </a:path>
              <a:path w="4498975" h="3797300">
                <a:moveTo>
                  <a:pt x="298665" y="228600"/>
                </a:moveTo>
                <a:lnTo>
                  <a:pt x="282142" y="228600"/>
                </a:lnTo>
                <a:lnTo>
                  <a:pt x="280873" y="241300"/>
                </a:lnTo>
                <a:lnTo>
                  <a:pt x="295694" y="241300"/>
                </a:lnTo>
                <a:lnTo>
                  <a:pt x="298665" y="228600"/>
                </a:lnTo>
                <a:close/>
              </a:path>
              <a:path w="4498975" h="3797300">
                <a:moveTo>
                  <a:pt x="352883" y="215900"/>
                </a:moveTo>
                <a:lnTo>
                  <a:pt x="347756" y="215900"/>
                </a:lnTo>
                <a:lnTo>
                  <a:pt x="345774" y="228600"/>
                </a:lnTo>
                <a:lnTo>
                  <a:pt x="298665" y="228600"/>
                </a:lnTo>
                <a:lnTo>
                  <a:pt x="298399" y="241300"/>
                </a:lnTo>
                <a:lnTo>
                  <a:pt x="345046" y="241300"/>
                </a:lnTo>
                <a:lnTo>
                  <a:pt x="348861" y="228600"/>
                </a:lnTo>
                <a:lnTo>
                  <a:pt x="352883" y="215900"/>
                </a:lnTo>
                <a:close/>
              </a:path>
              <a:path w="4498975" h="3797300">
                <a:moveTo>
                  <a:pt x="289560" y="215900"/>
                </a:moveTo>
                <a:lnTo>
                  <a:pt x="288734" y="228600"/>
                </a:lnTo>
                <a:lnTo>
                  <a:pt x="294027" y="228600"/>
                </a:lnTo>
                <a:lnTo>
                  <a:pt x="289560" y="215900"/>
                </a:lnTo>
                <a:close/>
              </a:path>
              <a:path w="4498975" h="3797300">
                <a:moveTo>
                  <a:pt x="333781" y="215900"/>
                </a:moveTo>
                <a:lnTo>
                  <a:pt x="295084" y="215900"/>
                </a:lnTo>
                <a:lnTo>
                  <a:pt x="303809" y="228600"/>
                </a:lnTo>
                <a:lnTo>
                  <a:pt x="336245" y="228600"/>
                </a:lnTo>
                <a:lnTo>
                  <a:pt x="333781" y="215900"/>
                </a:lnTo>
                <a:close/>
              </a:path>
              <a:path w="4498975" h="3797300">
                <a:moveTo>
                  <a:pt x="342836" y="215900"/>
                </a:moveTo>
                <a:lnTo>
                  <a:pt x="341414" y="215900"/>
                </a:lnTo>
                <a:lnTo>
                  <a:pt x="339623" y="228600"/>
                </a:lnTo>
                <a:lnTo>
                  <a:pt x="342315" y="228600"/>
                </a:lnTo>
                <a:lnTo>
                  <a:pt x="342836" y="215900"/>
                </a:lnTo>
                <a:close/>
              </a:path>
              <a:path w="4498975" h="3797300">
                <a:moveTo>
                  <a:pt x="293357" y="203200"/>
                </a:moveTo>
                <a:lnTo>
                  <a:pt x="294500" y="215900"/>
                </a:lnTo>
                <a:lnTo>
                  <a:pt x="299389" y="215900"/>
                </a:lnTo>
                <a:lnTo>
                  <a:pt x="293357" y="203200"/>
                </a:lnTo>
                <a:close/>
              </a:path>
              <a:path w="4498975" h="3797300">
                <a:moveTo>
                  <a:pt x="349935" y="203200"/>
                </a:moveTo>
                <a:lnTo>
                  <a:pt x="296633" y="203200"/>
                </a:lnTo>
                <a:lnTo>
                  <a:pt x="299389" y="215900"/>
                </a:lnTo>
                <a:lnTo>
                  <a:pt x="353202" y="215900"/>
                </a:lnTo>
                <a:lnTo>
                  <a:pt x="349935" y="203200"/>
                </a:lnTo>
                <a:close/>
              </a:path>
              <a:path w="4498975" h="3797300">
                <a:moveTo>
                  <a:pt x="302679" y="190500"/>
                </a:moveTo>
                <a:lnTo>
                  <a:pt x="294271" y="203200"/>
                </a:lnTo>
                <a:lnTo>
                  <a:pt x="308330" y="203200"/>
                </a:lnTo>
                <a:lnTo>
                  <a:pt x="302679" y="190500"/>
                </a:lnTo>
                <a:close/>
              </a:path>
              <a:path w="4498975" h="3797300">
                <a:moveTo>
                  <a:pt x="340504" y="190500"/>
                </a:moveTo>
                <a:lnTo>
                  <a:pt x="308978" y="190500"/>
                </a:lnTo>
                <a:lnTo>
                  <a:pt x="308330" y="203200"/>
                </a:lnTo>
                <a:lnTo>
                  <a:pt x="340480" y="203200"/>
                </a:lnTo>
                <a:lnTo>
                  <a:pt x="340504" y="190500"/>
                </a:lnTo>
                <a:close/>
              </a:path>
              <a:path w="4498975" h="3797300">
                <a:moveTo>
                  <a:pt x="349569" y="190500"/>
                </a:moveTo>
                <a:lnTo>
                  <a:pt x="344043" y="190500"/>
                </a:lnTo>
                <a:lnTo>
                  <a:pt x="343230" y="203200"/>
                </a:lnTo>
                <a:lnTo>
                  <a:pt x="349442" y="203200"/>
                </a:lnTo>
                <a:lnTo>
                  <a:pt x="349569" y="190500"/>
                </a:lnTo>
                <a:close/>
              </a:path>
              <a:path w="4498975" h="3797300">
                <a:moveTo>
                  <a:pt x="355549" y="188202"/>
                </a:moveTo>
                <a:lnTo>
                  <a:pt x="354088" y="190500"/>
                </a:lnTo>
                <a:lnTo>
                  <a:pt x="354304" y="203200"/>
                </a:lnTo>
                <a:lnTo>
                  <a:pt x="358927" y="203200"/>
                </a:lnTo>
                <a:lnTo>
                  <a:pt x="367258" y="190500"/>
                </a:lnTo>
                <a:lnTo>
                  <a:pt x="355701" y="190500"/>
                </a:lnTo>
                <a:lnTo>
                  <a:pt x="355549" y="188202"/>
                </a:lnTo>
                <a:close/>
              </a:path>
              <a:path w="4498975" h="3797300">
                <a:moveTo>
                  <a:pt x="361327" y="165100"/>
                </a:moveTo>
                <a:lnTo>
                  <a:pt x="307751" y="165100"/>
                </a:lnTo>
                <a:lnTo>
                  <a:pt x="304337" y="177800"/>
                </a:lnTo>
                <a:lnTo>
                  <a:pt x="303161" y="190500"/>
                </a:lnTo>
                <a:lnTo>
                  <a:pt x="305536" y="177800"/>
                </a:lnTo>
                <a:lnTo>
                  <a:pt x="356400" y="177800"/>
                </a:lnTo>
                <a:lnTo>
                  <a:pt x="361327" y="165100"/>
                </a:lnTo>
                <a:close/>
              </a:path>
              <a:path w="4498975" h="3797300">
                <a:moveTo>
                  <a:pt x="354812" y="177800"/>
                </a:moveTo>
                <a:lnTo>
                  <a:pt x="305536" y="177800"/>
                </a:lnTo>
                <a:lnTo>
                  <a:pt x="310719" y="190500"/>
                </a:lnTo>
                <a:lnTo>
                  <a:pt x="351098" y="190500"/>
                </a:lnTo>
                <a:lnTo>
                  <a:pt x="354812" y="177800"/>
                </a:lnTo>
                <a:close/>
              </a:path>
              <a:path w="4498975" h="3797300">
                <a:moveTo>
                  <a:pt x="357502" y="185132"/>
                </a:moveTo>
                <a:lnTo>
                  <a:pt x="355549" y="188202"/>
                </a:lnTo>
                <a:lnTo>
                  <a:pt x="355701" y="190500"/>
                </a:lnTo>
                <a:lnTo>
                  <a:pt x="357314" y="190500"/>
                </a:lnTo>
                <a:lnTo>
                  <a:pt x="357502" y="185132"/>
                </a:lnTo>
                <a:close/>
              </a:path>
              <a:path w="4498975" h="3797300">
                <a:moveTo>
                  <a:pt x="362165" y="177800"/>
                </a:moveTo>
                <a:lnTo>
                  <a:pt x="357502" y="185132"/>
                </a:lnTo>
                <a:lnTo>
                  <a:pt x="357314" y="190500"/>
                </a:lnTo>
                <a:lnTo>
                  <a:pt x="362953" y="190500"/>
                </a:lnTo>
                <a:lnTo>
                  <a:pt x="362165" y="177800"/>
                </a:lnTo>
                <a:close/>
              </a:path>
              <a:path w="4498975" h="3797300">
                <a:moveTo>
                  <a:pt x="357758" y="177800"/>
                </a:moveTo>
                <a:lnTo>
                  <a:pt x="354863" y="177800"/>
                </a:lnTo>
                <a:lnTo>
                  <a:pt x="355549" y="188202"/>
                </a:lnTo>
                <a:lnTo>
                  <a:pt x="357502" y="185132"/>
                </a:lnTo>
                <a:lnTo>
                  <a:pt x="357758" y="177800"/>
                </a:lnTo>
                <a:close/>
              </a:path>
              <a:path w="4498975" h="3797300">
                <a:moveTo>
                  <a:pt x="369493" y="165100"/>
                </a:moveTo>
                <a:lnTo>
                  <a:pt x="361327" y="165100"/>
                </a:lnTo>
                <a:lnTo>
                  <a:pt x="366661" y="177800"/>
                </a:lnTo>
                <a:lnTo>
                  <a:pt x="375691" y="177800"/>
                </a:lnTo>
                <a:lnTo>
                  <a:pt x="375727" y="175558"/>
                </a:lnTo>
                <a:lnTo>
                  <a:pt x="369493" y="165100"/>
                </a:lnTo>
                <a:close/>
              </a:path>
              <a:path w="4498975" h="3797300">
                <a:moveTo>
                  <a:pt x="375727" y="175558"/>
                </a:moveTo>
                <a:lnTo>
                  <a:pt x="375691" y="177800"/>
                </a:lnTo>
                <a:lnTo>
                  <a:pt x="376157" y="176281"/>
                </a:lnTo>
                <a:lnTo>
                  <a:pt x="375727" y="175558"/>
                </a:lnTo>
                <a:close/>
              </a:path>
              <a:path w="4498975" h="3797300">
                <a:moveTo>
                  <a:pt x="376157" y="176281"/>
                </a:moveTo>
                <a:lnTo>
                  <a:pt x="375691" y="177800"/>
                </a:lnTo>
                <a:lnTo>
                  <a:pt x="377063" y="177800"/>
                </a:lnTo>
                <a:lnTo>
                  <a:pt x="376157" y="176281"/>
                </a:lnTo>
                <a:close/>
              </a:path>
              <a:path w="4498975" h="3797300">
                <a:moveTo>
                  <a:pt x="379590" y="165100"/>
                </a:moveTo>
                <a:lnTo>
                  <a:pt x="375894" y="165100"/>
                </a:lnTo>
                <a:lnTo>
                  <a:pt x="375727" y="175558"/>
                </a:lnTo>
                <a:lnTo>
                  <a:pt x="376157" y="176281"/>
                </a:lnTo>
                <a:lnTo>
                  <a:pt x="379590" y="165100"/>
                </a:lnTo>
                <a:close/>
              </a:path>
              <a:path w="4498975" h="3797300">
                <a:moveTo>
                  <a:pt x="316712" y="152400"/>
                </a:moveTo>
                <a:lnTo>
                  <a:pt x="312257" y="165100"/>
                </a:lnTo>
                <a:lnTo>
                  <a:pt x="319417" y="165100"/>
                </a:lnTo>
                <a:lnTo>
                  <a:pt x="316712" y="152400"/>
                </a:lnTo>
                <a:close/>
              </a:path>
              <a:path w="4498975" h="3797300">
                <a:moveTo>
                  <a:pt x="335673" y="152400"/>
                </a:moveTo>
                <a:lnTo>
                  <a:pt x="324227" y="152400"/>
                </a:lnTo>
                <a:lnTo>
                  <a:pt x="322905" y="165100"/>
                </a:lnTo>
                <a:lnTo>
                  <a:pt x="333336" y="165100"/>
                </a:lnTo>
                <a:lnTo>
                  <a:pt x="335673" y="152400"/>
                </a:lnTo>
                <a:close/>
              </a:path>
              <a:path w="4498975" h="3797300">
                <a:moveTo>
                  <a:pt x="373875" y="152400"/>
                </a:moveTo>
                <a:lnTo>
                  <a:pt x="335673" y="152400"/>
                </a:lnTo>
                <a:lnTo>
                  <a:pt x="337819" y="165100"/>
                </a:lnTo>
                <a:lnTo>
                  <a:pt x="375348" y="165100"/>
                </a:lnTo>
                <a:lnTo>
                  <a:pt x="373875" y="152400"/>
                </a:lnTo>
                <a:close/>
              </a:path>
              <a:path w="4498975" h="3797300">
                <a:moveTo>
                  <a:pt x="368007" y="139700"/>
                </a:moveTo>
                <a:lnTo>
                  <a:pt x="322268" y="139700"/>
                </a:lnTo>
                <a:lnTo>
                  <a:pt x="321860" y="152400"/>
                </a:lnTo>
                <a:lnTo>
                  <a:pt x="367906" y="152400"/>
                </a:lnTo>
                <a:lnTo>
                  <a:pt x="368007" y="139700"/>
                </a:lnTo>
                <a:close/>
              </a:path>
              <a:path w="4498975" h="3797300">
                <a:moveTo>
                  <a:pt x="372765" y="139700"/>
                </a:moveTo>
                <a:lnTo>
                  <a:pt x="368007" y="139700"/>
                </a:lnTo>
                <a:lnTo>
                  <a:pt x="367906" y="152400"/>
                </a:lnTo>
                <a:lnTo>
                  <a:pt x="369332" y="152400"/>
                </a:lnTo>
                <a:lnTo>
                  <a:pt x="372765" y="139700"/>
                </a:lnTo>
                <a:close/>
              </a:path>
              <a:path w="4498975" h="3797300">
                <a:moveTo>
                  <a:pt x="374977" y="139700"/>
                </a:moveTo>
                <a:lnTo>
                  <a:pt x="372765" y="139700"/>
                </a:lnTo>
                <a:lnTo>
                  <a:pt x="369332" y="152400"/>
                </a:lnTo>
                <a:lnTo>
                  <a:pt x="373092" y="152400"/>
                </a:lnTo>
                <a:lnTo>
                  <a:pt x="374977" y="139700"/>
                </a:lnTo>
                <a:close/>
              </a:path>
              <a:path w="4498975" h="3797300">
                <a:moveTo>
                  <a:pt x="339729" y="127000"/>
                </a:moveTo>
                <a:lnTo>
                  <a:pt x="326275" y="127000"/>
                </a:lnTo>
                <a:lnTo>
                  <a:pt x="323191" y="139700"/>
                </a:lnTo>
                <a:lnTo>
                  <a:pt x="346379" y="139700"/>
                </a:lnTo>
                <a:lnTo>
                  <a:pt x="339729" y="127000"/>
                </a:lnTo>
                <a:close/>
              </a:path>
              <a:path w="4498975" h="3797300">
                <a:moveTo>
                  <a:pt x="362329" y="127000"/>
                </a:moveTo>
                <a:lnTo>
                  <a:pt x="339729" y="127000"/>
                </a:lnTo>
                <a:lnTo>
                  <a:pt x="346379" y="139700"/>
                </a:lnTo>
                <a:lnTo>
                  <a:pt x="367288" y="139700"/>
                </a:lnTo>
                <a:lnTo>
                  <a:pt x="362329" y="127000"/>
                </a:lnTo>
                <a:close/>
              </a:path>
              <a:path w="4498975" h="3797300">
                <a:moveTo>
                  <a:pt x="373710" y="127000"/>
                </a:moveTo>
                <a:lnTo>
                  <a:pt x="362329" y="127000"/>
                </a:lnTo>
                <a:lnTo>
                  <a:pt x="367288" y="139700"/>
                </a:lnTo>
                <a:lnTo>
                  <a:pt x="371335" y="139700"/>
                </a:lnTo>
                <a:lnTo>
                  <a:pt x="373710" y="127000"/>
                </a:lnTo>
                <a:close/>
              </a:path>
              <a:path w="4498975" h="3797300">
                <a:moveTo>
                  <a:pt x="373710" y="127000"/>
                </a:moveTo>
                <a:lnTo>
                  <a:pt x="371335" y="139700"/>
                </a:lnTo>
                <a:lnTo>
                  <a:pt x="376478" y="139700"/>
                </a:lnTo>
                <a:lnTo>
                  <a:pt x="373710" y="127000"/>
                </a:lnTo>
                <a:close/>
              </a:path>
              <a:path w="4498975" h="3797300">
                <a:moveTo>
                  <a:pt x="386651" y="127000"/>
                </a:moveTo>
                <a:lnTo>
                  <a:pt x="373710" y="127000"/>
                </a:lnTo>
                <a:lnTo>
                  <a:pt x="376478" y="139700"/>
                </a:lnTo>
                <a:lnTo>
                  <a:pt x="380822" y="139700"/>
                </a:lnTo>
                <a:lnTo>
                  <a:pt x="384142" y="134378"/>
                </a:lnTo>
                <a:lnTo>
                  <a:pt x="386651" y="127000"/>
                </a:lnTo>
                <a:close/>
              </a:path>
              <a:path w="4498975" h="3797300">
                <a:moveTo>
                  <a:pt x="384142" y="134378"/>
                </a:moveTo>
                <a:lnTo>
                  <a:pt x="380822" y="139700"/>
                </a:lnTo>
                <a:lnTo>
                  <a:pt x="382333" y="139700"/>
                </a:lnTo>
                <a:lnTo>
                  <a:pt x="384142" y="134378"/>
                </a:lnTo>
                <a:close/>
              </a:path>
              <a:path w="4498975" h="3797300">
                <a:moveTo>
                  <a:pt x="398094" y="127000"/>
                </a:moveTo>
                <a:lnTo>
                  <a:pt x="388747" y="127000"/>
                </a:lnTo>
                <a:lnTo>
                  <a:pt x="384142" y="134378"/>
                </a:lnTo>
                <a:lnTo>
                  <a:pt x="382333" y="139700"/>
                </a:lnTo>
                <a:lnTo>
                  <a:pt x="394347" y="139700"/>
                </a:lnTo>
                <a:lnTo>
                  <a:pt x="398094" y="127000"/>
                </a:lnTo>
                <a:close/>
              </a:path>
              <a:path w="4498975" h="3797300">
                <a:moveTo>
                  <a:pt x="333692" y="114300"/>
                </a:moveTo>
                <a:lnTo>
                  <a:pt x="330403" y="114300"/>
                </a:lnTo>
                <a:lnTo>
                  <a:pt x="330873" y="127000"/>
                </a:lnTo>
                <a:lnTo>
                  <a:pt x="333692" y="114300"/>
                </a:lnTo>
                <a:close/>
              </a:path>
              <a:path w="4498975" h="3797300">
                <a:moveTo>
                  <a:pt x="349389" y="114300"/>
                </a:moveTo>
                <a:lnTo>
                  <a:pt x="340474" y="114300"/>
                </a:lnTo>
                <a:lnTo>
                  <a:pt x="339873" y="127000"/>
                </a:lnTo>
                <a:lnTo>
                  <a:pt x="342049" y="127000"/>
                </a:lnTo>
                <a:lnTo>
                  <a:pt x="349389" y="114300"/>
                </a:lnTo>
                <a:close/>
              </a:path>
              <a:path w="4498975" h="3797300">
                <a:moveTo>
                  <a:pt x="353745" y="114300"/>
                </a:moveTo>
                <a:lnTo>
                  <a:pt x="349389" y="114300"/>
                </a:lnTo>
                <a:lnTo>
                  <a:pt x="342049" y="127000"/>
                </a:lnTo>
                <a:lnTo>
                  <a:pt x="356834" y="127000"/>
                </a:lnTo>
                <a:lnTo>
                  <a:pt x="353745" y="114300"/>
                </a:lnTo>
                <a:close/>
              </a:path>
              <a:path w="4498975" h="3797300">
                <a:moveTo>
                  <a:pt x="376326" y="114300"/>
                </a:moveTo>
                <a:lnTo>
                  <a:pt x="353745" y="114300"/>
                </a:lnTo>
                <a:lnTo>
                  <a:pt x="356834" y="127000"/>
                </a:lnTo>
                <a:lnTo>
                  <a:pt x="367080" y="127000"/>
                </a:lnTo>
                <a:lnTo>
                  <a:pt x="376326" y="114300"/>
                </a:lnTo>
                <a:close/>
              </a:path>
              <a:path w="4498975" h="3797300">
                <a:moveTo>
                  <a:pt x="386784" y="101600"/>
                </a:moveTo>
                <a:lnTo>
                  <a:pt x="347014" y="101600"/>
                </a:lnTo>
                <a:lnTo>
                  <a:pt x="346989" y="114300"/>
                </a:lnTo>
                <a:lnTo>
                  <a:pt x="376326" y="114300"/>
                </a:lnTo>
                <a:lnTo>
                  <a:pt x="377278" y="127000"/>
                </a:lnTo>
                <a:lnTo>
                  <a:pt x="383539" y="127000"/>
                </a:lnTo>
                <a:lnTo>
                  <a:pt x="383163" y="114300"/>
                </a:lnTo>
                <a:lnTo>
                  <a:pt x="386784" y="101600"/>
                </a:lnTo>
                <a:close/>
              </a:path>
              <a:path w="4498975" h="3797300">
                <a:moveTo>
                  <a:pt x="405422" y="101600"/>
                </a:moveTo>
                <a:lnTo>
                  <a:pt x="394220" y="101600"/>
                </a:lnTo>
                <a:lnTo>
                  <a:pt x="396709" y="114300"/>
                </a:lnTo>
                <a:lnTo>
                  <a:pt x="393860" y="114300"/>
                </a:lnTo>
                <a:lnTo>
                  <a:pt x="388879" y="127000"/>
                </a:lnTo>
                <a:lnTo>
                  <a:pt x="398652" y="127000"/>
                </a:lnTo>
                <a:lnTo>
                  <a:pt x="405422" y="101600"/>
                </a:lnTo>
                <a:close/>
              </a:path>
              <a:path w="4498975" h="3797300">
                <a:moveTo>
                  <a:pt x="344893" y="101600"/>
                </a:moveTo>
                <a:lnTo>
                  <a:pt x="333349" y="101600"/>
                </a:lnTo>
                <a:lnTo>
                  <a:pt x="335648" y="114300"/>
                </a:lnTo>
                <a:lnTo>
                  <a:pt x="346989" y="114300"/>
                </a:lnTo>
                <a:lnTo>
                  <a:pt x="344893" y="101600"/>
                </a:lnTo>
                <a:close/>
              </a:path>
              <a:path w="4498975" h="3797300">
                <a:moveTo>
                  <a:pt x="394220" y="101600"/>
                </a:moveTo>
                <a:lnTo>
                  <a:pt x="390958" y="101600"/>
                </a:lnTo>
                <a:lnTo>
                  <a:pt x="392239" y="114300"/>
                </a:lnTo>
                <a:lnTo>
                  <a:pt x="394220" y="101600"/>
                </a:lnTo>
                <a:close/>
              </a:path>
              <a:path w="4498975" h="3797300">
                <a:moveTo>
                  <a:pt x="339293" y="88900"/>
                </a:moveTo>
                <a:lnTo>
                  <a:pt x="337108" y="101600"/>
                </a:lnTo>
                <a:lnTo>
                  <a:pt x="337807" y="101600"/>
                </a:lnTo>
                <a:lnTo>
                  <a:pt x="339293" y="88900"/>
                </a:lnTo>
                <a:close/>
              </a:path>
              <a:path w="4498975" h="3797300">
                <a:moveTo>
                  <a:pt x="398513" y="88900"/>
                </a:moveTo>
                <a:lnTo>
                  <a:pt x="342383" y="88900"/>
                </a:lnTo>
                <a:lnTo>
                  <a:pt x="342792" y="101600"/>
                </a:lnTo>
                <a:lnTo>
                  <a:pt x="396506" y="101600"/>
                </a:lnTo>
                <a:lnTo>
                  <a:pt x="398513" y="88900"/>
                </a:lnTo>
                <a:close/>
              </a:path>
              <a:path w="4498975" h="3797300">
                <a:moveTo>
                  <a:pt x="406057" y="88900"/>
                </a:moveTo>
                <a:lnTo>
                  <a:pt x="398513" y="88900"/>
                </a:lnTo>
                <a:lnTo>
                  <a:pt x="403847" y="101600"/>
                </a:lnTo>
                <a:lnTo>
                  <a:pt x="406057" y="88900"/>
                </a:lnTo>
                <a:close/>
              </a:path>
              <a:path w="4498975" h="3797300">
                <a:moveTo>
                  <a:pt x="411340" y="88900"/>
                </a:moveTo>
                <a:lnTo>
                  <a:pt x="407987" y="88900"/>
                </a:lnTo>
                <a:lnTo>
                  <a:pt x="404672" y="101600"/>
                </a:lnTo>
                <a:lnTo>
                  <a:pt x="412495" y="101600"/>
                </a:lnTo>
                <a:lnTo>
                  <a:pt x="411340" y="88900"/>
                </a:lnTo>
                <a:close/>
              </a:path>
              <a:path w="4498975" h="3797300">
                <a:moveTo>
                  <a:pt x="352310" y="76200"/>
                </a:moveTo>
                <a:lnTo>
                  <a:pt x="346176" y="76200"/>
                </a:lnTo>
                <a:lnTo>
                  <a:pt x="343255" y="88900"/>
                </a:lnTo>
                <a:lnTo>
                  <a:pt x="352996" y="88900"/>
                </a:lnTo>
                <a:lnTo>
                  <a:pt x="352310" y="76200"/>
                </a:lnTo>
                <a:close/>
              </a:path>
              <a:path w="4498975" h="3797300">
                <a:moveTo>
                  <a:pt x="409143" y="76200"/>
                </a:moveTo>
                <a:lnTo>
                  <a:pt x="354876" y="76200"/>
                </a:lnTo>
                <a:lnTo>
                  <a:pt x="355333" y="88900"/>
                </a:lnTo>
                <a:lnTo>
                  <a:pt x="405041" y="88900"/>
                </a:lnTo>
                <a:lnTo>
                  <a:pt x="409143" y="76200"/>
                </a:lnTo>
                <a:close/>
              </a:path>
              <a:path w="4498975" h="3797300">
                <a:moveTo>
                  <a:pt x="401027" y="63500"/>
                </a:moveTo>
                <a:lnTo>
                  <a:pt x="352526" y="63500"/>
                </a:lnTo>
                <a:lnTo>
                  <a:pt x="354406" y="76200"/>
                </a:lnTo>
                <a:lnTo>
                  <a:pt x="401218" y="76200"/>
                </a:lnTo>
                <a:lnTo>
                  <a:pt x="401027" y="63500"/>
                </a:lnTo>
                <a:close/>
              </a:path>
              <a:path w="4498975" h="3797300">
                <a:moveTo>
                  <a:pt x="419239" y="63500"/>
                </a:moveTo>
                <a:lnTo>
                  <a:pt x="407009" y="63500"/>
                </a:lnTo>
                <a:lnTo>
                  <a:pt x="406501" y="76200"/>
                </a:lnTo>
                <a:lnTo>
                  <a:pt x="414375" y="76200"/>
                </a:lnTo>
                <a:lnTo>
                  <a:pt x="419239" y="63500"/>
                </a:lnTo>
                <a:close/>
              </a:path>
              <a:path w="4498975" h="3797300">
                <a:moveTo>
                  <a:pt x="415289" y="50800"/>
                </a:moveTo>
                <a:lnTo>
                  <a:pt x="357974" y="50800"/>
                </a:lnTo>
                <a:lnTo>
                  <a:pt x="361124" y="63500"/>
                </a:lnTo>
                <a:lnTo>
                  <a:pt x="407111" y="63500"/>
                </a:lnTo>
                <a:lnTo>
                  <a:pt x="415289" y="50800"/>
                </a:lnTo>
                <a:close/>
              </a:path>
              <a:path w="4498975" h="3797300">
                <a:moveTo>
                  <a:pt x="428980" y="50800"/>
                </a:moveTo>
                <a:lnTo>
                  <a:pt x="415289" y="50800"/>
                </a:lnTo>
                <a:lnTo>
                  <a:pt x="419430" y="63500"/>
                </a:lnTo>
                <a:lnTo>
                  <a:pt x="426847" y="63500"/>
                </a:lnTo>
                <a:lnTo>
                  <a:pt x="428980" y="50800"/>
                </a:lnTo>
                <a:close/>
              </a:path>
              <a:path w="4498975" h="3797300">
                <a:moveTo>
                  <a:pt x="359765" y="38100"/>
                </a:moveTo>
                <a:lnTo>
                  <a:pt x="358914" y="50800"/>
                </a:lnTo>
                <a:lnTo>
                  <a:pt x="368769" y="50800"/>
                </a:lnTo>
                <a:lnTo>
                  <a:pt x="359765" y="38100"/>
                </a:lnTo>
                <a:close/>
              </a:path>
              <a:path w="4498975" h="3797300">
                <a:moveTo>
                  <a:pt x="420306" y="38100"/>
                </a:moveTo>
                <a:lnTo>
                  <a:pt x="367929" y="38100"/>
                </a:lnTo>
                <a:lnTo>
                  <a:pt x="370678" y="50800"/>
                </a:lnTo>
                <a:lnTo>
                  <a:pt x="418858" y="50800"/>
                </a:lnTo>
                <a:lnTo>
                  <a:pt x="420306" y="38100"/>
                </a:lnTo>
                <a:close/>
              </a:path>
              <a:path w="4498975" h="3797300">
                <a:moveTo>
                  <a:pt x="431076" y="38100"/>
                </a:moveTo>
                <a:lnTo>
                  <a:pt x="426427" y="38100"/>
                </a:lnTo>
                <a:lnTo>
                  <a:pt x="424814" y="50800"/>
                </a:lnTo>
                <a:lnTo>
                  <a:pt x="428396" y="50800"/>
                </a:lnTo>
                <a:lnTo>
                  <a:pt x="431076" y="38100"/>
                </a:lnTo>
                <a:close/>
              </a:path>
              <a:path w="4498975" h="3797300">
                <a:moveTo>
                  <a:pt x="437299" y="38100"/>
                </a:moveTo>
                <a:lnTo>
                  <a:pt x="428396" y="50800"/>
                </a:lnTo>
                <a:lnTo>
                  <a:pt x="431038" y="50800"/>
                </a:lnTo>
                <a:lnTo>
                  <a:pt x="437299" y="38100"/>
                </a:lnTo>
                <a:close/>
              </a:path>
              <a:path w="4498975" h="3797300">
                <a:moveTo>
                  <a:pt x="378828" y="25400"/>
                </a:moveTo>
                <a:lnTo>
                  <a:pt x="369950" y="25400"/>
                </a:lnTo>
                <a:lnTo>
                  <a:pt x="367538" y="38100"/>
                </a:lnTo>
                <a:lnTo>
                  <a:pt x="377126" y="38100"/>
                </a:lnTo>
                <a:lnTo>
                  <a:pt x="378828" y="25400"/>
                </a:lnTo>
                <a:close/>
              </a:path>
              <a:path w="4498975" h="3797300">
                <a:moveTo>
                  <a:pt x="412546" y="25400"/>
                </a:moveTo>
                <a:lnTo>
                  <a:pt x="378828" y="25400"/>
                </a:lnTo>
                <a:lnTo>
                  <a:pt x="381520" y="38100"/>
                </a:lnTo>
                <a:lnTo>
                  <a:pt x="411022" y="38100"/>
                </a:lnTo>
                <a:lnTo>
                  <a:pt x="412546" y="25400"/>
                </a:lnTo>
                <a:close/>
              </a:path>
              <a:path w="4498975" h="3797300">
                <a:moveTo>
                  <a:pt x="415988" y="25400"/>
                </a:moveTo>
                <a:lnTo>
                  <a:pt x="414400" y="25400"/>
                </a:lnTo>
                <a:lnTo>
                  <a:pt x="412800" y="38100"/>
                </a:lnTo>
                <a:lnTo>
                  <a:pt x="417169" y="38100"/>
                </a:lnTo>
                <a:lnTo>
                  <a:pt x="415988" y="25400"/>
                </a:lnTo>
                <a:close/>
              </a:path>
              <a:path w="4498975" h="3797300">
                <a:moveTo>
                  <a:pt x="428777" y="25400"/>
                </a:moveTo>
                <a:lnTo>
                  <a:pt x="419049" y="25400"/>
                </a:lnTo>
                <a:lnTo>
                  <a:pt x="417169" y="38100"/>
                </a:lnTo>
                <a:lnTo>
                  <a:pt x="421690" y="38100"/>
                </a:lnTo>
                <a:lnTo>
                  <a:pt x="428777" y="25400"/>
                </a:lnTo>
                <a:close/>
              </a:path>
              <a:path w="4498975" h="3797300">
                <a:moveTo>
                  <a:pt x="380098" y="12700"/>
                </a:moveTo>
                <a:lnTo>
                  <a:pt x="378548" y="12700"/>
                </a:lnTo>
                <a:lnTo>
                  <a:pt x="376440" y="25400"/>
                </a:lnTo>
                <a:lnTo>
                  <a:pt x="380682" y="25400"/>
                </a:lnTo>
                <a:lnTo>
                  <a:pt x="380098" y="12700"/>
                </a:lnTo>
                <a:close/>
              </a:path>
              <a:path w="4498975" h="3797300">
                <a:moveTo>
                  <a:pt x="402818" y="12700"/>
                </a:moveTo>
                <a:lnTo>
                  <a:pt x="383603" y="12700"/>
                </a:lnTo>
                <a:lnTo>
                  <a:pt x="386270" y="25400"/>
                </a:lnTo>
                <a:lnTo>
                  <a:pt x="403999" y="25400"/>
                </a:lnTo>
                <a:lnTo>
                  <a:pt x="402818" y="12700"/>
                </a:lnTo>
                <a:close/>
              </a:path>
              <a:path w="4498975" h="3797300">
                <a:moveTo>
                  <a:pt x="421894" y="12700"/>
                </a:moveTo>
                <a:lnTo>
                  <a:pt x="409536" y="12700"/>
                </a:lnTo>
                <a:lnTo>
                  <a:pt x="403999" y="25400"/>
                </a:lnTo>
                <a:lnTo>
                  <a:pt x="416394" y="25400"/>
                </a:lnTo>
                <a:lnTo>
                  <a:pt x="421894" y="12700"/>
                </a:lnTo>
                <a:close/>
              </a:path>
              <a:path w="4498975" h="3797300">
                <a:moveTo>
                  <a:pt x="427901" y="12700"/>
                </a:moveTo>
                <a:lnTo>
                  <a:pt x="426224" y="12700"/>
                </a:lnTo>
                <a:lnTo>
                  <a:pt x="425145" y="25400"/>
                </a:lnTo>
                <a:lnTo>
                  <a:pt x="430517" y="25400"/>
                </a:lnTo>
                <a:lnTo>
                  <a:pt x="427901" y="12700"/>
                </a:lnTo>
                <a:close/>
              </a:path>
              <a:path w="4498975" h="3797300">
                <a:moveTo>
                  <a:pt x="386435" y="0"/>
                </a:moveTo>
                <a:lnTo>
                  <a:pt x="383920" y="0"/>
                </a:lnTo>
                <a:lnTo>
                  <a:pt x="384644" y="12700"/>
                </a:lnTo>
                <a:lnTo>
                  <a:pt x="386892" y="12700"/>
                </a:lnTo>
                <a:lnTo>
                  <a:pt x="386435" y="0"/>
                </a:lnTo>
                <a:close/>
              </a:path>
              <a:path w="4498975" h="3797300">
                <a:moveTo>
                  <a:pt x="397637" y="0"/>
                </a:moveTo>
                <a:lnTo>
                  <a:pt x="389331" y="0"/>
                </a:lnTo>
                <a:lnTo>
                  <a:pt x="388988" y="12700"/>
                </a:lnTo>
                <a:lnTo>
                  <a:pt x="401231" y="12700"/>
                </a:lnTo>
                <a:lnTo>
                  <a:pt x="397637" y="0"/>
                </a:lnTo>
                <a:close/>
              </a:path>
              <a:path w="4498975" h="3797300">
                <a:moveTo>
                  <a:pt x="414807" y="0"/>
                </a:moveTo>
                <a:lnTo>
                  <a:pt x="415086" y="12700"/>
                </a:lnTo>
                <a:lnTo>
                  <a:pt x="418579" y="12700"/>
                </a:lnTo>
                <a:lnTo>
                  <a:pt x="414807" y="0"/>
                </a:lnTo>
                <a:close/>
              </a:path>
            </a:pathLst>
          </a:custGeom>
          <a:solidFill>
            <a:srgbClr val="C82506"/>
          </a:solidFill>
        </p:spPr>
        <p:txBody>
          <a:bodyPr wrap="square" lIns="0" tIns="0" rIns="0" bIns="0" rtlCol="0"/>
          <a:lstStyle/>
          <a:p>
            <a:endParaRPr/>
          </a:p>
        </p:txBody>
      </p:sp>
      <p:sp>
        <p:nvSpPr>
          <p:cNvPr id="9" name="object 9"/>
          <p:cNvSpPr/>
          <p:nvPr/>
        </p:nvSpPr>
        <p:spPr>
          <a:xfrm>
            <a:off x="1590255" y="4310113"/>
            <a:ext cx="340842" cy="35687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9308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2917" y="520700"/>
            <a:ext cx="6759575" cy="1025922"/>
          </a:xfrm>
          <a:prstGeom prst="rect">
            <a:avLst/>
          </a:prstGeom>
        </p:spPr>
        <p:txBody>
          <a:bodyPr vert="horz" wrap="square" lIns="0" tIns="0" rIns="0" bIns="0" rtlCol="0">
            <a:spAutoFit/>
          </a:bodyPr>
          <a:lstStyle/>
          <a:p>
            <a:pPr marL="12700" marR="5080" indent="-12700" algn="ctr">
              <a:lnSpc>
                <a:spcPts val="8000"/>
              </a:lnSpc>
            </a:pPr>
            <a:r>
              <a:rPr sz="6700" spc="5" dirty="0"/>
              <a:t>Sprite</a:t>
            </a:r>
            <a:r>
              <a:rPr lang="en-CA" sz="6700" spc="5" dirty="0"/>
              <a:t> Animations</a:t>
            </a:r>
            <a:endParaRPr sz="6700" dirty="0"/>
          </a:p>
        </p:txBody>
      </p:sp>
      <p:sp>
        <p:nvSpPr>
          <p:cNvPr id="3" name="object 3"/>
          <p:cNvSpPr txBox="1"/>
          <p:nvPr/>
        </p:nvSpPr>
        <p:spPr>
          <a:xfrm>
            <a:off x="990600" y="2740934"/>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4" name="object 4"/>
          <p:cNvSpPr txBox="1"/>
          <p:nvPr/>
        </p:nvSpPr>
        <p:spPr>
          <a:xfrm>
            <a:off x="1435100" y="2673350"/>
            <a:ext cx="1680210" cy="505459"/>
          </a:xfrm>
          <a:prstGeom prst="rect">
            <a:avLst/>
          </a:prstGeom>
        </p:spPr>
        <p:txBody>
          <a:bodyPr vert="horz" wrap="square" lIns="0" tIns="0" rIns="0" bIns="0" rtlCol="0">
            <a:spAutoFit/>
          </a:bodyPr>
          <a:lstStyle/>
          <a:p>
            <a:pPr marL="12700">
              <a:lnSpc>
                <a:spcPct val="100000"/>
              </a:lnSpc>
            </a:pPr>
            <a:r>
              <a:rPr sz="3150" spc="35" dirty="0">
                <a:latin typeface="Arial"/>
                <a:cs typeface="Arial"/>
              </a:rPr>
              <a:t>Mecanim</a:t>
            </a:r>
            <a:endParaRPr sz="3150">
              <a:latin typeface="Arial"/>
              <a:cs typeface="Arial"/>
            </a:endParaRPr>
          </a:p>
        </p:txBody>
      </p:sp>
      <p:sp>
        <p:nvSpPr>
          <p:cNvPr id="5" name="object 5"/>
          <p:cNvSpPr txBox="1"/>
          <p:nvPr/>
        </p:nvSpPr>
        <p:spPr>
          <a:xfrm>
            <a:off x="1435100" y="36807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6" name="object 6"/>
          <p:cNvSpPr txBox="1"/>
          <p:nvPr/>
        </p:nvSpPr>
        <p:spPr>
          <a:xfrm>
            <a:off x="1879600" y="3641503"/>
            <a:ext cx="6964680" cy="505459"/>
          </a:xfrm>
          <a:prstGeom prst="rect">
            <a:avLst/>
          </a:prstGeom>
        </p:spPr>
        <p:txBody>
          <a:bodyPr vert="horz" wrap="square" lIns="0" tIns="0" rIns="0" bIns="0" rtlCol="0">
            <a:spAutoFit/>
          </a:bodyPr>
          <a:lstStyle/>
          <a:p>
            <a:pPr marL="12700">
              <a:lnSpc>
                <a:spcPct val="100000"/>
              </a:lnSpc>
            </a:pPr>
            <a:r>
              <a:rPr sz="3150" spc="5" dirty="0">
                <a:latin typeface="Arial"/>
                <a:cs typeface="Arial"/>
              </a:rPr>
              <a:t>Animator </a:t>
            </a:r>
            <a:r>
              <a:rPr sz="3150" spc="-50" dirty="0">
                <a:latin typeface="Arial"/>
                <a:cs typeface="Arial"/>
              </a:rPr>
              <a:t>View </a:t>
            </a:r>
            <a:r>
              <a:rPr sz="3150" spc="65" dirty="0">
                <a:latin typeface="Arial"/>
                <a:cs typeface="Arial"/>
              </a:rPr>
              <a:t>and </a:t>
            </a:r>
            <a:r>
              <a:rPr sz="3150" spc="5" dirty="0">
                <a:latin typeface="Arial"/>
                <a:cs typeface="Arial"/>
              </a:rPr>
              <a:t>Animator</a:t>
            </a:r>
            <a:r>
              <a:rPr sz="3150" spc="-20" dirty="0">
                <a:latin typeface="Arial"/>
                <a:cs typeface="Arial"/>
              </a:rPr>
              <a:t> </a:t>
            </a:r>
            <a:r>
              <a:rPr sz="3150" dirty="0">
                <a:latin typeface="Arial"/>
                <a:cs typeface="Arial"/>
              </a:rPr>
              <a:t>Controller</a:t>
            </a:r>
            <a:endParaRPr sz="3150">
              <a:latin typeface="Arial"/>
              <a:cs typeface="Arial"/>
            </a:endParaRPr>
          </a:p>
        </p:txBody>
      </p:sp>
      <p:sp>
        <p:nvSpPr>
          <p:cNvPr id="7" name="object 7"/>
          <p:cNvSpPr txBox="1"/>
          <p:nvPr/>
        </p:nvSpPr>
        <p:spPr>
          <a:xfrm>
            <a:off x="1435100" y="46205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8" name="object 8"/>
          <p:cNvSpPr txBox="1"/>
          <p:nvPr/>
        </p:nvSpPr>
        <p:spPr>
          <a:xfrm>
            <a:off x="1879600" y="4552950"/>
            <a:ext cx="2768600" cy="505459"/>
          </a:xfrm>
          <a:prstGeom prst="rect">
            <a:avLst/>
          </a:prstGeom>
        </p:spPr>
        <p:txBody>
          <a:bodyPr vert="horz" wrap="square" lIns="0" tIns="0" rIns="0" bIns="0" rtlCol="0">
            <a:spAutoFit/>
          </a:bodyPr>
          <a:lstStyle/>
          <a:p>
            <a:pPr marL="12700">
              <a:lnSpc>
                <a:spcPct val="100000"/>
              </a:lnSpc>
            </a:pPr>
            <a:r>
              <a:rPr sz="3150" spc="5" dirty="0">
                <a:latin typeface="Arial"/>
                <a:cs typeface="Arial"/>
              </a:rPr>
              <a:t>Animation</a:t>
            </a:r>
            <a:r>
              <a:rPr sz="3150" spc="-65" dirty="0">
                <a:latin typeface="Arial"/>
                <a:cs typeface="Arial"/>
              </a:rPr>
              <a:t> </a:t>
            </a:r>
            <a:r>
              <a:rPr sz="3150" spc="-50" dirty="0">
                <a:latin typeface="Arial"/>
                <a:cs typeface="Arial"/>
              </a:rPr>
              <a:t>View</a:t>
            </a:r>
            <a:endParaRPr sz="3150">
              <a:latin typeface="Arial"/>
              <a:cs typeface="Arial"/>
            </a:endParaRPr>
          </a:p>
        </p:txBody>
      </p:sp>
      <p:sp>
        <p:nvSpPr>
          <p:cNvPr id="9" name="object 9"/>
          <p:cNvSpPr txBox="1"/>
          <p:nvPr/>
        </p:nvSpPr>
        <p:spPr>
          <a:xfrm>
            <a:off x="990600" y="55603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10" name="object 10"/>
          <p:cNvSpPr txBox="1"/>
          <p:nvPr/>
        </p:nvSpPr>
        <p:spPr>
          <a:xfrm>
            <a:off x="1435100" y="5492750"/>
            <a:ext cx="1635125" cy="505459"/>
          </a:xfrm>
          <a:prstGeom prst="rect">
            <a:avLst/>
          </a:prstGeom>
        </p:spPr>
        <p:txBody>
          <a:bodyPr vert="horz" wrap="square" lIns="0" tIns="0" rIns="0" bIns="0" rtlCol="0">
            <a:spAutoFit/>
          </a:bodyPr>
          <a:lstStyle/>
          <a:p>
            <a:pPr marL="12700">
              <a:lnSpc>
                <a:spcPct val="100000"/>
              </a:lnSpc>
            </a:pPr>
            <a:r>
              <a:rPr sz="3150" spc="45" dirty="0">
                <a:latin typeface="Arial"/>
                <a:cs typeface="Arial"/>
              </a:rPr>
              <a:t>Scripting</a:t>
            </a:r>
            <a:endParaRPr sz="3150">
              <a:latin typeface="Arial"/>
              <a:cs typeface="Arial"/>
            </a:endParaRPr>
          </a:p>
        </p:txBody>
      </p:sp>
      <p:sp>
        <p:nvSpPr>
          <p:cNvPr id="11" name="object 11"/>
          <p:cNvSpPr txBox="1"/>
          <p:nvPr/>
        </p:nvSpPr>
        <p:spPr>
          <a:xfrm>
            <a:off x="1435100" y="65001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12" name="object 12"/>
          <p:cNvSpPr txBox="1"/>
          <p:nvPr/>
        </p:nvSpPr>
        <p:spPr>
          <a:xfrm>
            <a:off x="1879600" y="6432550"/>
            <a:ext cx="7828915" cy="505459"/>
          </a:xfrm>
          <a:prstGeom prst="rect">
            <a:avLst/>
          </a:prstGeom>
        </p:spPr>
        <p:txBody>
          <a:bodyPr vert="horz" wrap="square" lIns="0" tIns="0" rIns="0" bIns="0" rtlCol="0">
            <a:spAutoFit/>
          </a:bodyPr>
          <a:lstStyle/>
          <a:p>
            <a:pPr marL="12700">
              <a:lnSpc>
                <a:spcPct val="100000"/>
              </a:lnSpc>
            </a:pPr>
            <a:r>
              <a:rPr sz="3150" spc="5" dirty="0">
                <a:latin typeface="Arial"/>
                <a:cs typeface="Arial"/>
              </a:rPr>
              <a:t>Animation </a:t>
            </a:r>
            <a:r>
              <a:rPr sz="3150" spc="50" dirty="0">
                <a:latin typeface="Arial"/>
                <a:cs typeface="Arial"/>
              </a:rPr>
              <a:t>triggers </a:t>
            </a:r>
            <a:r>
              <a:rPr sz="3150" spc="65" dirty="0">
                <a:latin typeface="Arial"/>
                <a:cs typeface="Arial"/>
              </a:rPr>
              <a:t>and </a:t>
            </a:r>
            <a:r>
              <a:rPr sz="3150" spc="5" dirty="0">
                <a:latin typeface="Arial"/>
                <a:cs typeface="Arial"/>
              </a:rPr>
              <a:t>transition</a:t>
            </a:r>
            <a:r>
              <a:rPr sz="3150" spc="-105" dirty="0">
                <a:latin typeface="Arial"/>
                <a:cs typeface="Arial"/>
              </a:rPr>
              <a:t> </a:t>
            </a:r>
            <a:r>
              <a:rPr sz="3150" spc="40" dirty="0">
                <a:latin typeface="Arial"/>
                <a:cs typeface="Arial"/>
              </a:rPr>
              <a:t>conditions</a:t>
            </a:r>
            <a:endParaRPr sz="3150">
              <a:latin typeface="Arial"/>
              <a:cs typeface="Arial"/>
            </a:endParaRPr>
          </a:p>
        </p:txBody>
      </p:sp>
      <p:sp>
        <p:nvSpPr>
          <p:cNvPr id="13" name="object 13"/>
          <p:cNvSpPr txBox="1"/>
          <p:nvPr/>
        </p:nvSpPr>
        <p:spPr>
          <a:xfrm>
            <a:off x="1435100" y="74399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14" name="object 14"/>
          <p:cNvSpPr txBox="1"/>
          <p:nvPr/>
        </p:nvSpPr>
        <p:spPr>
          <a:xfrm>
            <a:off x="1879600" y="7372350"/>
            <a:ext cx="2985135" cy="505459"/>
          </a:xfrm>
          <a:prstGeom prst="rect">
            <a:avLst/>
          </a:prstGeom>
        </p:spPr>
        <p:txBody>
          <a:bodyPr vert="horz" wrap="square" lIns="0" tIns="0" rIns="0" bIns="0" rtlCol="0">
            <a:spAutoFit/>
          </a:bodyPr>
          <a:lstStyle/>
          <a:p>
            <a:pPr marL="12700">
              <a:lnSpc>
                <a:spcPct val="100000"/>
              </a:lnSpc>
            </a:pPr>
            <a:r>
              <a:rPr sz="3150" spc="-5" dirty="0">
                <a:latin typeface="Arial"/>
                <a:cs typeface="Arial"/>
              </a:rPr>
              <a:t>More</a:t>
            </a:r>
            <a:r>
              <a:rPr sz="3150" spc="-75" dirty="0">
                <a:latin typeface="Arial"/>
                <a:cs typeface="Arial"/>
              </a:rPr>
              <a:t> </a:t>
            </a:r>
            <a:r>
              <a:rPr sz="3150" dirty="0">
                <a:latin typeface="Arial"/>
                <a:cs typeface="Arial"/>
              </a:rPr>
              <a:t>Coroutines</a:t>
            </a:r>
            <a:endParaRPr sz="3150">
              <a:latin typeface="Arial"/>
              <a:cs typeface="Arial"/>
            </a:endParaRPr>
          </a:p>
        </p:txBody>
      </p:sp>
      <p:sp>
        <p:nvSpPr>
          <p:cNvPr id="15" name="object 15"/>
          <p:cNvSpPr txBox="1"/>
          <p:nvPr/>
        </p:nvSpPr>
        <p:spPr>
          <a:xfrm>
            <a:off x="1435100" y="8367039"/>
            <a:ext cx="176530" cy="381000"/>
          </a:xfrm>
          <a:prstGeom prst="rect">
            <a:avLst/>
          </a:prstGeom>
        </p:spPr>
        <p:txBody>
          <a:bodyPr vert="horz" wrap="square" lIns="0" tIns="0" rIns="0" bIns="0" rtlCol="0">
            <a:spAutoFit/>
          </a:bodyPr>
          <a:lstStyle/>
          <a:p>
            <a:pPr marL="12700">
              <a:lnSpc>
                <a:spcPct val="100000"/>
              </a:lnSpc>
            </a:pPr>
            <a:r>
              <a:rPr sz="2350" spc="365" dirty="0">
                <a:latin typeface="Arial"/>
                <a:cs typeface="Arial"/>
              </a:rPr>
              <a:t>•</a:t>
            </a:r>
            <a:endParaRPr sz="2350">
              <a:latin typeface="Arial"/>
              <a:cs typeface="Arial"/>
            </a:endParaRPr>
          </a:p>
        </p:txBody>
      </p:sp>
      <p:sp>
        <p:nvSpPr>
          <p:cNvPr id="16" name="object 16"/>
          <p:cNvSpPr txBox="1"/>
          <p:nvPr/>
        </p:nvSpPr>
        <p:spPr>
          <a:xfrm>
            <a:off x="1879600" y="8299450"/>
            <a:ext cx="2701290" cy="505459"/>
          </a:xfrm>
          <a:prstGeom prst="rect">
            <a:avLst/>
          </a:prstGeom>
        </p:spPr>
        <p:txBody>
          <a:bodyPr vert="horz" wrap="square" lIns="0" tIns="0" rIns="0" bIns="0" rtlCol="0">
            <a:spAutoFit/>
          </a:bodyPr>
          <a:lstStyle/>
          <a:p>
            <a:pPr marL="12700">
              <a:lnSpc>
                <a:spcPct val="100000"/>
              </a:lnSpc>
            </a:pPr>
            <a:r>
              <a:rPr sz="3150" spc="-5" dirty="0">
                <a:latin typeface="Arial"/>
                <a:cs typeface="Arial"/>
              </a:rPr>
              <a:t>More </a:t>
            </a:r>
            <a:r>
              <a:rPr sz="3150" spc="5" dirty="0">
                <a:latin typeface="Arial"/>
                <a:cs typeface="Arial"/>
              </a:rPr>
              <a:t>Unity</a:t>
            </a:r>
            <a:r>
              <a:rPr sz="3150" spc="-70" dirty="0">
                <a:latin typeface="Arial"/>
                <a:cs typeface="Arial"/>
              </a:rPr>
              <a:t> </a:t>
            </a:r>
            <a:r>
              <a:rPr sz="3150" spc="-50" dirty="0">
                <a:latin typeface="Arial"/>
                <a:cs typeface="Arial"/>
              </a:rPr>
              <a:t>API</a:t>
            </a:r>
            <a:endParaRPr sz="3150">
              <a:latin typeface="Arial"/>
              <a:cs typeface="Arial"/>
            </a:endParaRPr>
          </a:p>
        </p:txBody>
      </p:sp>
    </p:spTree>
    <p:extLst>
      <p:ext uri="{BB962C8B-B14F-4D97-AF65-F5344CB8AC3E}">
        <p14:creationId xmlns:p14="http://schemas.microsoft.com/office/powerpoint/2010/main" val="1481260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0600" y="21408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3" name="object 3"/>
          <p:cNvSpPr txBox="1"/>
          <p:nvPr/>
        </p:nvSpPr>
        <p:spPr>
          <a:xfrm>
            <a:off x="1435100" y="2090420"/>
            <a:ext cx="9401810" cy="1092200"/>
          </a:xfrm>
          <a:prstGeom prst="rect">
            <a:avLst/>
          </a:prstGeom>
        </p:spPr>
        <p:txBody>
          <a:bodyPr vert="horz" wrap="square" lIns="0" tIns="0" rIns="0" bIns="0" rtlCol="0">
            <a:spAutoFit/>
          </a:bodyPr>
          <a:lstStyle/>
          <a:p>
            <a:pPr marL="12700" marR="5080">
              <a:lnSpc>
                <a:spcPts val="4300"/>
              </a:lnSpc>
            </a:pPr>
            <a:r>
              <a:rPr sz="3600" spc="-55" dirty="0">
                <a:latin typeface="Arial"/>
                <a:cs typeface="Arial"/>
              </a:rPr>
              <a:t>Pass </a:t>
            </a:r>
            <a:r>
              <a:rPr sz="3600" spc="-5" dirty="0">
                <a:latin typeface="Arial"/>
                <a:cs typeface="Arial"/>
              </a:rPr>
              <a:t>values </a:t>
            </a:r>
            <a:r>
              <a:rPr sz="3600" dirty="0">
                <a:latin typeface="Arial"/>
                <a:cs typeface="Arial"/>
              </a:rPr>
              <a:t>to the </a:t>
            </a:r>
            <a:r>
              <a:rPr sz="3600" spc="-5" dirty="0">
                <a:latin typeface="Arial"/>
                <a:cs typeface="Arial"/>
              </a:rPr>
              <a:t>Animator </a:t>
            </a:r>
            <a:r>
              <a:rPr sz="3600" spc="15" dirty="0">
                <a:latin typeface="Arial"/>
                <a:cs typeface="Arial"/>
              </a:rPr>
              <a:t>parameters </a:t>
            </a:r>
            <a:r>
              <a:rPr sz="3600" spc="35" dirty="0">
                <a:latin typeface="Arial"/>
                <a:cs typeface="Arial"/>
              </a:rPr>
              <a:t>using  </a:t>
            </a:r>
            <a:r>
              <a:rPr sz="3600" spc="-30" dirty="0">
                <a:latin typeface="Arial"/>
                <a:cs typeface="Arial"/>
              </a:rPr>
              <a:t>Animator’s </a:t>
            </a:r>
            <a:r>
              <a:rPr sz="3600" spc="80" dirty="0">
                <a:latin typeface="Arial"/>
                <a:cs typeface="Arial"/>
              </a:rPr>
              <a:t>“set”</a:t>
            </a:r>
            <a:r>
              <a:rPr sz="3600" spc="-5" dirty="0">
                <a:latin typeface="Arial"/>
                <a:cs typeface="Arial"/>
              </a:rPr>
              <a:t> </a:t>
            </a:r>
            <a:r>
              <a:rPr sz="3600" spc="20" dirty="0">
                <a:latin typeface="Arial"/>
                <a:cs typeface="Arial"/>
              </a:rPr>
              <a:t>methods.</a:t>
            </a:r>
            <a:endParaRPr sz="3600">
              <a:latin typeface="Arial"/>
              <a:cs typeface="Arial"/>
            </a:endParaRPr>
          </a:p>
        </p:txBody>
      </p:sp>
      <p:sp>
        <p:nvSpPr>
          <p:cNvPr id="4" name="object 4"/>
          <p:cNvSpPr txBox="1"/>
          <p:nvPr/>
        </p:nvSpPr>
        <p:spPr>
          <a:xfrm>
            <a:off x="990600" y="37664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5" name="object 5"/>
          <p:cNvSpPr txBox="1"/>
          <p:nvPr/>
        </p:nvSpPr>
        <p:spPr>
          <a:xfrm>
            <a:off x="1435100" y="3716020"/>
            <a:ext cx="10139680" cy="1101090"/>
          </a:xfrm>
          <a:prstGeom prst="rect">
            <a:avLst/>
          </a:prstGeom>
        </p:spPr>
        <p:txBody>
          <a:bodyPr vert="horz" wrap="square" lIns="0" tIns="0" rIns="0" bIns="0" rtlCol="0">
            <a:spAutoFit/>
          </a:bodyPr>
          <a:lstStyle/>
          <a:p>
            <a:pPr marL="12700" marR="5080">
              <a:lnSpc>
                <a:spcPts val="4300"/>
              </a:lnSpc>
            </a:pPr>
            <a:r>
              <a:rPr sz="3600" dirty="0">
                <a:latin typeface="Arial"/>
                <a:cs typeface="Arial"/>
              </a:rPr>
              <a:t>Which </a:t>
            </a:r>
            <a:r>
              <a:rPr sz="3600" spc="80" dirty="0">
                <a:latin typeface="Arial"/>
                <a:cs typeface="Arial"/>
              </a:rPr>
              <a:t>“set” </a:t>
            </a:r>
            <a:r>
              <a:rPr sz="3600" spc="30" dirty="0">
                <a:latin typeface="Arial"/>
                <a:cs typeface="Arial"/>
              </a:rPr>
              <a:t>method </a:t>
            </a:r>
            <a:r>
              <a:rPr sz="3600" spc="-5" dirty="0">
                <a:latin typeface="Arial"/>
                <a:cs typeface="Arial"/>
              </a:rPr>
              <a:t>you </a:t>
            </a:r>
            <a:r>
              <a:rPr sz="3600" spc="50" dirty="0">
                <a:latin typeface="Arial"/>
                <a:cs typeface="Arial"/>
              </a:rPr>
              <a:t>call </a:t>
            </a:r>
            <a:r>
              <a:rPr sz="3600" spc="80" dirty="0">
                <a:latin typeface="Arial"/>
                <a:cs typeface="Arial"/>
              </a:rPr>
              <a:t>depends </a:t>
            </a:r>
            <a:r>
              <a:rPr sz="3600" spc="-5" dirty="0">
                <a:latin typeface="Arial"/>
                <a:cs typeface="Arial"/>
              </a:rPr>
              <a:t>on </a:t>
            </a:r>
            <a:r>
              <a:rPr sz="3600" dirty="0">
                <a:latin typeface="Arial"/>
                <a:cs typeface="Arial"/>
              </a:rPr>
              <a:t>the</a:t>
            </a:r>
            <a:r>
              <a:rPr sz="3600" spc="-240" dirty="0">
                <a:latin typeface="Arial"/>
                <a:cs typeface="Arial"/>
              </a:rPr>
              <a:t> </a:t>
            </a:r>
            <a:r>
              <a:rPr sz="3600" spc="45" dirty="0">
                <a:latin typeface="Arial"/>
                <a:cs typeface="Arial"/>
              </a:rPr>
              <a:t>type  </a:t>
            </a:r>
            <a:r>
              <a:rPr sz="3600" dirty="0">
                <a:latin typeface="Arial"/>
                <a:cs typeface="Arial"/>
              </a:rPr>
              <a:t>of</a:t>
            </a:r>
            <a:r>
              <a:rPr sz="3600" spc="-90" dirty="0">
                <a:latin typeface="Arial"/>
                <a:cs typeface="Arial"/>
              </a:rPr>
              <a:t> </a:t>
            </a:r>
            <a:r>
              <a:rPr sz="3600" spc="-15" dirty="0">
                <a:latin typeface="Arial"/>
                <a:cs typeface="Arial"/>
              </a:rPr>
              <a:t>parameter.</a:t>
            </a:r>
            <a:endParaRPr sz="3600">
              <a:latin typeface="Arial"/>
              <a:cs typeface="Arial"/>
            </a:endParaRPr>
          </a:p>
        </p:txBody>
      </p:sp>
      <p:sp>
        <p:nvSpPr>
          <p:cNvPr id="6" name="object 6"/>
          <p:cNvSpPr txBox="1">
            <a:spLocks noGrp="1"/>
          </p:cNvSpPr>
          <p:nvPr>
            <p:ph type="title"/>
          </p:nvPr>
        </p:nvSpPr>
        <p:spPr>
          <a:xfrm>
            <a:off x="2284018" y="469900"/>
            <a:ext cx="8437245" cy="1219200"/>
          </a:xfrm>
          <a:prstGeom prst="rect">
            <a:avLst/>
          </a:prstGeom>
        </p:spPr>
        <p:txBody>
          <a:bodyPr vert="horz" wrap="square" lIns="0" tIns="0" rIns="0" bIns="0" rtlCol="0">
            <a:spAutoFit/>
          </a:bodyPr>
          <a:lstStyle/>
          <a:p>
            <a:pPr marL="12700">
              <a:lnSpc>
                <a:spcPct val="100000"/>
              </a:lnSpc>
            </a:pPr>
            <a:r>
              <a:rPr spc="-5" dirty="0"/>
              <a:t>Animator</a:t>
            </a:r>
            <a:r>
              <a:rPr spc="-45" dirty="0"/>
              <a:t> </a:t>
            </a:r>
            <a:r>
              <a:rPr spc="95" dirty="0"/>
              <a:t>Scripting</a:t>
            </a:r>
          </a:p>
        </p:txBody>
      </p:sp>
      <p:sp>
        <p:nvSpPr>
          <p:cNvPr id="7" name="object 7"/>
          <p:cNvSpPr txBox="1"/>
          <p:nvPr/>
        </p:nvSpPr>
        <p:spPr>
          <a:xfrm>
            <a:off x="990600" y="5511800"/>
            <a:ext cx="7433309" cy="2724785"/>
          </a:xfrm>
          <a:prstGeom prst="rect">
            <a:avLst/>
          </a:prstGeom>
        </p:spPr>
        <p:txBody>
          <a:bodyPr vert="horz" wrap="square" lIns="0" tIns="0" rIns="0" bIns="0" rtlCol="0">
            <a:spAutoFit/>
          </a:bodyPr>
          <a:lstStyle/>
          <a:p>
            <a:pPr marL="12700">
              <a:lnSpc>
                <a:spcPct val="100000"/>
              </a:lnSpc>
            </a:pPr>
            <a:r>
              <a:rPr sz="3600" b="1" spc="-5" dirty="0">
                <a:solidFill>
                  <a:srgbClr val="00882B"/>
                </a:solidFill>
                <a:latin typeface="Courier New"/>
                <a:cs typeface="Courier New"/>
              </a:rPr>
              <a:t>SetInteger</a:t>
            </a:r>
            <a:r>
              <a:rPr sz="3600" b="1" spc="-5" dirty="0">
                <a:latin typeface="Courier New"/>
                <a:cs typeface="Courier New"/>
              </a:rPr>
              <a:t>(“DoorState”,</a:t>
            </a:r>
            <a:r>
              <a:rPr sz="3600" b="1" spc="-45" dirty="0">
                <a:latin typeface="Courier New"/>
                <a:cs typeface="Courier New"/>
              </a:rPr>
              <a:t> </a:t>
            </a:r>
            <a:r>
              <a:rPr sz="3600" b="1" dirty="0">
                <a:latin typeface="Courier New"/>
                <a:cs typeface="Courier New"/>
              </a:rPr>
              <a:t>1);</a:t>
            </a:r>
            <a:endParaRPr sz="3600">
              <a:latin typeface="Courier New"/>
              <a:cs typeface="Courier New"/>
            </a:endParaRPr>
          </a:p>
          <a:p>
            <a:pPr marL="12700" marR="279400">
              <a:lnSpc>
                <a:spcPct val="129600"/>
              </a:lnSpc>
            </a:pPr>
            <a:r>
              <a:rPr sz="3600" b="1" spc="-5" dirty="0">
                <a:solidFill>
                  <a:srgbClr val="00882B"/>
                </a:solidFill>
                <a:latin typeface="Courier New"/>
                <a:cs typeface="Courier New"/>
              </a:rPr>
              <a:t>SetFloat</a:t>
            </a:r>
            <a:r>
              <a:rPr sz="3600" b="1" spc="-5" dirty="0">
                <a:latin typeface="Courier New"/>
                <a:cs typeface="Courier New"/>
              </a:rPr>
              <a:t>(“Speed”, </a:t>
            </a:r>
            <a:r>
              <a:rPr sz="3600" b="1" dirty="0">
                <a:latin typeface="Courier New"/>
                <a:cs typeface="Courier New"/>
              </a:rPr>
              <a:t>2.3f);  </a:t>
            </a:r>
            <a:r>
              <a:rPr sz="3600" b="1" spc="-5" dirty="0">
                <a:solidFill>
                  <a:srgbClr val="00882B"/>
                </a:solidFill>
                <a:latin typeface="Courier New"/>
                <a:cs typeface="Courier New"/>
              </a:rPr>
              <a:t>SetBool</a:t>
            </a:r>
            <a:r>
              <a:rPr sz="3600" b="1" spc="-5" dirty="0">
                <a:latin typeface="Courier New"/>
                <a:cs typeface="Courier New"/>
              </a:rPr>
              <a:t>(“IsFiring”, </a:t>
            </a:r>
            <a:r>
              <a:rPr sz="3600" b="1" dirty="0">
                <a:latin typeface="Courier New"/>
                <a:cs typeface="Courier New"/>
              </a:rPr>
              <a:t>true);  </a:t>
            </a:r>
            <a:r>
              <a:rPr sz="3600" b="1" dirty="0">
                <a:solidFill>
                  <a:srgbClr val="00882B"/>
                </a:solidFill>
                <a:latin typeface="Courier New"/>
                <a:cs typeface="Courier New"/>
              </a:rPr>
              <a:t>SetTrigger</a:t>
            </a:r>
            <a:r>
              <a:rPr sz="3600" b="1" dirty="0">
                <a:latin typeface="Courier New"/>
                <a:cs typeface="Courier New"/>
              </a:rPr>
              <a:t>(“Jump”);</a:t>
            </a:r>
            <a:endParaRPr sz="3600">
              <a:latin typeface="Courier New"/>
              <a:cs typeface="Courier New"/>
            </a:endParaRPr>
          </a:p>
        </p:txBody>
      </p:sp>
    </p:spTree>
    <p:extLst>
      <p:ext uri="{BB962C8B-B14F-4D97-AF65-F5344CB8AC3E}">
        <p14:creationId xmlns:p14="http://schemas.microsoft.com/office/powerpoint/2010/main" val="3938155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810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96399" y="3104019"/>
            <a:ext cx="2695244" cy="436533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339881" y="7556500"/>
            <a:ext cx="5107940" cy="1699895"/>
          </a:xfrm>
          <a:prstGeom prst="rect">
            <a:avLst/>
          </a:prstGeom>
        </p:spPr>
        <p:txBody>
          <a:bodyPr vert="horz" wrap="square" lIns="0" tIns="0" rIns="0" bIns="0" rtlCol="0">
            <a:spAutoFit/>
          </a:bodyPr>
          <a:lstStyle/>
          <a:p>
            <a:pPr marL="12700" marR="5080">
              <a:lnSpc>
                <a:spcPct val="100000"/>
              </a:lnSpc>
            </a:pPr>
            <a:r>
              <a:rPr sz="2500" b="1" dirty="0">
                <a:solidFill>
                  <a:srgbClr val="C82506"/>
                </a:solidFill>
                <a:latin typeface="Arial"/>
                <a:cs typeface="Arial"/>
              </a:rPr>
              <a:t>Sets how many frames make up</a:t>
            </a:r>
            <a:r>
              <a:rPr sz="2500" b="1" spc="-110" dirty="0">
                <a:solidFill>
                  <a:srgbClr val="C82506"/>
                </a:solidFill>
                <a:latin typeface="Arial"/>
                <a:cs typeface="Arial"/>
              </a:rPr>
              <a:t> </a:t>
            </a:r>
            <a:r>
              <a:rPr sz="2500" b="1" dirty="0">
                <a:solidFill>
                  <a:srgbClr val="C82506"/>
                </a:solidFill>
                <a:latin typeface="Arial"/>
                <a:cs typeface="Arial"/>
              </a:rPr>
              <a:t>a  second of</a:t>
            </a:r>
            <a:r>
              <a:rPr sz="2500" b="1" spc="-105" dirty="0">
                <a:solidFill>
                  <a:srgbClr val="C82506"/>
                </a:solidFill>
                <a:latin typeface="Arial"/>
                <a:cs typeface="Arial"/>
              </a:rPr>
              <a:t> </a:t>
            </a:r>
            <a:r>
              <a:rPr sz="2500" b="1" dirty="0">
                <a:solidFill>
                  <a:srgbClr val="C82506"/>
                </a:solidFill>
                <a:latin typeface="Arial"/>
                <a:cs typeface="Arial"/>
              </a:rPr>
              <a:t>animation.</a:t>
            </a:r>
            <a:endParaRPr sz="2500">
              <a:latin typeface="Arial"/>
              <a:cs typeface="Arial"/>
            </a:endParaRPr>
          </a:p>
          <a:p>
            <a:pPr marL="12700" marR="93980">
              <a:lnSpc>
                <a:spcPct val="100000"/>
              </a:lnSpc>
              <a:spcBef>
                <a:spcPts val="1210"/>
              </a:spcBef>
            </a:pPr>
            <a:r>
              <a:rPr sz="2500" b="1" dirty="0">
                <a:solidFill>
                  <a:srgbClr val="C82506"/>
                </a:solidFill>
                <a:latin typeface="Arial"/>
                <a:cs typeface="Arial"/>
              </a:rPr>
              <a:t>Reducing this number makes</a:t>
            </a:r>
            <a:r>
              <a:rPr sz="2500" b="1" spc="-105" dirty="0">
                <a:solidFill>
                  <a:srgbClr val="C82506"/>
                </a:solidFill>
                <a:latin typeface="Arial"/>
                <a:cs typeface="Arial"/>
              </a:rPr>
              <a:t> </a:t>
            </a:r>
            <a:r>
              <a:rPr sz="2500" b="1" dirty="0">
                <a:solidFill>
                  <a:srgbClr val="C82506"/>
                </a:solidFill>
                <a:latin typeface="Arial"/>
                <a:cs typeface="Arial"/>
              </a:rPr>
              <a:t>the  animation</a:t>
            </a:r>
            <a:r>
              <a:rPr sz="2500" b="1" spc="-105" dirty="0">
                <a:solidFill>
                  <a:srgbClr val="C82506"/>
                </a:solidFill>
                <a:latin typeface="Arial"/>
                <a:cs typeface="Arial"/>
              </a:rPr>
              <a:t> </a:t>
            </a:r>
            <a:r>
              <a:rPr sz="2500" b="1" spc="-20" dirty="0">
                <a:solidFill>
                  <a:srgbClr val="C82506"/>
                </a:solidFill>
                <a:latin typeface="Arial"/>
                <a:cs typeface="Arial"/>
              </a:rPr>
              <a:t>slower.</a:t>
            </a:r>
            <a:endParaRPr sz="2500">
              <a:latin typeface="Arial"/>
              <a:cs typeface="Arial"/>
            </a:endParaRPr>
          </a:p>
        </p:txBody>
      </p:sp>
    </p:spTree>
    <p:extLst>
      <p:ext uri="{BB962C8B-B14F-4D97-AF65-F5344CB8AC3E}">
        <p14:creationId xmlns:p14="http://schemas.microsoft.com/office/powerpoint/2010/main" val="337210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048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45499" y="2955975"/>
            <a:ext cx="4921885" cy="4360443"/>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695481" y="7404100"/>
            <a:ext cx="5212080" cy="784225"/>
          </a:xfrm>
          <a:prstGeom prst="rect">
            <a:avLst/>
          </a:prstGeom>
        </p:spPr>
        <p:txBody>
          <a:bodyPr vert="horz" wrap="square" lIns="0" tIns="0" rIns="0" bIns="0" rtlCol="0">
            <a:spAutoFit/>
          </a:bodyPr>
          <a:lstStyle/>
          <a:p>
            <a:pPr marL="12700" marR="5080">
              <a:lnSpc>
                <a:spcPct val="100000"/>
              </a:lnSpc>
            </a:pPr>
            <a:r>
              <a:rPr sz="2500" b="1" dirty="0">
                <a:solidFill>
                  <a:srgbClr val="C82506"/>
                </a:solidFill>
                <a:latin typeface="Arial"/>
                <a:cs typeface="Arial"/>
              </a:rPr>
              <a:t>Allow you to navigate between</a:t>
            </a:r>
            <a:r>
              <a:rPr sz="2500" b="1" spc="-120" dirty="0">
                <a:solidFill>
                  <a:srgbClr val="C82506"/>
                </a:solidFill>
                <a:latin typeface="Arial"/>
                <a:cs typeface="Arial"/>
              </a:rPr>
              <a:t> </a:t>
            </a:r>
            <a:r>
              <a:rPr sz="2500" b="1" dirty="0">
                <a:solidFill>
                  <a:srgbClr val="C82506"/>
                </a:solidFill>
                <a:latin typeface="Arial"/>
                <a:cs typeface="Arial"/>
              </a:rPr>
              <a:t>the  keyframes of an</a:t>
            </a:r>
            <a:r>
              <a:rPr sz="2500" b="1" spc="-105" dirty="0">
                <a:solidFill>
                  <a:srgbClr val="C82506"/>
                </a:solidFill>
                <a:latin typeface="Arial"/>
                <a:cs typeface="Arial"/>
              </a:rPr>
              <a:t> </a:t>
            </a:r>
            <a:r>
              <a:rPr sz="2500" b="1" dirty="0">
                <a:solidFill>
                  <a:srgbClr val="C82506"/>
                </a:solidFill>
                <a:latin typeface="Arial"/>
                <a:cs typeface="Arial"/>
              </a:rPr>
              <a:t>animation.</a:t>
            </a:r>
            <a:endParaRPr sz="2500">
              <a:latin typeface="Arial"/>
              <a:cs typeface="Arial"/>
            </a:endParaRPr>
          </a:p>
        </p:txBody>
      </p:sp>
      <p:sp>
        <p:nvSpPr>
          <p:cNvPr id="6" name="object 6"/>
          <p:cNvSpPr txBox="1"/>
          <p:nvPr/>
        </p:nvSpPr>
        <p:spPr>
          <a:xfrm>
            <a:off x="6879882" y="5220919"/>
            <a:ext cx="1597025" cy="403225"/>
          </a:xfrm>
          <a:prstGeom prst="rect">
            <a:avLst/>
          </a:prstGeom>
        </p:spPr>
        <p:txBody>
          <a:bodyPr vert="horz" wrap="square" lIns="0" tIns="0" rIns="0" bIns="0" rtlCol="0">
            <a:spAutoFit/>
          </a:bodyPr>
          <a:lstStyle/>
          <a:p>
            <a:pPr marL="12700">
              <a:lnSpc>
                <a:spcPct val="100000"/>
              </a:lnSpc>
            </a:pPr>
            <a:r>
              <a:rPr sz="2500" b="1" dirty="0">
                <a:solidFill>
                  <a:srgbClr val="C82506"/>
                </a:solidFill>
                <a:latin typeface="Arial"/>
                <a:cs typeface="Arial"/>
              </a:rPr>
              <a:t>keyframes</a:t>
            </a:r>
            <a:endParaRPr sz="2500">
              <a:latin typeface="Arial"/>
              <a:cs typeface="Arial"/>
            </a:endParaRPr>
          </a:p>
        </p:txBody>
      </p:sp>
    </p:spTree>
    <p:extLst>
      <p:ext uri="{BB962C8B-B14F-4D97-AF65-F5344CB8AC3E}">
        <p14:creationId xmlns:p14="http://schemas.microsoft.com/office/powerpoint/2010/main" val="418556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2286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5399" y="2943275"/>
            <a:ext cx="3486530" cy="432978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4695481" y="7594600"/>
            <a:ext cx="5600065" cy="403225"/>
          </a:xfrm>
          <a:prstGeom prst="rect">
            <a:avLst/>
          </a:prstGeom>
        </p:spPr>
        <p:txBody>
          <a:bodyPr vert="horz" wrap="square" lIns="0" tIns="0" rIns="0" bIns="0" rtlCol="0">
            <a:spAutoFit/>
          </a:bodyPr>
          <a:lstStyle/>
          <a:p>
            <a:pPr marL="12700">
              <a:lnSpc>
                <a:spcPct val="100000"/>
              </a:lnSpc>
            </a:pPr>
            <a:r>
              <a:rPr sz="2500" b="1" dirty="0">
                <a:solidFill>
                  <a:srgbClr val="C82506"/>
                </a:solidFill>
                <a:latin typeface="Arial"/>
                <a:cs typeface="Arial"/>
              </a:rPr>
              <a:t>Allows you to preview the</a:t>
            </a:r>
            <a:r>
              <a:rPr sz="2500" b="1" spc="-114" dirty="0">
                <a:solidFill>
                  <a:srgbClr val="C82506"/>
                </a:solidFill>
                <a:latin typeface="Arial"/>
                <a:cs typeface="Arial"/>
              </a:rPr>
              <a:t> </a:t>
            </a:r>
            <a:r>
              <a:rPr sz="2500" b="1" dirty="0">
                <a:solidFill>
                  <a:srgbClr val="C82506"/>
                </a:solidFill>
                <a:latin typeface="Arial"/>
                <a:cs typeface="Arial"/>
              </a:rPr>
              <a:t>animation.</a:t>
            </a:r>
            <a:endParaRPr sz="2500">
              <a:latin typeface="Arial"/>
              <a:cs typeface="Arial"/>
            </a:endParaRPr>
          </a:p>
        </p:txBody>
      </p:sp>
    </p:spTree>
    <p:extLst>
      <p:ext uri="{BB962C8B-B14F-4D97-AF65-F5344CB8AC3E}">
        <p14:creationId xmlns:p14="http://schemas.microsoft.com/office/powerpoint/2010/main" val="1688055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6702" y="469900"/>
            <a:ext cx="6951980" cy="1219200"/>
          </a:xfrm>
          <a:prstGeom prst="rect">
            <a:avLst/>
          </a:prstGeom>
        </p:spPr>
        <p:txBody>
          <a:bodyPr vert="horz" wrap="square" lIns="0" tIns="0" rIns="0" bIns="0" rtlCol="0">
            <a:spAutoFit/>
          </a:bodyPr>
          <a:lstStyle/>
          <a:p>
            <a:pPr marL="12700">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40603" y="2943275"/>
            <a:ext cx="3463641" cy="4510608"/>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50925" y="7594600"/>
            <a:ext cx="11297920" cy="784225"/>
          </a:xfrm>
          <a:prstGeom prst="rect">
            <a:avLst/>
          </a:prstGeom>
        </p:spPr>
        <p:txBody>
          <a:bodyPr vert="horz" wrap="square" lIns="0" tIns="0" rIns="0" bIns="0" rtlCol="0">
            <a:spAutoFit/>
          </a:bodyPr>
          <a:lstStyle/>
          <a:p>
            <a:pPr marL="12700" marR="5080">
              <a:lnSpc>
                <a:spcPct val="100000"/>
              </a:lnSpc>
            </a:pPr>
            <a:r>
              <a:rPr sz="2500" b="1" dirty="0">
                <a:solidFill>
                  <a:srgbClr val="C82506"/>
                </a:solidFill>
                <a:latin typeface="Arial"/>
                <a:cs typeface="Arial"/>
              </a:rPr>
              <a:t>Changes made to the animated game object (while the record button is</a:t>
            </a:r>
            <a:r>
              <a:rPr sz="2500" b="1" spc="-120" dirty="0">
                <a:solidFill>
                  <a:srgbClr val="C82506"/>
                </a:solidFill>
                <a:latin typeface="Arial"/>
                <a:cs typeface="Arial"/>
              </a:rPr>
              <a:t> </a:t>
            </a:r>
            <a:r>
              <a:rPr sz="2500" b="1" dirty="0">
                <a:solidFill>
                  <a:srgbClr val="C82506"/>
                </a:solidFill>
                <a:latin typeface="Arial"/>
                <a:cs typeface="Arial"/>
              </a:rPr>
              <a:t>on)  will be applied to the currently selected</a:t>
            </a:r>
            <a:r>
              <a:rPr sz="2500" b="1" spc="-120" dirty="0">
                <a:solidFill>
                  <a:srgbClr val="C82506"/>
                </a:solidFill>
                <a:latin typeface="Arial"/>
                <a:cs typeface="Arial"/>
              </a:rPr>
              <a:t> </a:t>
            </a:r>
            <a:r>
              <a:rPr sz="2500" b="1" dirty="0">
                <a:solidFill>
                  <a:srgbClr val="C82506"/>
                </a:solidFill>
                <a:latin typeface="Arial"/>
                <a:cs typeface="Arial"/>
              </a:rPr>
              <a:t>frame.</a:t>
            </a:r>
            <a:endParaRPr sz="2500">
              <a:latin typeface="Arial"/>
              <a:cs typeface="Arial"/>
            </a:endParaRPr>
          </a:p>
        </p:txBody>
      </p:sp>
      <p:sp>
        <p:nvSpPr>
          <p:cNvPr id="6" name="object 6"/>
          <p:cNvSpPr/>
          <p:nvPr/>
        </p:nvSpPr>
        <p:spPr>
          <a:xfrm>
            <a:off x="4934125" y="4385119"/>
            <a:ext cx="1416138" cy="40132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437147" y="4192117"/>
            <a:ext cx="4471670" cy="784225"/>
          </a:xfrm>
          <a:prstGeom prst="rect">
            <a:avLst/>
          </a:prstGeom>
        </p:spPr>
        <p:txBody>
          <a:bodyPr vert="horz" wrap="square" lIns="0" tIns="0" rIns="0" bIns="0" rtlCol="0">
            <a:spAutoFit/>
          </a:bodyPr>
          <a:lstStyle/>
          <a:p>
            <a:pPr marL="12700" marR="5080" indent="387350">
              <a:lnSpc>
                <a:spcPct val="100000"/>
              </a:lnSpc>
            </a:pPr>
            <a:r>
              <a:rPr sz="2500" b="1" dirty="0">
                <a:solidFill>
                  <a:srgbClr val="C82506"/>
                </a:solidFill>
                <a:latin typeface="Arial"/>
                <a:cs typeface="Arial"/>
              </a:rPr>
              <a:t>currently selected frame  indicated by the red</a:t>
            </a:r>
            <a:r>
              <a:rPr sz="2500" b="1" spc="-110" dirty="0">
                <a:solidFill>
                  <a:srgbClr val="C82506"/>
                </a:solidFill>
                <a:latin typeface="Arial"/>
                <a:cs typeface="Arial"/>
              </a:rPr>
              <a:t> </a:t>
            </a:r>
            <a:r>
              <a:rPr sz="2500" b="1" dirty="0">
                <a:solidFill>
                  <a:srgbClr val="C82506"/>
                </a:solidFill>
                <a:latin typeface="Arial"/>
                <a:cs typeface="Arial"/>
              </a:rPr>
              <a:t>scrubber</a:t>
            </a:r>
            <a:endParaRPr sz="2500">
              <a:latin typeface="Arial"/>
              <a:cs typeface="Arial"/>
            </a:endParaRPr>
          </a:p>
        </p:txBody>
      </p:sp>
      <p:sp>
        <p:nvSpPr>
          <p:cNvPr id="8" name="object 8"/>
          <p:cNvSpPr/>
          <p:nvPr/>
        </p:nvSpPr>
        <p:spPr>
          <a:xfrm>
            <a:off x="7234999" y="2317394"/>
            <a:ext cx="1605191" cy="565150"/>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062497" y="1968500"/>
            <a:ext cx="4400550" cy="381000"/>
          </a:xfrm>
          <a:prstGeom prst="rect">
            <a:avLst/>
          </a:prstGeom>
        </p:spPr>
        <p:txBody>
          <a:bodyPr vert="horz" wrap="square" lIns="0" tIns="0" rIns="0" bIns="0" rtlCol="0">
            <a:spAutoFit/>
          </a:bodyPr>
          <a:lstStyle/>
          <a:p>
            <a:pPr marL="12700">
              <a:lnSpc>
                <a:spcPct val="100000"/>
              </a:lnSpc>
            </a:pPr>
            <a:r>
              <a:rPr sz="2500" b="1" dirty="0">
                <a:solidFill>
                  <a:srgbClr val="C82506"/>
                </a:solidFill>
                <a:latin typeface="Arial"/>
                <a:cs typeface="Arial"/>
              </a:rPr>
              <a:t>red when record button is</a:t>
            </a:r>
            <a:r>
              <a:rPr sz="2500" b="1" spc="-120" dirty="0">
                <a:solidFill>
                  <a:srgbClr val="C82506"/>
                </a:solidFill>
                <a:latin typeface="Arial"/>
                <a:cs typeface="Arial"/>
              </a:rPr>
              <a:t> </a:t>
            </a:r>
            <a:r>
              <a:rPr sz="2500" b="1" dirty="0">
                <a:solidFill>
                  <a:srgbClr val="C82506"/>
                </a:solidFill>
                <a:latin typeface="Arial"/>
                <a:cs typeface="Arial"/>
              </a:rPr>
              <a:t>on</a:t>
            </a:r>
            <a:endParaRPr sz="2500">
              <a:latin typeface="Arial"/>
              <a:cs typeface="Arial"/>
            </a:endParaRPr>
          </a:p>
        </p:txBody>
      </p:sp>
    </p:spTree>
    <p:extLst>
      <p:ext uri="{BB962C8B-B14F-4D97-AF65-F5344CB8AC3E}">
        <p14:creationId xmlns:p14="http://schemas.microsoft.com/office/powerpoint/2010/main" val="3741120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381000"/>
            <a:ext cx="9708946" cy="1247775"/>
          </a:xfrm>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331944" y="3888460"/>
            <a:ext cx="3376173" cy="3568852"/>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063625" y="7531100"/>
            <a:ext cx="10998835" cy="784225"/>
          </a:xfrm>
          <a:prstGeom prst="rect">
            <a:avLst/>
          </a:prstGeom>
        </p:spPr>
        <p:txBody>
          <a:bodyPr vert="horz" wrap="square" lIns="0" tIns="0" rIns="0" bIns="0" rtlCol="0">
            <a:spAutoFit/>
          </a:bodyPr>
          <a:lstStyle/>
          <a:p>
            <a:pPr marL="12700" marR="5080">
              <a:lnSpc>
                <a:spcPct val="100000"/>
              </a:lnSpc>
            </a:pPr>
            <a:r>
              <a:rPr sz="2500" b="1" dirty="0">
                <a:solidFill>
                  <a:srgbClr val="C82506"/>
                </a:solidFill>
                <a:latin typeface="Arial"/>
                <a:cs typeface="Arial"/>
              </a:rPr>
              <a:t>Press this button to select which properties of the animated game</a:t>
            </a:r>
            <a:r>
              <a:rPr sz="2500" b="1" spc="-120" dirty="0">
                <a:solidFill>
                  <a:srgbClr val="C82506"/>
                </a:solidFill>
                <a:latin typeface="Arial"/>
                <a:cs typeface="Arial"/>
              </a:rPr>
              <a:t> </a:t>
            </a:r>
            <a:r>
              <a:rPr sz="2500" b="1" dirty="0">
                <a:solidFill>
                  <a:srgbClr val="C82506"/>
                </a:solidFill>
                <a:latin typeface="Arial"/>
                <a:cs typeface="Arial"/>
              </a:rPr>
              <a:t>object  you wish to modify this frame. E.g. x, y or z</a:t>
            </a:r>
            <a:r>
              <a:rPr sz="2500" b="1" spc="-130" dirty="0">
                <a:solidFill>
                  <a:srgbClr val="C82506"/>
                </a:solidFill>
                <a:latin typeface="Arial"/>
                <a:cs typeface="Arial"/>
              </a:rPr>
              <a:t> </a:t>
            </a:r>
            <a:r>
              <a:rPr sz="2500" b="1" dirty="0">
                <a:solidFill>
                  <a:srgbClr val="C82506"/>
                </a:solidFill>
                <a:latin typeface="Arial"/>
                <a:cs typeface="Arial"/>
              </a:rPr>
              <a:t>axis.</a:t>
            </a:r>
            <a:endParaRPr sz="2500">
              <a:latin typeface="Arial"/>
              <a:cs typeface="Arial"/>
            </a:endParaRPr>
          </a:p>
        </p:txBody>
      </p:sp>
    </p:spTree>
    <p:extLst>
      <p:ext uri="{BB962C8B-B14F-4D97-AF65-F5344CB8AC3E}">
        <p14:creationId xmlns:p14="http://schemas.microsoft.com/office/powerpoint/2010/main" val="941971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6702" y="469900"/>
            <a:ext cx="6951980" cy="1262380"/>
          </a:xfrm>
          <a:prstGeom prst="rect">
            <a:avLst/>
          </a:prstGeom>
        </p:spPr>
        <p:txBody>
          <a:bodyPr vert="horz" wrap="square" lIns="0" tIns="0" rIns="0" bIns="0" rtlCol="0">
            <a:spAutoFit/>
          </a:bodyPr>
          <a:lstStyle/>
          <a:p>
            <a:pPr marL="12700">
              <a:lnSpc>
                <a:spcPct val="100000"/>
              </a:lnSpc>
            </a:pPr>
            <a:r>
              <a:rPr spc="-5" dirty="0"/>
              <a:t>Animation</a:t>
            </a:r>
            <a:r>
              <a:rPr spc="-60" dirty="0"/>
              <a:t> </a:t>
            </a:r>
            <a:r>
              <a:rPr spc="-150" dirty="0"/>
              <a:t>View</a:t>
            </a:r>
          </a:p>
        </p:txBody>
      </p:sp>
      <p:sp>
        <p:nvSpPr>
          <p:cNvPr id="3" name="object 3"/>
          <p:cNvSpPr/>
          <p:nvPr/>
        </p:nvSpPr>
        <p:spPr>
          <a:xfrm>
            <a:off x="2933700" y="2006600"/>
            <a:ext cx="7150100" cy="6400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312060" y="2188870"/>
            <a:ext cx="4152938" cy="879881"/>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6941439" y="8796035"/>
            <a:ext cx="2670810" cy="403225"/>
          </a:xfrm>
          <a:prstGeom prst="rect">
            <a:avLst/>
          </a:prstGeom>
        </p:spPr>
        <p:txBody>
          <a:bodyPr vert="horz" wrap="square" lIns="0" tIns="0" rIns="0" bIns="0" rtlCol="0">
            <a:spAutoFit/>
          </a:bodyPr>
          <a:lstStyle/>
          <a:p>
            <a:pPr marL="12700">
              <a:lnSpc>
                <a:spcPct val="100000"/>
              </a:lnSpc>
            </a:pPr>
            <a:r>
              <a:rPr sz="2500" b="1" dirty="0">
                <a:solidFill>
                  <a:srgbClr val="C82506"/>
                </a:solidFill>
                <a:latin typeface="Arial"/>
                <a:cs typeface="Arial"/>
              </a:rPr>
              <a:t>Add Event</a:t>
            </a:r>
            <a:r>
              <a:rPr sz="2500" b="1" spc="-105" dirty="0">
                <a:solidFill>
                  <a:srgbClr val="C82506"/>
                </a:solidFill>
                <a:latin typeface="Arial"/>
                <a:cs typeface="Arial"/>
              </a:rPr>
              <a:t> </a:t>
            </a:r>
            <a:r>
              <a:rPr sz="2500" b="1" dirty="0">
                <a:solidFill>
                  <a:srgbClr val="C82506"/>
                </a:solidFill>
                <a:latin typeface="Arial"/>
                <a:cs typeface="Arial"/>
              </a:rPr>
              <a:t>button</a:t>
            </a:r>
            <a:endParaRPr sz="2500">
              <a:latin typeface="Arial"/>
              <a:cs typeface="Arial"/>
            </a:endParaRPr>
          </a:p>
        </p:txBody>
      </p:sp>
      <p:sp>
        <p:nvSpPr>
          <p:cNvPr id="6" name="object 6"/>
          <p:cNvSpPr/>
          <p:nvPr/>
        </p:nvSpPr>
        <p:spPr>
          <a:xfrm>
            <a:off x="5830646" y="4908575"/>
            <a:ext cx="2167585" cy="384331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93094" y="1849132"/>
            <a:ext cx="2371725" cy="4594225"/>
          </a:xfrm>
          <a:prstGeom prst="rect">
            <a:avLst/>
          </a:prstGeom>
        </p:spPr>
        <p:txBody>
          <a:bodyPr vert="horz" wrap="square" lIns="0" tIns="0" rIns="0" bIns="0" rtlCol="0">
            <a:spAutoFit/>
          </a:bodyPr>
          <a:lstStyle/>
          <a:p>
            <a:pPr marL="12700" marR="215900">
              <a:lnSpc>
                <a:spcPct val="100000"/>
              </a:lnSpc>
            </a:pPr>
            <a:r>
              <a:rPr sz="2500" b="1" dirty="0">
                <a:solidFill>
                  <a:srgbClr val="C82506"/>
                </a:solidFill>
                <a:latin typeface="Arial"/>
                <a:cs typeface="Arial"/>
              </a:rPr>
              <a:t>Select which  function the  event will</a:t>
            </a:r>
            <a:r>
              <a:rPr sz="2500" b="1" spc="-105" dirty="0">
                <a:solidFill>
                  <a:srgbClr val="C82506"/>
                </a:solidFill>
                <a:latin typeface="Arial"/>
                <a:cs typeface="Arial"/>
              </a:rPr>
              <a:t> </a:t>
            </a:r>
            <a:r>
              <a:rPr sz="2500" b="1" dirty="0">
                <a:solidFill>
                  <a:srgbClr val="C82506"/>
                </a:solidFill>
                <a:latin typeface="Arial"/>
                <a:cs typeface="Arial"/>
              </a:rPr>
              <a:t>call.</a:t>
            </a:r>
            <a:endParaRPr sz="2500">
              <a:latin typeface="Arial"/>
              <a:cs typeface="Arial"/>
            </a:endParaRPr>
          </a:p>
          <a:p>
            <a:pPr>
              <a:lnSpc>
                <a:spcPct val="100000"/>
              </a:lnSpc>
              <a:spcBef>
                <a:spcPts val="10"/>
              </a:spcBef>
            </a:pPr>
            <a:endParaRPr sz="2600">
              <a:latin typeface="Times New Roman"/>
              <a:cs typeface="Times New Roman"/>
            </a:endParaRPr>
          </a:p>
          <a:p>
            <a:pPr marL="12700" marR="5080">
              <a:lnSpc>
                <a:spcPct val="100000"/>
              </a:lnSpc>
            </a:pPr>
            <a:r>
              <a:rPr sz="2500" b="1" dirty="0">
                <a:solidFill>
                  <a:srgbClr val="C82506"/>
                </a:solidFill>
                <a:latin typeface="Arial"/>
                <a:cs typeface="Arial"/>
              </a:rPr>
              <a:t>The function  exists in the  script attached  to the</a:t>
            </a:r>
            <a:r>
              <a:rPr sz="2500" b="1" spc="-105" dirty="0">
                <a:solidFill>
                  <a:srgbClr val="C82506"/>
                </a:solidFill>
                <a:latin typeface="Arial"/>
                <a:cs typeface="Arial"/>
              </a:rPr>
              <a:t> </a:t>
            </a:r>
            <a:r>
              <a:rPr sz="2500" b="1" dirty="0">
                <a:solidFill>
                  <a:srgbClr val="C82506"/>
                </a:solidFill>
                <a:latin typeface="Arial"/>
                <a:cs typeface="Arial"/>
              </a:rPr>
              <a:t>animated  game</a:t>
            </a:r>
            <a:r>
              <a:rPr sz="2500" b="1" spc="-100" dirty="0">
                <a:solidFill>
                  <a:srgbClr val="C82506"/>
                </a:solidFill>
                <a:latin typeface="Arial"/>
                <a:cs typeface="Arial"/>
              </a:rPr>
              <a:t> </a:t>
            </a:r>
            <a:r>
              <a:rPr sz="2500" b="1" dirty="0">
                <a:solidFill>
                  <a:srgbClr val="C82506"/>
                </a:solidFill>
                <a:latin typeface="Arial"/>
                <a:cs typeface="Arial"/>
              </a:rPr>
              <a:t>object.</a:t>
            </a:r>
            <a:endParaRPr sz="2500">
              <a:latin typeface="Arial"/>
              <a:cs typeface="Arial"/>
            </a:endParaRPr>
          </a:p>
          <a:p>
            <a:pPr>
              <a:lnSpc>
                <a:spcPct val="100000"/>
              </a:lnSpc>
              <a:spcBef>
                <a:spcPts val="10"/>
              </a:spcBef>
            </a:pPr>
            <a:endParaRPr sz="2600">
              <a:latin typeface="Times New Roman"/>
              <a:cs typeface="Times New Roman"/>
            </a:endParaRPr>
          </a:p>
          <a:p>
            <a:pPr marL="12700" marR="81280">
              <a:lnSpc>
                <a:spcPct val="100000"/>
              </a:lnSpc>
            </a:pPr>
            <a:r>
              <a:rPr sz="2500" b="1" spc="-65" dirty="0">
                <a:solidFill>
                  <a:srgbClr val="C82506"/>
                </a:solidFill>
                <a:latin typeface="Arial"/>
                <a:cs typeface="Arial"/>
              </a:rPr>
              <a:t>You </a:t>
            </a:r>
            <a:r>
              <a:rPr sz="2500" b="1" dirty="0">
                <a:solidFill>
                  <a:srgbClr val="C82506"/>
                </a:solidFill>
                <a:latin typeface="Arial"/>
                <a:cs typeface="Arial"/>
              </a:rPr>
              <a:t>define</a:t>
            </a:r>
            <a:r>
              <a:rPr sz="2500" b="1" spc="-30" dirty="0">
                <a:solidFill>
                  <a:srgbClr val="C82506"/>
                </a:solidFill>
                <a:latin typeface="Arial"/>
                <a:cs typeface="Arial"/>
              </a:rPr>
              <a:t> </a:t>
            </a:r>
            <a:r>
              <a:rPr sz="2500" b="1" dirty="0">
                <a:solidFill>
                  <a:srgbClr val="C82506"/>
                </a:solidFill>
                <a:latin typeface="Arial"/>
                <a:cs typeface="Arial"/>
              </a:rPr>
              <a:t>that  script.</a:t>
            </a:r>
            <a:endParaRPr sz="2500">
              <a:latin typeface="Arial"/>
              <a:cs typeface="Arial"/>
            </a:endParaRPr>
          </a:p>
        </p:txBody>
      </p:sp>
    </p:spTree>
    <p:extLst>
      <p:ext uri="{BB962C8B-B14F-4D97-AF65-F5344CB8AC3E}">
        <p14:creationId xmlns:p14="http://schemas.microsoft.com/office/powerpoint/2010/main" val="25349416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962" y="469900"/>
            <a:ext cx="8889365" cy="1219200"/>
          </a:xfrm>
          <a:prstGeom prst="rect">
            <a:avLst/>
          </a:prstGeom>
        </p:spPr>
        <p:txBody>
          <a:bodyPr vert="horz" wrap="square" lIns="0" tIns="0" rIns="0" bIns="0" rtlCol="0">
            <a:spAutoFit/>
          </a:bodyPr>
          <a:lstStyle/>
          <a:p>
            <a:pPr marL="12700">
              <a:lnSpc>
                <a:spcPct val="100000"/>
              </a:lnSpc>
            </a:pPr>
            <a:r>
              <a:rPr spc="-5" dirty="0"/>
              <a:t>Animation</a:t>
            </a:r>
            <a:r>
              <a:rPr spc="-45" dirty="0"/>
              <a:t> </a:t>
            </a:r>
            <a:r>
              <a:rPr spc="95" dirty="0"/>
              <a:t>Scripting</a:t>
            </a:r>
          </a:p>
        </p:txBody>
      </p:sp>
      <p:sp>
        <p:nvSpPr>
          <p:cNvPr id="3" name="object 3"/>
          <p:cNvSpPr txBox="1"/>
          <p:nvPr/>
        </p:nvSpPr>
        <p:spPr>
          <a:xfrm>
            <a:off x="990600" y="2280996"/>
            <a:ext cx="7465695" cy="1971039"/>
          </a:xfrm>
          <a:prstGeom prst="rect">
            <a:avLst/>
          </a:prstGeom>
        </p:spPr>
        <p:txBody>
          <a:bodyPr vert="horz" wrap="square" lIns="0" tIns="0" rIns="0" bIns="0" rtlCol="0">
            <a:spAutoFit/>
          </a:bodyPr>
          <a:lstStyle/>
          <a:p>
            <a:pPr marL="12700">
              <a:lnSpc>
                <a:spcPct val="100000"/>
              </a:lnSpc>
              <a:tabLst>
                <a:tab pos="6322695" algn="l"/>
              </a:tabLst>
            </a:pPr>
            <a:r>
              <a:rPr sz="3600" b="1" spc="-5" dirty="0">
                <a:latin typeface="Courier New"/>
                <a:cs typeface="Courier New"/>
              </a:rPr>
              <a:t>private</a:t>
            </a:r>
            <a:r>
              <a:rPr sz="3600" b="1" dirty="0">
                <a:latin typeface="Courier New"/>
                <a:cs typeface="Courier New"/>
              </a:rPr>
              <a:t> </a:t>
            </a:r>
            <a:r>
              <a:rPr sz="3600" b="1" spc="-5" dirty="0">
                <a:latin typeface="Courier New"/>
                <a:cs typeface="Courier New"/>
              </a:rPr>
              <a:t>void</a:t>
            </a:r>
            <a:r>
              <a:rPr sz="3600" b="1" dirty="0">
                <a:latin typeface="Courier New"/>
                <a:cs typeface="Courier New"/>
              </a:rPr>
              <a:t> </a:t>
            </a:r>
            <a:r>
              <a:rPr sz="3600" b="1" dirty="0">
                <a:solidFill>
                  <a:srgbClr val="C82506"/>
                </a:solidFill>
                <a:latin typeface="Courier New"/>
                <a:cs typeface="Courier New"/>
              </a:rPr>
              <a:t>DestroyMe	</a:t>
            </a:r>
            <a:r>
              <a:rPr sz="3600" b="1" dirty="0">
                <a:latin typeface="Courier New"/>
                <a:cs typeface="Courier New"/>
              </a:rPr>
              <a:t>()</a:t>
            </a:r>
            <a:endParaRPr sz="3600">
              <a:latin typeface="Courier New"/>
              <a:cs typeface="Courier New"/>
            </a:endParaRPr>
          </a:p>
          <a:p>
            <a:pPr marL="12700">
              <a:lnSpc>
                <a:spcPct val="100000"/>
              </a:lnSpc>
              <a:spcBef>
                <a:spcPts val="1280"/>
              </a:spcBef>
            </a:pPr>
            <a:r>
              <a:rPr sz="3600" b="1" dirty="0">
                <a:latin typeface="Courier New"/>
                <a:cs typeface="Courier New"/>
              </a:rPr>
              <a:t>{</a:t>
            </a:r>
            <a:endParaRPr sz="3600">
              <a:latin typeface="Courier New"/>
              <a:cs typeface="Courier New"/>
            </a:endParaRPr>
          </a:p>
          <a:p>
            <a:pPr marL="596900">
              <a:lnSpc>
                <a:spcPct val="100000"/>
              </a:lnSpc>
              <a:spcBef>
                <a:spcPts val="1280"/>
              </a:spcBef>
            </a:pPr>
            <a:r>
              <a:rPr sz="3600" b="1" spc="-5" dirty="0">
                <a:latin typeface="Courier New"/>
                <a:cs typeface="Courier New"/>
              </a:rPr>
              <a:t>Destroy(this.gameObject);</a:t>
            </a:r>
            <a:endParaRPr sz="3600">
              <a:latin typeface="Courier New"/>
              <a:cs typeface="Courier New"/>
            </a:endParaRPr>
          </a:p>
        </p:txBody>
      </p:sp>
      <p:sp>
        <p:nvSpPr>
          <p:cNvPr id="4" name="object 4"/>
          <p:cNvSpPr txBox="1"/>
          <p:nvPr/>
        </p:nvSpPr>
        <p:spPr>
          <a:xfrm>
            <a:off x="990600" y="4414596"/>
            <a:ext cx="300355" cy="591185"/>
          </a:xfrm>
          <a:prstGeom prst="rect">
            <a:avLst/>
          </a:prstGeom>
        </p:spPr>
        <p:txBody>
          <a:bodyPr vert="horz" wrap="square" lIns="0" tIns="0" rIns="0" bIns="0" rtlCol="0">
            <a:spAutoFit/>
          </a:bodyPr>
          <a:lstStyle/>
          <a:p>
            <a:pPr marL="12700">
              <a:lnSpc>
                <a:spcPct val="100000"/>
              </a:lnSpc>
            </a:pPr>
            <a:r>
              <a:rPr sz="3600" b="1" dirty="0">
                <a:latin typeface="Courier New"/>
                <a:cs typeface="Courier New"/>
              </a:rPr>
              <a:t>}</a:t>
            </a:r>
            <a:endParaRPr sz="3600">
              <a:latin typeface="Courier New"/>
              <a:cs typeface="Courier New"/>
            </a:endParaRPr>
          </a:p>
        </p:txBody>
      </p:sp>
      <p:sp>
        <p:nvSpPr>
          <p:cNvPr id="5" name="object 5"/>
          <p:cNvSpPr txBox="1">
            <a:spLocks noGrp="1"/>
          </p:cNvSpPr>
          <p:nvPr>
            <p:ph type="body" idx="1"/>
          </p:nvPr>
        </p:nvSpPr>
        <p:spPr>
          <a:prstGeom prst="rect">
            <a:avLst/>
          </a:prstGeom>
        </p:spPr>
        <p:txBody>
          <a:bodyPr vert="horz" wrap="square" lIns="0" tIns="0" rIns="0" bIns="0" rtlCol="0">
            <a:spAutoFit/>
          </a:bodyPr>
          <a:lstStyle/>
          <a:p>
            <a:pPr marL="18415" marR="5080" algn="ctr">
              <a:lnSpc>
                <a:spcPts val="4300"/>
              </a:lnSpc>
            </a:pPr>
            <a:r>
              <a:rPr spc="-5" dirty="0"/>
              <a:t>In the previous</a:t>
            </a:r>
            <a:r>
              <a:rPr spc="-30" dirty="0"/>
              <a:t> </a:t>
            </a:r>
            <a:r>
              <a:rPr spc="-5" dirty="0"/>
              <a:t>example,  the animation event will  call this function on the  last</a:t>
            </a:r>
            <a:r>
              <a:rPr spc="-90" dirty="0"/>
              <a:t> </a:t>
            </a:r>
            <a:r>
              <a:rPr dirty="0"/>
              <a:t>frame.</a:t>
            </a:r>
          </a:p>
        </p:txBody>
      </p:sp>
    </p:spTree>
    <p:extLst>
      <p:ext uri="{BB962C8B-B14F-4D97-AF65-F5344CB8AC3E}">
        <p14:creationId xmlns:p14="http://schemas.microsoft.com/office/powerpoint/2010/main" val="20807530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7962" y="469900"/>
            <a:ext cx="8889365" cy="1262380"/>
          </a:xfrm>
          <a:prstGeom prst="rect">
            <a:avLst/>
          </a:prstGeom>
        </p:spPr>
        <p:txBody>
          <a:bodyPr vert="horz" wrap="square" lIns="0" tIns="0" rIns="0" bIns="0" rtlCol="0">
            <a:spAutoFit/>
          </a:bodyPr>
          <a:lstStyle/>
          <a:p>
            <a:pPr marL="12700">
              <a:lnSpc>
                <a:spcPct val="100000"/>
              </a:lnSpc>
            </a:pPr>
            <a:r>
              <a:rPr spc="-5" dirty="0"/>
              <a:t>Animation</a:t>
            </a:r>
            <a:r>
              <a:rPr spc="-45" dirty="0"/>
              <a:t> </a:t>
            </a:r>
            <a:r>
              <a:rPr spc="95" dirty="0"/>
              <a:t>Scripting</a:t>
            </a:r>
          </a:p>
        </p:txBody>
      </p:sp>
      <p:sp>
        <p:nvSpPr>
          <p:cNvPr id="3" name="object 3"/>
          <p:cNvSpPr txBox="1"/>
          <p:nvPr/>
        </p:nvSpPr>
        <p:spPr>
          <a:xfrm>
            <a:off x="990600" y="2280996"/>
            <a:ext cx="7950834" cy="6346190"/>
          </a:xfrm>
          <a:prstGeom prst="rect">
            <a:avLst/>
          </a:prstGeom>
        </p:spPr>
        <p:txBody>
          <a:bodyPr vert="horz" wrap="square" lIns="0" tIns="0" rIns="0" bIns="0" rtlCol="0">
            <a:spAutoFit/>
          </a:bodyPr>
          <a:lstStyle/>
          <a:p>
            <a:pPr marL="12700">
              <a:lnSpc>
                <a:spcPct val="100000"/>
              </a:lnSpc>
              <a:tabLst>
                <a:tab pos="2207260" algn="l"/>
              </a:tabLst>
            </a:pPr>
            <a:r>
              <a:rPr sz="3600" b="1" dirty="0">
                <a:solidFill>
                  <a:srgbClr val="C82506"/>
                </a:solidFill>
                <a:latin typeface="Courier New"/>
                <a:cs typeface="Courier New"/>
              </a:rPr>
              <a:t>private	</a:t>
            </a:r>
            <a:r>
              <a:rPr sz="3600" b="1" spc="-5" dirty="0">
                <a:latin typeface="Courier New"/>
                <a:cs typeface="Courier New"/>
              </a:rPr>
              <a:t>void DestroyMe</a:t>
            </a:r>
            <a:r>
              <a:rPr sz="3600" b="1" spc="-85" dirty="0">
                <a:latin typeface="Courier New"/>
                <a:cs typeface="Courier New"/>
              </a:rPr>
              <a:t> </a:t>
            </a:r>
            <a:r>
              <a:rPr sz="3600" b="1" dirty="0">
                <a:latin typeface="Courier New"/>
                <a:cs typeface="Courier New"/>
              </a:rPr>
              <a:t>()</a:t>
            </a:r>
            <a:endParaRPr sz="3600">
              <a:latin typeface="Courier New"/>
              <a:cs typeface="Courier New"/>
            </a:endParaRPr>
          </a:p>
          <a:p>
            <a:pPr marL="12700">
              <a:lnSpc>
                <a:spcPct val="100000"/>
              </a:lnSpc>
              <a:spcBef>
                <a:spcPts val="1280"/>
              </a:spcBef>
            </a:pPr>
            <a:r>
              <a:rPr sz="3600" b="1" dirty="0">
                <a:latin typeface="Courier New"/>
                <a:cs typeface="Courier New"/>
              </a:rPr>
              <a:t>{</a:t>
            </a:r>
            <a:endParaRPr sz="3600">
              <a:latin typeface="Courier New"/>
              <a:cs typeface="Courier New"/>
            </a:endParaRPr>
          </a:p>
          <a:p>
            <a:pPr marL="596900">
              <a:lnSpc>
                <a:spcPct val="100000"/>
              </a:lnSpc>
              <a:spcBef>
                <a:spcPts val="1280"/>
              </a:spcBef>
            </a:pPr>
            <a:r>
              <a:rPr sz="3600" b="1" spc="-5" dirty="0">
                <a:latin typeface="Courier New"/>
                <a:cs typeface="Courier New"/>
              </a:rPr>
              <a:t>Destroy(this.gameObject);</a:t>
            </a:r>
            <a:endParaRPr sz="3600">
              <a:latin typeface="Courier New"/>
              <a:cs typeface="Courier New"/>
            </a:endParaRPr>
          </a:p>
          <a:p>
            <a:pPr marL="12700">
              <a:lnSpc>
                <a:spcPct val="100000"/>
              </a:lnSpc>
              <a:spcBef>
                <a:spcPts val="1280"/>
              </a:spcBef>
            </a:pPr>
            <a:r>
              <a:rPr sz="3600" b="1" dirty="0">
                <a:latin typeface="Courier New"/>
                <a:cs typeface="Courier New"/>
              </a:rPr>
              <a:t>}</a:t>
            </a:r>
            <a:endParaRPr sz="3600">
              <a:latin typeface="Courier New"/>
              <a:cs typeface="Courier New"/>
            </a:endParaRPr>
          </a:p>
          <a:p>
            <a:pPr marL="3098165" marR="17780" algn="ctr">
              <a:lnSpc>
                <a:spcPts val="4300"/>
              </a:lnSpc>
              <a:spcBef>
                <a:spcPts val="2980"/>
              </a:spcBef>
            </a:pPr>
            <a:r>
              <a:rPr sz="3600" b="1" spc="-5" dirty="0">
                <a:solidFill>
                  <a:srgbClr val="C82506"/>
                </a:solidFill>
                <a:latin typeface="Arial"/>
                <a:cs typeface="Arial"/>
              </a:rPr>
              <a:t>This method</a:t>
            </a:r>
            <a:r>
              <a:rPr sz="3600" b="1" spc="-50" dirty="0">
                <a:solidFill>
                  <a:srgbClr val="C82506"/>
                </a:solidFill>
                <a:latin typeface="Arial"/>
                <a:cs typeface="Arial"/>
              </a:rPr>
              <a:t> </a:t>
            </a:r>
            <a:r>
              <a:rPr sz="3600" b="1" spc="-5" dirty="0">
                <a:solidFill>
                  <a:srgbClr val="C82506"/>
                </a:solidFill>
                <a:latin typeface="Arial"/>
                <a:cs typeface="Arial"/>
              </a:rPr>
              <a:t>becomes  what is known </a:t>
            </a:r>
            <a:r>
              <a:rPr sz="3600" b="1" dirty="0">
                <a:solidFill>
                  <a:srgbClr val="C82506"/>
                </a:solidFill>
                <a:latin typeface="Arial"/>
                <a:cs typeface="Arial"/>
              </a:rPr>
              <a:t>as a  </a:t>
            </a:r>
            <a:r>
              <a:rPr sz="3600" b="1" spc="-5" dirty="0">
                <a:solidFill>
                  <a:srgbClr val="C82506"/>
                </a:solidFill>
                <a:latin typeface="Arial"/>
                <a:cs typeface="Arial"/>
              </a:rPr>
              <a:t>“callback”</a:t>
            </a:r>
            <a:endParaRPr sz="3600">
              <a:latin typeface="Arial"/>
              <a:cs typeface="Arial"/>
            </a:endParaRPr>
          </a:p>
          <a:p>
            <a:pPr>
              <a:lnSpc>
                <a:spcPct val="100000"/>
              </a:lnSpc>
              <a:spcBef>
                <a:spcPts val="45"/>
              </a:spcBef>
            </a:pPr>
            <a:endParaRPr sz="3700">
              <a:latin typeface="Times New Roman"/>
              <a:cs typeface="Times New Roman"/>
            </a:endParaRPr>
          </a:p>
          <a:p>
            <a:pPr marL="3085465" marR="5080" algn="ctr">
              <a:lnSpc>
                <a:spcPts val="4300"/>
              </a:lnSpc>
            </a:pPr>
            <a:r>
              <a:rPr sz="3600" b="1" spc="-5" dirty="0">
                <a:solidFill>
                  <a:srgbClr val="C82506"/>
                </a:solidFill>
                <a:latin typeface="Arial"/>
                <a:cs typeface="Arial"/>
              </a:rPr>
              <a:t>Animation callback  method </a:t>
            </a:r>
            <a:r>
              <a:rPr sz="3600" b="1" dirty="0">
                <a:solidFill>
                  <a:srgbClr val="C82506"/>
                </a:solidFill>
                <a:latin typeface="Arial"/>
                <a:cs typeface="Arial"/>
              </a:rPr>
              <a:t>can </a:t>
            </a:r>
            <a:r>
              <a:rPr sz="3600" b="1" spc="-5" dirty="0">
                <a:solidFill>
                  <a:srgbClr val="C82506"/>
                </a:solidFill>
                <a:latin typeface="Arial"/>
                <a:cs typeface="Arial"/>
              </a:rPr>
              <a:t>be</a:t>
            </a:r>
            <a:r>
              <a:rPr sz="3600" b="1" spc="-55" dirty="0">
                <a:solidFill>
                  <a:srgbClr val="C82506"/>
                </a:solidFill>
                <a:latin typeface="Arial"/>
                <a:cs typeface="Arial"/>
              </a:rPr>
              <a:t> </a:t>
            </a:r>
            <a:r>
              <a:rPr sz="3600" b="1" spc="-5" dirty="0">
                <a:solidFill>
                  <a:srgbClr val="C82506"/>
                </a:solidFill>
                <a:latin typeface="Arial"/>
                <a:cs typeface="Arial"/>
              </a:rPr>
              <a:t>private</a:t>
            </a:r>
            <a:endParaRPr sz="3600">
              <a:latin typeface="Arial"/>
              <a:cs typeface="Arial"/>
            </a:endParaRPr>
          </a:p>
        </p:txBody>
      </p:sp>
    </p:spTree>
    <p:extLst>
      <p:ext uri="{BB962C8B-B14F-4D97-AF65-F5344CB8AC3E}">
        <p14:creationId xmlns:p14="http://schemas.microsoft.com/office/powerpoint/2010/main" val="2337790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400" y="855471"/>
            <a:ext cx="11887200" cy="1025922"/>
          </a:xfrm>
          <a:prstGeom prst="rect">
            <a:avLst/>
          </a:prstGeom>
        </p:spPr>
        <p:txBody>
          <a:bodyPr vert="horz" wrap="square" lIns="0" tIns="0" rIns="0" bIns="0" rtlCol="0">
            <a:spAutoFit/>
          </a:bodyPr>
          <a:lstStyle/>
          <a:p>
            <a:pPr marL="4763" marR="5080" indent="-4763" algn="ctr">
              <a:lnSpc>
                <a:spcPts val="8000"/>
              </a:lnSpc>
            </a:pPr>
            <a:r>
              <a:rPr sz="6700" spc="55" dirty="0"/>
              <a:t>Sliding </a:t>
            </a:r>
            <a:r>
              <a:rPr sz="6700" spc="10" dirty="0"/>
              <a:t>Door</a:t>
            </a:r>
            <a:r>
              <a:rPr sz="6700" spc="-75" dirty="0"/>
              <a:t> </a:t>
            </a:r>
            <a:r>
              <a:rPr sz="6700" spc="5" dirty="0"/>
              <a:t>Animation  </a:t>
            </a:r>
            <a:r>
              <a:rPr sz="6700" spc="10" dirty="0"/>
              <a:t>Demo</a:t>
            </a:r>
            <a:endParaRPr sz="6700" dirty="0"/>
          </a:p>
        </p:txBody>
      </p:sp>
      <p:sp>
        <p:nvSpPr>
          <p:cNvPr id="3" name="object 3"/>
          <p:cNvSpPr/>
          <p:nvPr/>
        </p:nvSpPr>
        <p:spPr>
          <a:xfrm>
            <a:off x="4470400" y="4127500"/>
            <a:ext cx="3581400" cy="3581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90164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826" y="476250"/>
            <a:ext cx="7099300" cy="1146175"/>
          </a:xfrm>
          <a:prstGeom prst="rect">
            <a:avLst/>
          </a:prstGeom>
        </p:spPr>
        <p:txBody>
          <a:bodyPr vert="horz" wrap="square" lIns="0" tIns="0" rIns="0" bIns="0" rtlCol="0">
            <a:spAutoFit/>
          </a:bodyPr>
          <a:lstStyle/>
          <a:p>
            <a:pPr marL="12700">
              <a:lnSpc>
                <a:spcPct val="100000"/>
              </a:lnSpc>
            </a:pPr>
            <a:r>
              <a:rPr sz="7250" spc="10" dirty="0"/>
              <a:t>Unity </a:t>
            </a:r>
            <a:r>
              <a:rPr sz="7250" spc="15" dirty="0"/>
              <a:t>Asset</a:t>
            </a:r>
            <a:r>
              <a:rPr sz="7250" spc="-85" dirty="0"/>
              <a:t> </a:t>
            </a:r>
            <a:r>
              <a:rPr sz="7250" spc="-95" dirty="0"/>
              <a:t>Store</a:t>
            </a:r>
            <a:endParaRPr sz="7250"/>
          </a:p>
        </p:txBody>
      </p:sp>
      <p:sp>
        <p:nvSpPr>
          <p:cNvPr id="3" name="object 3"/>
          <p:cNvSpPr/>
          <p:nvPr/>
        </p:nvSpPr>
        <p:spPr>
          <a:xfrm>
            <a:off x="1295400" y="1676400"/>
            <a:ext cx="10414000" cy="6972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06500" y="2641600"/>
            <a:ext cx="3251200" cy="584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47335" y="2655646"/>
            <a:ext cx="3162752" cy="5029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75656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2951480">
              <a:lnSpc>
                <a:spcPct val="100000"/>
              </a:lnSpc>
            </a:pPr>
            <a:r>
              <a:rPr spc="-5" dirty="0"/>
              <a:t>SetActive()</a:t>
            </a:r>
          </a:p>
        </p:txBody>
      </p:sp>
      <p:sp>
        <p:nvSpPr>
          <p:cNvPr id="3" name="object 3"/>
          <p:cNvSpPr txBox="1"/>
          <p:nvPr/>
        </p:nvSpPr>
        <p:spPr>
          <a:xfrm>
            <a:off x="8764296" y="3035300"/>
            <a:ext cx="13970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invisible</a:t>
            </a:r>
            <a:endParaRPr sz="2000">
              <a:latin typeface="Courier New"/>
              <a:cs typeface="Courier New"/>
            </a:endParaRPr>
          </a:p>
        </p:txBody>
      </p:sp>
      <p:sp>
        <p:nvSpPr>
          <p:cNvPr id="4" name="object 4"/>
          <p:cNvSpPr txBox="1"/>
          <p:nvPr/>
        </p:nvSpPr>
        <p:spPr>
          <a:xfrm>
            <a:off x="6173063" y="2921000"/>
            <a:ext cx="2464435" cy="868044"/>
          </a:xfrm>
          <a:prstGeom prst="rect">
            <a:avLst/>
          </a:prstGeom>
        </p:spPr>
        <p:txBody>
          <a:bodyPr vert="horz" wrap="square" lIns="0" tIns="0" rIns="0" bIns="0" rtlCol="0">
            <a:spAutoFit/>
          </a:bodyPr>
          <a:lstStyle/>
          <a:p>
            <a:pPr marL="12700" marR="5080">
              <a:lnSpc>
                <a:spcPct val="137500"/>
              </a:lnSpc>
            </a:pPr>
            <a:r>
              <a:rPr sz="2000" b="1" spc="-5" dirty="0">
                <a:solidFill>
                  <a:srgbClr val="00882B"/>
                </a:solidFill>
                <a:latin typeface="Courier New"/>
                <a:cs typeface="Courier New"/>
              </a:rPr>
              <a:t>and its</a:t>
            </a:r>
            <a:r>
              <a:rPr sz="2000" b="1" spc="-85" dirty="0">
                <a:solidFill>
                  <a:srgbClr val="00882B"/>
                </a:solidFill>
                <a:latin typeface="Courier New"/>
                <a:cs typeface="Courier New"/>
              </a:rPr>
              <a:t> </a:t>
            </a:r>
            <a:r>
              <a:rPr sz="2000" b="1" spc="-5" dirty="0">
                <a:solidFill>
                  <a:srgbClr val="00882B"/>
                </a:solidFill>
                <a:latin typeface="Courier New"/>
                <a:cs typeface="Courier New"/>
              </a:rPr>
              <a:t>children  all</a:t>
            </a:r>
            <a:endParaRPr sz="2000">
              <a:latin typeface="Courier New"/>
              <a:cs typeface="Courier New"/>
            </a:endParaRPr>
          </a:p>
        </p:txBody>
      </p:sp>
      <p:sp>
        <p:nvSpPr>
          <p:cNvPr id="5" name="object 5"/>
          <p:cNvSpPr txBox="1"/>
          <p:nvPr/>
        </p:nvSpPr>
        <p:spPr>
          <a:xfrm>
            <a:off x="6782765" y="3454400"/>
            <a:ext cx="15494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components</a:t>
            </a:r>
            <a:endParaRPr sz="2000">
              <a:latin typeface="Courier New"/>
              <a:cs typeface="Courier New"/>
            </a:endParaRPr>
          </a:p>
        </p:txBody>
      </p:sp>
      <p:sp>
        <p:nvSpPr>
          <p:cNvPr id="6" name="object 6"/>
          <p:cNvSpPr txBox="1"/>
          <p:nvPr/>
        </p:nvSpPr>
        <p:spPr>
          <a:xfrm>
            <a:off x="8459444" y="3454400"/>
            <a:ext cx="17024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and</a:t>
            </a:r>
            <a:r>
              <a:rPr sz="2000" b="1" spc="-95" dirty="0">
                <a:solidFill>
                  <a:srgbClr val="00882B"/>
                </a:solidFill>
                <a:latin typeface="Courier New"/>
                <a:cs typeface="Courier New"/>
              </a:rPr>
              <a:t> </a:t>
            </a:r>
            <a:r>
              <a:rPr sz="2000" b="1" spc="-5" dirty="0">
                <a:solidFill>
                  <a:srgbClr val="00882B"/>
                </a:solidFill>
                <a:latin typeface="Courier New"/>
                <a:cs typeface="Courier New"/>
              </a:rPr>
              <a:t>scripts</a:t>
            </a:r>
            <a:endParaRPr sz="2000">
              <a:latin typeface="Courier New"/>
              <a:cs typeface="Courier New"/>
            </a:endParaRPr>
          </a:p>
        </p:txBody>
      </p:sp>
      <p:sp>
        <p:nvSpPr>
          <p:cNvPr id="7" name="object 7"/>
          <p:cNvSpPr txBox="1"/>
          <p:nvPr/>
        </p:nvSpPr>
        <p:spPr>
          <a:xfrm>
            <a:off x="10288549" y="2921000"/>
            <a:ext cx="2007235" cy="868044"/>
          </a:xfrm>
          <a:prstGeom prst="rect">
            <a:avLst/>
          </a:prstGeom>
        </p:spPr>
        <p:txBody>
          <a:bodyPr vert="horz" wrap="square" lIns="0" tIns="0" rIns="0" bIns="0" rtlCol="0">
            <a:spAutoFit/>
          </a:bodyPr>
          <a:lstStyle/>
          <a:p>
            <a:pPr marL="12700" marR="5080">
              <a:lnSpc>
                <a:spcPct val="137500"/>
              </a:lnSpc>
            </a:pPr>
            <a:r>
              <a:rPr sz="2000" b="1" spc="-5" dirty="0">
                <a:solidFill>
                  <a:srgbClr val="00882B"/>
                </a:solidFill>
                <a:latin typeface="Courier New"/>
                <a:cs typeface="Courier New"/>
              </a:rPr>
              <a:t>in the</a:t>
            </a:r>
            <a:r>
              <a:rPr sz="2000" b="1" spc="-85" dirty="0">
                <a:solidFill>
                  <a:srgbClr val="00882B"/>
                </a:solidFill>
                <a:latin typeface="Courier New"/>
                <a:cs typeface="Courier New"/>
              </a:rPr>
              <a:t> </a:t>
            </a:r>
            <a:r>
              <a:rPr sz="2000" b="1" spc="-5" dirty="0">
                <a:solidFill>
                  <a:srgbClr val="00882B"/>
                </a:solidFill>
                <a:latin typeface="Courier New"/>
                <a:cs typeface="Courier New"/>
              </a:rPr>
              <a:t>scene.  in</a:t>
            </a:r>
            <a:r>
              <a:rPr sz="2000" b="1" spc="-95" dirty="0">
                <a:solidFill>
                  <a:srgbClr val="00882B"/>
                </a:solidFill>
                <a:latin typeface="Courier New"/>
                <a:cs typeface="Courier New"/>
              </a:rPr>
              <a:t> </a:t>
            </a:r>
            <a:r>
              <a:rPr sz="2000" b="1" dirty="0">
                <a:solidFill>
                  <a:srgbClr val="00882B"/>
                </a:solidFill>
                <a:latin typeface="Courier New"/>
                <a:cs typeface="Courier New"/>
              </a:rPr>
              <a:t>the</a:t>
            </a:r>
            <a:endParaRPr sz="2000">
              <a:latin typeface="Courier New"/>
              <a:cs typeface="Courier New"/>
            </a:endParaRPr>
          </a:p>
        </p:txBody>
      </p:sp>
      <p:sp>
        <p:nvSpPr>
          <p:cNvPr id="8" name="object 8"/>
          <p:cNvSpPr txBox="1"/>
          <p:nvPr/>
        </p:nvSpPr>
        <p:spPr>
          <a:xfrm>
            <a:off x="990600" y="2616200"/>
            <a:ext cx="5055870" cy="1591945"/>
          </a:xfrm>
          <a:prstGeom prst="rect">
            <a:avLst/>
          </a:prstGeom>
        </p:spPr>
        <p:txBody>
          <a:bodyPr vert="horz" wrap="square" lIns="0" tIns="0" rIns="0" bIns="0" rtlCol="0">
            <a:spAutoFit/>
          </a:bodyPr>
          <a:lstStyle/>
          <a:p>
            <a:pPr marL="12700">
              <a:lnSpc>
                <a:spcPct val="100000"/>
              </a:lnSpc>
              <a:tabLst>
                <a:tab pos="2451100" algn="l"/>
              </a:tabLst>
            </a:pPr>
            <a:r>
              <a:rPr sz="2000" b="1" spc="-5" dirty="0">
                <a:solidFill>
                  <a:srgbClr val="00882B"/>
                </a:solidFill>
                <a:latin typeface="Courier New"/>
                <a:cs typeface="Courier New"/>
              </a:rPr>
              <a:t>//</a:t>
            </a:r>
            <a:r>
              <a:rPr sz="2000" b="1" dirty="0">
                <a:solidFill>
                  <a:srgbClr val="00882B"/>
                </a:solidFill>
                <a:latin typeface="Courier New"/>
                <a:cs typeface="Courier New"/>
              </a:rPr>
              <a:t> </a:t>
            </a:r>
            <a:r>
              <a:rPr sz="2000" b="1" spc="-5" dirty="0">
                <a:solidFill>
                  <a:srgbClr val="00882B"/>
                </a:solidFill>
                <a:latin typeface="Courier New"/>
                <a:cs typeface="Courier New"/>
              </a:rPr>
              <a:t>Deactivate</a:t>
            </a:r>
            <a:r>
              <a:rPr sz="2000" b="1" dirty="0">
                <a:solidFill>
                  <a:srgbClr val="00882B"/>
                </a:solidFill>
                <a:latin typeface="Courier New"/>
                <a:cs typeface="Courier New"/>
              </a:rPr>
              <a:t> a	</a:t>
            </a:r>
            <a:r>
              <a:rPr sz="2000" b="1" spc="-5" dirty="0">
                <a:solidFill>
                  <a:srgbClr val="00882B"/>
                </a:solidFill>
                <a:latin typeface="Courier New"/>
                <a:cs typeface="Courier New"/>
              </a:rPr>
              <a:t>game</a:t>
            </a:r>
            <a:r>
              <a:rPr sz="2000" b="1" spc="-95" dirty="0">
                <a:solidFill>
                  <a:srgbClr val="00882B"/>
                </a:solidFill>
                <a:latin typeface="Courier New"/>
                <a:cs typeface="Courier New"/>
              </a:rPr>
              <a:t> </a:t>
            </a:r>
            <a:r>
              <a:rPr sz="2000" b="1" dirty="0">
                <a:solidFill>
                  <a:srgbClr val="00882B"/>
                </a:solidFill>
                <a:latin typeface="Courier New"/>
                <a:cs typeface="Courier New"/>
              </a:rPr>
              <a:t>object.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 This will make the game</a:t>
            </a:r>
            <a:r>
              <a:rPr sz="2000" b="1" spc="-45" dirty="0">
                <a:solidFill>
                  <a:srgbClr val="00882B"/>
                </a:solidFill>
                <a:latin typeface="Courier New"/>
                <a:cs typeface="Courier New"/>
              </a:rPr>
              <a:t> </a:t>
            </a:r>
            <a:r>
              <a:rPr sz="2000" b="1" spc="-5" dirty="0">
                <a:solidFill>
                  <a:srgbClr val="00882B"/>
                </a:solidFill>
                <a:latin typeface="Courier New"/>
                <a:cs typeface="Courier New"/>
              </a:rPr>
              <a:t>object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 It will also halt execution</a:t>
            </a:r>
            <a:r>
              <a:rPr sz="2000" b="1" spc="-45" dirty="0">
                <a:solidFill>
                  <a:srgbClr val="00882B"/>
                </a:solidFill>
                <a:latin typeface="Courier New"/>
                <a:cs typeface="Courier New"/>
              </a:rPr>
              <a:t> </a:t>
            </a:r>
            <a:r>
              <a:rPr sz="2000" b="1" spc="-5" dirty="0">
                <a:solidFill>
                  <a:srgbClr val="00882B"/>
                </a:solidFill>
                <a:latin typeface="Courier New"/>
                <a:cs typeface="Courier New"/>
              </a:rPr>
              <a:t>of</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 game object’s</a:t>
            </a:r>
            <a:r>
              <a:rPr sz="2000" b="1" spc="-75" dirty="0">
                <a:solidFill>
                  <a:srgbClr val="00882B"/>
                </a:solidFill>
                <a:latin typeface="Courier New"/>
                <a:cs typeface="Courier New"/>
              </a:rPr>
              <a:t> </a:t>
            </a:r>
            <a:r>
              <a:rPr sz="2000" b="1" dirty="0">
                <a:solidFill>
                  <a:srgbClr val="00882B"/>
                </a:solidFill>
                <a:latin typeface="Courier New"/>
                <a:cs typeface="Courier New"/>
              </a:rPr>
              <a:t>hierarchy.</a:t>
            </a:r>
            <a:endParaRPr sz="2000">
              <a:latin typeface="Courier New"/>
              <a:cs typeface="Courier New"/>
            </a:endParaRPr>
          </a:p>
        </p:txBody>
      </p:sp>
      <p:sp>
        <p:nvSpPr>
          <p:cNvPr id="9" name="object 9"/>
          <p:cNvSpPr txBox="1"/>
          <p:nvPr/>
        </p:nvSpPr>
        <p:spPr>
          <a:xfrm>
            <a:off x="990600" y="4292600"/>
            <a:ext cx="4903470" cy="334645"/>
          </a:xfrm>
          <a:prstGeom prst="rect">
            <a:avLst/>
          </a:prstGeom>
        </p:spPr>
        <p:txBody>
          <a:bodyPr vert="horz" wrap="square" lIns="0" tIns="0" rIns="0" bIns="0" rtlCol="0">
            <a:spAutoFit/>
          </a:bodyPr>
          <a:lstStyle/>
          <a:p>
            <a:pPr marL="12700">
              <a:lnSpc>
                <a:spcPct val="100000"/>
              </a:lnSpc>
            </a:pPr>
            <a:r>
              <a:rPr sz="2000" b="1" dirty="0">
                <a:latin typeface="Courier New"/>
                <a:cs typeface="Courier New"/>
              </a:rPr>
              <a:t>someGameObject.SetActive(false);</a:t>
            </a:r>
            <a:endParaRPr sz="2000">
              <a:latin typeface="Courier New"/>
              <a:cs typeface="Courier New"/>
            </a:endParaRPr>
          </a:p>
        </p:txBody>
      </p:sp>
      <p:sp>
        <p:nvSpPr>
          <p:cNvPr id="10" name="object 10"/>
          <p:cNvSpPr txBox="1"/>
          <p:nvPr/>
        </p:nvSpPr>
        <p:spPr>
          <a:xfrm>
            <a:off x="6173063" y="5549900"/>
            <a:ext cx="24644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and its</a:t>
            </a:r>
            <a:r>
              <a:rPr sz="2000" b="1" spc="-85" dirty="0">
                <a:solidFill>
                  <a:srgbClr val="00882B"/>
                </a:solidFill>
                <a:latin typeface="Courier New"/>
                <a:cs typeface="Courier New"/>
              </a:rPr>
              <a:t> </a:t>
            </a:r>
            <a:r>
              <a:rPr sz="2000" b="1" spc="-5" dirty="0">
                <a:solidFill>
                  <a:srgbClr val="00882B"/>
                </a:solidFill>
                <a:latin typeface="Courier New"/>
                <a:cs typeface="Courier New"/>
              </a:rPr>
              <a:t>children</a:t>
            </a:r>
            <a:endParaRPr sz="2000">
              <a:latin typeface="Courier New"/>
              <a:cs typeface="Courier New"/>
            </a:endParaRPr>
          </a:p>
        </p:txBody>
      </p:sp>
      <p:sp>
        <p:nvSpPr>
          <p:cNvPr id="11" name="object 11"/>
          <p:cNvSpPr txBox="1"/>
          <p:nvPr/>
        </p:nvSpPr>
        <p:spPr>
          <a:xfrm>
            <a:off x="8764296" y="5549900"/>
            <a:ext cx="1245235" cy="334645"/>
          </a:xfrm>
          <a:prstGeom prst="rect">
            <a:avLst/>
          </a:prstGeom>
        </p:spPr>
        <p:txBody>
          <a:bodyPr vert="horz" wrap="square" lIns="0" tIns="0" rIns="0" bIns="0" rtlCol="0">
            <a:spAutoFit/>
          </a:bodyPr>
          <a:lstStyle/>
          <a:p>
            <a:pPr marL="12700">
              <a:lnSpc>
                <a:spcPct val="100000"/>
              </a:lnSpc>
            </a:pPr>
            <a:r>
              <a:rPr sz="2000" b="1" dirty="0">
                <a:solidFill>
                  <a:srgbClr val="00882B"/>
                </a:solidFill>
                <a:latin typeface="Courier New"/>
                <a:cs typeface="Courier New"/>
              </a:rPr>
              <a:t>visible.</a:t>
            </a:r>
            <a:endParaRPr sz="2000">
              <a:latin typeface="Courier New"/>
              <a:cs typeface="Courier New"/>
            </a:endParaRPr>
          </a:p>
        </p:txBody>
      </p:sp>
      <p:sp>
        <p:nvSpPr>
          <p:cNvPr id="12" name="object 12"/>
          <p:cNvSpPr txBox="1"/>
          <p:nvPr/>
        </p:nvSpPr>
        <p:spPr>
          <a:xfrm>
            <a:off x="1447876" y="5969000"/>
            <a:ext cx="566547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It will also re-enable all</a:t>
            </a:r>
            <a:r>
              <a:rPr sz="2000" b="1" spc="-55" dirty="0">
                <a:solidFill>
                  <a:srgbClr val="00882B"/>
                </a:solidFill>
                <a:latin typeface="Courier New"/>
                <a:cs typeface="Courier New"/>
              </a:rPr>
              <a:t> </a:t>
            </a:r>
            <a:r>
              <a:rPr sz="2000" b="1" spc="-5" dirty="0">
                <a:solidFill>
                  <a:srgbClr val="00882B"/>
                </a:solidFill>
                <a:latin typeface="Courier New"/>
                <a:cs typeface="Courier New"/>
              </a:rPr>
              <a:t>components</a:t>
            </a:r>
            <a:endParaRPr sz="2000">
              <a:latin typeface="Courier New"/>
              <a:cs typeface="Courier New"/>
            </a:endParaRPr>
          </a:p>
        </p:txBody>
      </p:sp>
      <p:sp>
        <p:nvSpPr>
          <p:cNvPr id="13" name="object 13"/>
          <p:cNvSpPr txBox="1"/>
          <p:nvPr/>
        </p:nvSpPr>
        <p:spPr>
          <a:xfrm>
            <a:off x="7240041" y="5969000"/>
            <a:ext cx="17024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and</a:t>
            </a:r>
            <a:r>
              <a:rPr sz="2000" b="1" spc="-95" dirty="0">
                <a:solidFill>
                  <a:srgbClr val="00882B"/>
                </a:solidFill>
                <a:latin typeface="Courier New"/>
                <a:cs typeface="Courier New"/>
              </a:rPr>
              <a:t> </a:t>
            </a:r>
            <a:r>
              <a:rPr sz="2000" b="1" spc="-5" dirty="0">
                <a:solidFill>
                  <a:srgbClr val="00882B"/>
                </a:solidFill>
                <a:latin typeface="Courier New"/>
                <a:cs typeface="Courier New"/>
              </a:rPr>
              <a:t>scripts</a:t>
            </a:r>
            <a:endParaRPr sz="2000">
              <a:latin typeface="Courier New"/>
              <a:cs typeface="Courier New"/>
            </a:endParaRPr>
          </a:p>
        </p:txBody>
      </p:sp>
      <p:sp>
        <p:nvSpPr>
          <p:cNvPr id="14" name="object 14"/>
          <p:cNvSpPr txBox="1"/>
          <p:nvPr/>
        </p:nvSpPr>
        <p:spPr>
          <a:xfrm>
            <a:off x="9069146" y="5969000"/>
            <a:ext cx="30740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in the game</a:t>
            </a:r>
            <a:r>
              <a:rPr sz="2000" b="1" spc="-75" dirty="0">
                <a:solidFill>
                  <a:srgbClr val="00882B"/>
                </a:solidFill>
                <a:latin typeface="Courier New"/>
                <a:cs typeface="Courier New"/>
              </a:rPr>
              <a:t> </a:t>
            </a:r>
            <a:r>
              <a:rPr sz="2000" b="1" dirty="0">
                <a:solidFill>
                  <a:srgbClr val="00882B"/>
                </a:solidFill>
                <a:latin typeface="Courier New"/>
                <a:cs typeface="Courier New"/>
              </a:rPr>
              <a:t>object’s</a:t>
            </a:r>
            <a:endParaRPr sz="2000">
              <a:latin typeface="Courier New"/>
              <a:cs typeface="Courier New"/>
            </a:endParaRPr>
          </a:p>
        </p:txBody>
      </p:sp>
      <p:sp>
        <p:nvSpPr>
          <p:cNvPr id="15" name="object 15"/>
          <p:cNvSpPr txBox="1"/>
          <p:nvPr/>
        </p:nvSpPr>
        <p:spPr>
          <a:xfrm>
            <a:off x="6173063" y="6388100"/>
            <a:ext cx="12446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disabled</a:t>
            </a:r>
            <a:endParaRPr sz="2000">
              <a:latin typeface="Courier New"/>
              <a:cs typeface="Courier New"/>
            </a:endParaRPr>
          </a:p>
        </p:txBody>
      </p:sp>
      <p:sp>
        <p:nvSpPr>
          <p:cNvPr id="16" name="object 16"/>
          <p:cNvSpPr txBox="1"/>
          <p:nvPr/>
        </p:nvSpPr>
        <p:spPr>
          <a:xfrm>
            <a:off x="990600" y="5130800"/>
            <a:ext cx="5055870" cy="2011045"/>
          </a:xfrm>
          <a:prstGeom prst="rect">
            <a:avLst/>
          </a:prstGeom>
        </p:spPr>
        <p:txBody>
          <a:bodyPr vert="horz" wrap="square" lIns="0" tIns="0" rIns="0" bIns="0" rtlCol="0">
            <a:spAutoFit/>
          </a:bodyPr>
          <a:lstStyle/>
          <a:p>
            <a:pPr marL="12700">
              <a:lnSpc>
                <a:spcPct val="100000"/>
              </a:lnSpc>
              <a:tabLst>
                <a:tab pos="2146300" algn="l"/>
              </a:tabLst>
            </a:pPr>
            <a:r>
              <a:rPr sz="2000" b="1" spc="-5" dirty="0">
                <a:solidFill>
                  <a:srgbClr val="00882B"/>
                </a:solidFill>
                <a:latin typeface="Courier New"/>
                <a:cs typeface="Courier New"/>
              </a:rPr>
              <a:t>//</a:t>
            </a:r>
            <a:r>
              <a:rPr sz="2000" b="1" dirty="0">
                <a:solidFill>
                  <a:srgbClr val="00882B"/>
                </a:solidFill>
                <a:latin typeface="Courier New"/>
                <a:cs typeface="Courier New"/>
              </a:rPr>
              <a:t> </a:t>
            </a:r>
            <a:r>
              <a:rPr sz="2000" b="1" spc="-5" dirty="0">
                <a:solidFill>
                  <a:srgbClr val="00882B"/>
                </a:solidFill>
                <a:latin typeface="Courier New"/>
                <a:cs typeface="Courier New"/>
              </a:rPr>
              <a:t>Activate</a:t>
            </a:r>
            <a:r>
              <a:rPr sz="2000" b="1" dirty="0">
                <a:solidFill>
                  <a:srgbClr val="00882B"/>
                </a:solidFill>
                <a:latin typeface="Courier New"/>
                <a:cs typeface="Courier New"/>
              </a:rPr>
              <a:t> a	</a:t>
            </a:r>
            <a:r>
              <a:rPr sz="2000" b="1" spc="-5" dirty="0">
                <a:solidFill>
                  <a:srgbClr val="00882B"/>
                </a:solidFill>
                <a:latin typeface="Courier New"/>
                <a:cs typeface="Courier New"/>
              </a:rPr>
              <a:t>game</a:t>
            </a:r>
            <a:r>
              <a:rPr sz="2000" b="1" spc="-95" dirty="0">
                <a:solidFill>
                  <a:srgbClr val="00882B"/>
                </a:solidFill>
                <a:latin typeface="Courier New"/>
                <a:cs typeface="Courier New"/>
              </a:rPr>
              <a:t> </a:t>
            </a:r>
            <a:r>
              <a:rPr sz="2000" b="1" dirty="0">
                <a:solidFill>
                  <a:srgbClr val="00882B"/>
                </a:solidFill>
                <a:latin typeface="Courier New"/>
                <a:cs typeface="Courier New"/>
              </a:rPr>
              <a:t>object.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 This will make the game</a:t>
            </a:r>
            <a:r>
              <a:rPr sz="2000" b="1" spc="-45" dirty="0">
                <a:solidFill>
                  <a:srgbClr val="00882B"/>
                </a:solidFill>
                <a:latin typeface="Courier New"/>
                <a:cs typeface="Courier New"/>
              </a:rPr>
              <a:t> </a:t>
            </a:r>
            <a:r>
              <a:rPr sz="2000" b="1" spc="-5" dirty="0">
                <a:solidFill>
                  <a:srgbClr val="00882B"/>
                </a:solidFill>
                <a:latin typeface="Courier New"/>
                <a:cs typeface="Courier New"/>
              </a:rPr>
              <a:t>object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a:t>
            </a:r>
            <a:endParaRPr sz="2000">
              <a:latin typeface="Courier New"/>
              <a:cs typeface="Courier New"/>
            </a:endParaRPr>
          </a:p>
        </p:txBody>
      </p:sp>
      <p:sp>
        <p:nvSpPr>
          <p:cNvPr id="17" name="object 17"/>
          <p:cNvSpPr txBox="1"/>
          <p:nvPr/>
        </p:nvSpPr>
        <p:spPr>
          <a:xfrm>
            <a:off x="1447876" y="6273800"/>
            <a:ext cx="5055870" cy="868044"/>
          </a:xfrm>
          <a:prstGeom prst="rect">
            <a:avLst/>
          </a:prstGeom>
        </p:spPr>
        <p:txBody>
          <a:bodyPr vert="horz" wrap="square" lIns="0" tIns="0" rIns="0" bIns="0" rtlCol="0">
            <a:spAutoFit/>
          </a:bodyPr>
          <a:lstStyle/>
          <a:p>
            <a:pPr marL="12700" marR="5080">
              <a:lnSpc>
                <a:spcPct val="137500"/>
              </a:lnSpc>
            </a:pPr>
            <a:r>
              <a:rPr sz="2000" b="1" spc="-5" dirty="0">
                <a:solidFill>
                  <a:srgbClr val="00882B"/>
                </a:solidFill>
                <a:latin typeface="Courier New"/>
                <a:cs typeface="Courier New"/>
              </a:rPr>
              <a:t>hierarchy that were previously  Components disabled through</a:t>
            </a:r>
            <a:r>
              <a:rPr sz="2000" b="1" spc="-75" dirty="0">
                <a:solidFill>
                  <a:srgbClr val="00882B"/>
                </a:solidFill>
                <a:latin typeface="Courier New"/>
                <a:cs typeface="Courier New"/>
              </a:rPr>
              <a:t> </a:t>
            </a:r>
            <a:r>
              <a:rPr sz="2000" b="1" spc="-5" dirty="0">
                <a:solidFill>
                  <a:srgbClr val="00882B"/>
                </a:solidFill>
                <a:latin typeface="Courier New"/>
                <a:cs typeface="Courier New"/>
              </a:rPr>
              <a:t>other</a:t>
            </a:r>
            <a:endParaRPr sz="2000">
              <a:latin typeface="Courier New"/>
              <a:cs typeface="Courier New"/>
            </a:endParaRPr>
          </a:p>
        </p:txBody>
      </p:sp>
      <p:sp>
        <p:nvSpPr>
          <p:cNvPr id="18" name="object 18"/>
          <p:cNvSpPr txBox="1"/>
          <p:nvPr/>
        </p:nvSpPr>
        <p:spPr>
          <a:xfrm>
            <a:off x="6630340" y="6807200"/>
            <a:ext cx="7874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means</a:t>
            </a:r>
            <a:endParaRPr sz="2000">
              <a:latin typeface="Courier New"/>
              <a:cs typeface="Courier New"/>
            </a:endParaRPr>
          </a:p>
        </p:txBody>
      </p:sp>
      <p:sp>
        <p:nvSpPr>
          <p:cNvPr id="19" name="object 19"/>
          <p:cNvSpPr txBox="1"/>
          <p:nvPr/>
        </p:nvSpPr>
        <p:spPr>
          <a:xfrm>
            <a:off x="7544892" y="6273800"/>
            <a:ext cx="1702435" cy="868044"/>
          </a:xfrm>
          <a:prstGeom prst="rect">
            <a:avLst/>
          </a:prstGeom>
        </p:spPr>
        <p:txBody>
          <a:bodyPr vert="horz" wrap="square" lIns="0" tIns="0" rIns="0" bIns="0" rtlCol="0">
            <a:spAutoFit/>
          </a:bodyPr>
          <a:lstStyle/>
          <a:p>
            <a:pPr marL="12700" marR="5080">
              <a:lnSpc>
                <a:spcPct val="137500"/>
              </a:lnSpc>
              <a:tabLst>
                <a:tab pos="774700" algn="l"/>
              </a:tabLst>
            </a:pPr>
            <a:r>
              <a:rPr sz="2000" b="1" spc="-5" dirty="0">
                <a:solidFill>
                  <a:srgbClr val="00882B"/>
                </a:solidFill>
                <a:latin typeface="Courier New"/>
                <a:cs typeface="Courier New"/>
              </a:rPr>
              <a:t>a</a:t>
            </a:r>
            <a:r>
              <a:rPr sz="2000" b="1" dirty="0">
                <a:solidFill>
                  <a:srgbClr val="00882B"/>
                </a:solidFill>
                <a:latin typeface="Courier New"/>
                <a:cs typeface="Courier New"/>
              </a:rPr>
              <a:t>s a	</a:t>
            </a:r>
            <a:r>
              <a:rPr sz="2000" b="1" spc="-5" dirty="0">
                <a:solidFill>
                  <a:srgbClr val="00882B"/>
                </a:solidFill>
                <a:latin typeface="Courier New"/>
                <a:cs typeface="Courier New"/>
              </a:rPr>
              <a:t>result  will</a:t>
            </a:r>
            <a:r>
              <a:rPr sz="2000" b="1" spc="-95" dirty="0">
                <a:solidFill>
                  <a:srgbClr val="00882B"/>
                </a:solidFill>
                <a:latin typeface="Courier New"/>
                <a:cs typeface="Courier New"/>
              </a:rPr>
              <a:t> </a:t>
            </a:r>
            <a:r>
              <a:rPr sz="2000" b="1" spc="-5" dirty="0">
                <a:solidFill>
                  <a:srgbClr val="00882B"/>
                </a:solidFill>
                <a:latin typeface="Courier New"/>
                <a:cs typeface="Courier New"/>
              </a:rPr>
              <a:t>remain</a:t>
            </a:r>
            <a:endParaRPr sz="2000">
              <a:latin typeface="Courier New"/>
              <a:cs typeface="Courier New"/>
            </a:endParaRPr>
          </a:p>
        </p:txBody>
      </p:sp>
      <p:sp>
        <p:nvSpPr>
          <p:cNvPr id="20" name="object 20"/>
          <p:cNvSpPr txBox="1"/>
          <p:nvPr/>
        </p:nvSpPr>
        <p:spPr>
          <a:xfrm>
            <a:off x="9373997" y="6273800"/>
            <a:ext cx="3074035" cy="868044"/>
          </a:xfrm>
          <a:prstGeom prst="rect">
            <a:avLst/>
          </a:prstGeom>
        </p:spPr>
        <p:txBody>
          <a:bodyPr vert="horz" wrap="square" lIns="0" tIns="0" rIns="0" bIns="0" rtlCol="0">
            <a:spAutoFit/>
          </a:bodyPr>
          <a:lstStyle/>
          <a:p>
            <a:pPr marL="12700" marR="5080">
              <a:lnSpc>
                <a:spcPct val="137500"/>
              </a:lnSpc>
            </a:pPr>
            <a:r>
              <a:rPr sz="2000" b="1" spc="-5" dirty="0">
                <a:solidFill>
                  <a:srgbClr val="00882B"/>
                </a:solidFill>
                <a:latin typeface="Courier New"/>
                <a:cs typeface="Courier New"/>
              </a:rPr>
              <a:t>of</a:t>
            </a:r>
            <a:r>
              <a:rPr sz="2000" b="1" spc="-95" dirty="0">
                <a:solidFill>
                  <a:srgbClr val="00882B"/>
                </a:solidFill>
                <a:latin typeface="Courier New"/>
                <a:cs typeface="Courier New"/>
              </a:rPr>
              <a:t> </a:t>
            </a:r>
            <a:r>
              <a:rPr sz="2000" b="1" dirty="0">
                <a:solidFill>
                  <a:srgbClr val="00882B"/>
                </a:solidFill>
                <a:latin typeface="Courier New"/>
                <a:cs typeface="Courier New"/>
              </a:rPr>
              <a:t>SetActive(false).  disabled.</a:t>
            </a:r>
            <a:endParaRPr sz="2000">
              <a:latin typeface="Courier New"/>
              <a:cs typeface="Courier New"/>
            </a:endParaRPr>
          </a:p>
        </p:txBody>
      </p:sp>
      <p:sp>
        <p:nvSpPr>
          <p:cNvPr id="21" name="object 21"/>
          <p:cNvSpPr txBox="1"/>
          <p:nvPr/>
        </p:nvSpPr>
        <p:spPr>
          <a:xfrm>
            <a:off x="990600" y="7226300"/>
            <a:ext cx="4751070" cy="334645"/>
          </a:xfrm>
          <a:prstGeom prst="rect">
            <a:avLst/>
          </a:prstGeom>
        </p:spPr>
        <p:txBody>
          <a:bodyPr vert="horz" wrap="square" lIns="0" tIns="0" rIns="0" bIns="0" rtlCol="0">
            <a:spAutoFit/>
          </a:bodyPr>
          <a:lstStyle/>
          <a:p>
            <a:pPr marL="12700">
              <a:lnSpc>
                <a:spcPct val="100000"/>
              </a:lnSpc>
            </a:pPr>
            <a:r>
              <a:rPr sz="2000" b="1" dirty="0">
                <a:latin typeface="Courier New"/>
                <a:cs typeface="Courier New"/>
              </a:rPr>
              <a:t>someGameObject.SetActive(true);</a:t>
            </a:r>
            <a:endParaRPr sz="2000">
              <a:latin typeface="Courier New"/>
              <a:cs typeface="Courier New"/>
            </a:endParaRPr>
          </a:p>
        </p:txBody>
      </p:sp>
    </p:spTree>
    <p:extLst>
      <p:ext uri="{BB962C8B-B14F-4D97-AF65-F5344CB8AC3E}">
        <p14:creationId xmlns:p14="http://schemas.microsoft.com/office/powerpoint/2010/main" val="2574274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152400"/>
            <a:ext cx="9708946" cy="2051844"/>
          </a:xfrm>
          <a:prstGeom prst="rect">
            <a:avLst/>
          </a:prstGeom>
        </p:spPr>
        <p:txBody>
          <a:bodyPr vert="horz" wrap="square" lIns="0" tIns="0" rIns="0" bIns="0" rtlCol="0">
            <a:spAutoFit/>
          </a:bodyPr>
          <a:lstStyle/>
          <a:p>
            <a:pPr marL="12700" marR="5080" indent="-12700" algn="ctr">
              <a:lnSpc>
                <a:spcPts val="8000"/>
              </a:lnSpc>
            </a:pPr>
            <a:r>
              <a:rPr sz="6700" spc="5" dirty="0"/>
              <a:t>Booleans  activeSelf,</a:t>
            </a:r>
            <a:r>
              <a:rPr sz="6700" spc="-55" dirty="0"/>
              <a:t> </a:t>
            </a:r>
            <a:r>
              <a:rPr sz="6700" spc="45" dirty="0"/>
              <a:t>activeInHierarchy</a:t>
            </a:r>
            <a:endParaRPr sz="6700" dirty="0"/>
          </a:p>
        </p:txBody>
      </p:sp>
      <p:sp>
        <p:nvSpPr>
          <p:cNvPr id="3" name="object 3"/>
          <p:cNvSpPr txBox="1"/>
          <p:nvPr/>
        </p:nvSpPr>
        <p:spPr>
          <a:xfrm>
            <a:off x="1003300" y="2622550"/>
            <a:ext cx="10695305" cy="1333500"/>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 Whether the game object has been activated via SetActive(true) </a:t>
            </a:r>
            <a:r>
              <a:rPr sz="2000" b="1" dirty="0">
                <a:solidFill>
                  <a:srgbClr val="00882B"/>
                </a:solidFill>
                <a:latin typeface="Courier New"/>
                <a:cs typeface="Courier New"/>
              </a:rPr>
              <a:t>call</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 or deactivated via SetActive(false)</a:t>
            </a:r>
            <a:r>
              <a:rPr sz="2000" b="1" spc="-55" dirty="0">
                <a:solidFill>
                  <a:srgbClr val="00882B"/>
                </a:solidFill>
                <a:latin typeface="Courier New"/>
                <a:cs typeface="Courier New"/>
              </a:rPr>
              <a:t> </a:t>
            </a:r>
            <a:r>
              <a:rPr sz="2000" b="1" dirty="0">
                <a:solidFill>
                  <a:srgbClr val="00882B"/>
                </a:solidFill>
                <a:latin typeface="Courier New"/>
                <a:cs typeface="Courier New"/>
              </a:rPr>
              <a:t>call.</a:t>
            </a:r>
            <a:endParaRPr sz="2000">
              <a:latin typeface="Courier New"/>
              <a:cs typeface="Courier New"/>
            </a:endParaRPr>
          </a:p>
          <a:p>
            <a:pPr marL="12700">
              <a:lnSpc>
                <a:spcPct val="100000"/>
              </a:lnSpc>
              <a:spcBef>
                <a:spcPts val="600"/>
              </a:spcBef>
            </a:pPr>
            <a:r>
              <a:rPr sz="3500" b="1" dirty="0">
                <a:latin typeface="Courier New"/>
                <a:cs typeface="Courier New"/>
              </a:rPr>
              <a:t>someGameObject.activeSelf;</a:t>
            </a:r>
            <a:endParaRPr sz="3500">
              <a:latin typeface="Courier New"/>
              <a:cs typeface="Courier New"/>
            </a:endParaRPr>
          </a:p>
        </p:txBody>
      </p:sp>
      <p:sp>
        <p:nvSpPr>
          <p:cNvPr id="4" name="object 4"/>
          <p:cNvSpPr txBox="1"/>
          <p:nvPr/>
        </p:nvSpPr>
        <p:spPr>
          <a:xfrm>
            <a:off x="2679979" y="4514850"/>
            <a:ext cx="23120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the game</a:t>
            </a:r>
            <a:r>
              <a:rPr sz="2000" b="1" spc="-85" dirty="0">
                <a:solidFill>
                  <a:srgbClr val="00882B"/>
                </a:solidFill>
                <a:latin typeface="Courier New"/>
                <a:cs typeface="Courier New"/>
              </a:rPr>
              <a:t> </a:t>
            </a:r>
            <a:r>
              <a:rPr sz="2000" b="1" spc="-5" dirty="0">
                <a:solidFill>
                  <a:srgbClr val="00882B"/>
                </a:solidFill>
                <a:latin typeface="Courier New"/>
                <a:cs typeface="Courier New"/>
              </a:rPr>
              <a:t>object</a:t>
            </a:r>
            <a:endParaRPr sz="2000">
              <a:latin typeface="Courier New"/>
              <a:cs typeface="Courier New"/>
            </a:endParaRPr>
          </a:p>
        </p:txBody>
      </p:sp>
      <p:sp>
        <p:nvSpPr>
          <p:cNvPr id="5" name="object 5"/>
          <p:cNvSpPr txBox="1"/>
          <p:nvPr/>
        </p:nvSpPr>
        <p:spPr>
          <a:xfrm>
            <a:off x="5118786" y="4514850"/>
            <a:ext cx="27692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has been</a:t>
            </a:r>
            <a:r>
              <a:rPr sz="2000" b="1" spc="-85" dirty="0">
                <a:solidFill>
                  <a:srgbClr val="00882B"/>
                </a:solidFill>
                <a:latin typeface="Courier New"/>
                <a:cs typeface="Courier New"/>
              </a:rPr>
              <a:t> </a:t>
            </a:r>
            <a:r>
              <a:rPr sz="2000" b="1" spc="-5" dirty="0">
                <a:solidFill>
                  <a:srgbClr val="00882B"/>
                </a:solidFill>
                <a:latin typeface="Courier New"/>
                <a:cs typeface="Courier New"/>
              </a:rPr>
              <a:t>activated</a:t>
            </a:r>
            <a:endParaRPr sz="2000">
              <a:latin typeface="Courier New"/>
              <a:cs typeface="Courier New"/>
            </a:endParaRPr>
          </a:p>
        </p:txBody>
      </p:sp>
      <p:sp>
        <p:nvSpPr>
          <p:cNvPr id="6" name="object 6"/>
          <p:cNvSpPr txBox="1"/>
          <p:nvPr/>
        </p:nvSpPr>
        <p:spPr>
          <a:xfrm>
            <a:off x="8014868" y="4514850"/>
            <a:ext cx="26168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or deactivated</a:t>
            </a:r>
            <a:r>
              <a:rPr sz="2000" b="1" spc="-85" dirty="0">
                <a:solidFill>
                  <a:srgbClr val="00882B"/>
                </a:solidFill>
                <a:latin typeface="Courier New"/>
                <a:cs typeface="Courier New"/>
              </a:rPr>
              <a:t> </a:t>
            </a:r>
            <a:r>
              <a:rPr sz="2000" b="1" spc="-5" dirty="0">
                <a:solidFill>
                  <a:srgbClr val="00882B"/>
                </a:solidFill>
                <a:latin typeface="Courier New"/>
                <a:cs typeface="Courier New"/>
              </a:rPr>
              <a:t>by</a:t>
            </a:r>
            <a:endParaRPr sz="2000">
              <a:latin typeface="Courier New"/>
              <a:cs typeface="Courier New"/>
            </a:endParaRPr>
          </a:p>
        </p:txBody>
      </p:sp>
      <p:sp>
        <p:nvSpPr>
          <p:cNvPr id="7" name="object 7"/>
          <p:cNvSpPr txBox="1"/>
          <p:nvPr/>
        </p:nvSpPr>
        <p:spPr>
          <a:xfrm>
            <a:off x="6947890" y="4933950"/>
            <a:ext cx="7874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being</a:t>
            </a:r>
            <a:endParaRPr sz="2000">
              <a:latin typeface="Courier New"/>
              <a:cs typeface="Courier New"/>
            </a:endParaRPr>
          </a:p>
        </p:txBody>
      </p:sp>
      <p:sp>
        <p:nvSpPr>
          <p:cNvPr id="8" name="object 8"/>
          <p:cNvSpPr txBox="1"/>
          <p:nvPr/>
        </p:nvSpPr>
        <p:spPr>
          <a:xfrm>
            <a:off x="7862443" y="4933950"/>
            <a:ext cx="939800"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called</a:t>
            </a:r>
            <a:endParaRPr sz="2000">
              <a:latin typeface="Courier New"/>
              <a:cs typeface="Courier New"/>
            </a:endParaRPr>
          </a:p>
        </p:txBody>
      </p:sp>
      <p:sp>
        <p:nvSpPr>
          <p:cNvPr id="9" name="object 9"/>
          <p:cNvSpPr txBox="1"/>
          <p:nvPr/>
        </p:nvSpPr>
        <p:spPr>
          <a:xfrm>
            <a:off x="8929420" y="4933950"/>
            <a:ext cx="2007235" cy="3346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on one of</a:t>
            </a:r>
            <a:r>
              <a:rPr sz="2000" b="1" spc="-75" dirty="0">
                <a:solidFill>
                  <a:srgbClr val="00882B"/>
                </a:solidFill>
                <a:latin typeface="Courier New"/>
                <a:cs typeface="Courier New"/>
              </a:rPr>
              <a:t> </a:t>
            </a:r>
            <a:r>
              <a:rPr sz="2000" b="1" spc="-5" dirty="0">
                <a:solidFill>
                  <a:srgbClr val="00882B"/>
                </a:solidFill>
                <a:latin typeface="Courier New"/>
                <a:cs typeface="Courier New"/>
              </a:rPr>
              <a:t>its</a:t>
            </a:r>
            <a:endParaRPr sz="2000">
              <a:latin typeface="Courier New"/>
              <a:cs typeface="Courier New"/>
            </a:endParaRPr>
          </a:p>
        </p:txBody>
      </p:sp>
      <p:sp>
        <p:nvSpPr>
          <p:cNvPr id="10" name="object 10"/>
          <p:cNvSpPr txBox="1"/>
          <p:nvPr/>
        </p:nvSpPr>
        <p:spPr>
          <a:xfrm>
            <a:off x="11063376" y="4933950"/>
            <a:ext cx="1245235" cy="334645"/>
          </a:xfrm>
          <a:prstGeom prst="rect">
            <a:avLst/>
          </a:prstGeom>
        </p:spPr>
        <p:txBody>
          <a:bodyPr vert="horz" wrap="square" lIns="0" tIns="0" rIns="0" bIns="0" rtlCol="0">
            <a:spAutoFit/>
          </a:bodyPr>
          <a:lstStyle/>
          <a:p>
            <a:pPr marL="12700">
              <a:lnSpc>
                <a:spcPct val="100000"/>
              </a:lnSpc>
            </a:pPr>
            <a:r>
              <a:rPr sz="2000" b="1" dirty="0">
                <a:solidFill>
                  <a:srgbClr val="00882B"/>
                </a:solidFill>
                <a:latin typeface="Courier New"/>
                <a:cs typeface="Courier New"/>
              </a:rPr>
              <a:t>parents.</a:t>
            </a:r>
            <a:endParaRPr sz="2000">
              <a:latin typeface="Courier New"/>
              <a:cs typeface="Courier New"/>
            </a:endParaRPr>
          </a:p>
        </p:txBody>
      </p:sp>
      <p:sp>
        <p:nvSpPr>
          <p:cNvPr id="11" name="object 11"/>
          <p:cNvSpPr txBox="1"/>
          <p:nvPr/>
        </p:nvSpPr>
        <p:spPr>
          <a:xfrm>
            <a:off x="1003300" y="4514850"/>
            <a:ext cx="1550035" cy="1172845"/>
          </a:xfrm>
          <a:prstGeom prst="rect">
            <a:avLst/>
          </a:prstGeom>
        </p:spPr>
        <p:txBody>
          <a:bodyPr vert="horz" wrap="square" lIns="0" tIns="0" rIns="0" bIns="0" rtlCol="0">
            <a:spAutoFit/>
          </a:bodyPr>
          <a:lstStyle/>
          <a:p>
            <a:pPr marL="12700">
              <a:lnSpc>
                <a:spcPct val="100000"/>
              </a:lnSpc>
            </a:pPr>
            <a:r>
              <a:rPr sz="2000" b="1" spc="-5" dirty="0">
                <a:solidFill>
                  <a:srgbClr val="00882B"/>
                </a:solidFill>
                <a:latin typeface="Courier New"/>
                <a:cs typeface="Courier New"/>
              </a:rPr>
              <a:t>//</a:t>
            </a:r>
            <a:r>
              <a:rPr sz="2000" b="1" spc="-95" dirty="0">
                <a:solidFill>
                  <a:srgbClr val="00882B"/>
                </a:solidFill>
                <a:latin typeface="Courier New"/>
                <a:cs typeface="Courier New"/>
              </a:rPr>
              <a:t> </a:t>
            </a:r>
            <a:r>
              <a:rPr sz="2000" b="1" spc="-5" dirty="0">
                <a:solidFill>
                  <a:srgbClr val="00882B"/>
                </a:solidFill>
                <a:latin typeface="Courier New"/>
                <a:cs typeface="Courier New"/>
              </a:rPr>
              <a:t>Whether</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a:t>
            </a:r>
            <a:endParaRPr sz="2000">
              <a:latin typeface="Courier New"/>
              <a:cs typeface="Courier New"/>
            </a:endParaRPr>
          </a:p>
          <a:p>
            <a:pPr marL="12700">
              <a:lnSpc>
                <a:spcPct val="100000"/>
              </a:lnSpc>
              <a:spcBef>
                <a:spcPts val="900"/>
              </a:spcBef>
            </a:pPr>
            <a:r>
              <a:rPr sz="2000" b="1" spc="-5" dirty="0">
                <a:solidFill>
                  <a:srgbClr val="00882B"/>
                </a:solidFill>
                <a:latin typeface="Courier New"/>
                <a:cs typeface="Courier New"/>
              </a:rPr>
              <a:t>//</a:t>
            </a:r>
            <a:endParaRPr sz="2000">
              <a:latin typeface="Courier New"/>
              <a:cs typeface="Courier New"/>
            </a:endParaRPr>
          </a:p>
        </p:txBody>
      </p:sp>
      <p:sp>
        <p:nvSpPr>
          <p:cNvPr id="12" name="object 12"/>
          <p:cNvSpPr txBox="1"/>
          <p:nvPr/>
        </p:nvSpPr>
        <p:spPr>
          <a:xfrm>
            <a:off x="1460576" y="4819650"/>
            <a:ext cx="5360035" cy="868044"/>
          </a:xfrm>
          <a:prstGeom prst="rect">
            <a:avLst/>
          </a:prstGeom>
        </p:spPr>
        <p:txBody>
          <a:bodyPr vert="horz" wrap="square" lIns="0" tIns="0" rIns="0" bIns="0" rtlCol="0">
            <a:spAutoFit/>
          </a:bodyPr>
          <a:lstStyle/>
          <a:p>
            <a:pPr marL="12700" marR="5080">
              <a:lnSpc>
                <a:spcPct val="137500"/>
              </a:lnSpc>
            </a:pPr>
            <a:r>
              <a:rPr sz="2000" b="1" spc="-5" dirty="0">
                <a:solidFill>
                  <a:srgbClr val="00882B"/>
                </a:solidFill>
                <a:latin typeface="Courier New"/>
                <a:cs typeface="Courier New"/>
              </a:rPr>
              <a:t>SetActive(true) or SetActive(false)  and not the game object</a:t>
            </a:r>
            <a:r>
              <a:rPr sz="2000" b="1" spc="-55" dirty="0">
                <a:solidFill>
                  <a:srgbClr val="00882B"/>
                </a:solidFill>
                <a:latin typeface="Courier New"/>
                <a:cs typeface="Courier New"/>
              </a:rPr>
              <a:t> </a:t>
            </a:r>
            <a:r>
              <a:rPr sz="2000" b="1" dirty="0">
                <a:solidFill>
                  <a:srgbClr val="00882B"/>
                </a:solidFill>
                <a:latin typeface="Courier New"/>
                <a:cs typeface="Courier New"/>
              </a:rPr>
              <a:t>itself.</a:t>
            </a:r>
            <a:endParaRPr sz="2000">
              <a:latin typeface="Courier New"/>
              <a:cs typeface="Courier New"/>
            </a:endParaRPr>
          </a:p>
        </p:txBody>
      </p:sp>
      <p:sp>
        <p:nvSpPr>
          <p:cNvPr id="13" name="object 13"/>
          <p:cNvSpPr txBox="1"/>
          <p:nvPr/>
        </p:nvSpPr>
        <p:spPr>
          <a:xfrm>
            <a:off x="1003300" y="5734050"/>
            <a:ext cx="8828405" cy="575310"/>
          </a:xfrm>
          <a:prstGeom prst="rect">
            <a:avLst/>
          </a:prstGeom>
        </p:spPr>
        <p:txBody>
          <a:bodyPr vert="horz" wrap="square" lIns="0" tIns="0" rIns="0" bIns="0" rtlCol="0">
            <a:spAutoFit/>
          </a:bodyPr>
          <a:lstStyle/>
          <a:p>
            <a:pPr marL="12700">
              <a:lnSpc>
                <a:spcPct val="100000"/>
              </a:lnSpc>
            </a:pPr>
            <a:r>
              <a:rPr sz="3500" b="1" dirty="0">
                <a:latin typeface="Courier New"/>
                <a:cs typeface="Courier New"/>
              </a:rPr>
              <a:t>someGameObject.activeInHierarchy;</a:t>
            </a:r>
            <a:endParaRPr sz="3500">
              <a:latin typeface="Courier New"/>
              <a:cs typeface="Courier New"/>
            </a:endParaRPr>
          </a:p>
        </p:txBody>
      </p:sp>
      <p:sp>
        <p:nvSpPr>
          <p:cNvPr id="14" name="object 14"/>
          <p:cNvSpPr txBox="1"/>
          <p:nvPr/>
        </p:nvSpPr>
        <p:spPr>
          <a:xfrm>
            <a:off x="1003300" y="6922389"/>
            <a:ext cx="196850" cy="11080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a:p>
            <a:pPr marL="12700">
              <a:lnSpc>
                <a:spcPct val="100000"/>
              </a:lnSpc>
              <a:spcBef>
                <a:spcPts val="2060"/>
              </a:spcBef>
            </a:pPr>
            <a:r>
              <a:rPr sz="2700" spc="400" dirty="0">
                <a:latin typeface="Arial"/>
                <a:cs typeface="Arial"/>
              </a:rPr>
              <a:t>•</a:t>
            </a:r>
            <a:endParaRPr sz="2700">
              <a:latin typeface="Arial"/>
              <a:cs typeface="Arial"/>
            </a:endParaRPr>
          </a:p>
        </p:txBody>
      </p:sp>
      <p:sp>
        <p:nvSpPr>
          <p:cNvPr id="15" name="object 15"/>
          <p:cNvSpPr txBox="1"/>
          <p:nvPr/>
        </p:nvSpPr>
        <p:spPr>
          <a:xfrm>
            <a:off x="1447800" y="6851650"/>
            <a:ext cx="9401810" cy="1794510"/>
          </a:xfrm>
          <a:prstGeom prst="rect">
            <a:avLst/>
          </a:prstGeom>
        </p:spPr>
        <p:txBody>
          <a:bodyPr vert="horz" wrap="square" lIns="0" tIns="0" rIns="0" bIns="0" rtlCol="0">
            <a:spAutoFit/>
          </a:bodyPr>
          <a:lstStyle/>
          <a:p>
            <a:pPr marL="12700">
              <a:lnSpc>
                <a:spcPct val="100000"/>
              </a:lnSpc>
            </a:pPr>
            <a:r>
              <a:rPr sz="3600" spc="-5" dirty="0">
                <a:latin typeface="Arial"/>
                <a:cs typeface="Arial"/>
              </a:rPr>
              <a:t>Use these </a:t>
            </a:r>
            <a:r>
              <a:rPr sz="3600" dirty="0">
                <a:latin typeface="Arial"/>
                <a:cs typeface="Arial"/>
              </a:rPr>
              <a:t>to </a:t>
            </a:r>
            <a:r>
              <a:rPr sz="3600" spc="80" dirty="0">
                <a:latin typeface="Arial"/>
                <a:cs typeface="Arial"/>
              </a:rPr>
              <a:t>check </a:t>
            </a:r>
            <a:r>
              <a:rPr sz="3600" dirty="0">
                <a:latin typeface="Arial"/>
                <a:cs typeface="Arial"/>
              </a:rPr>
              <a:t>if </a:t>
            </a:r>
            <a:r>
              <a:rPr sz="3600" spc="-5" dirty="0">
                <a:latin typeface="Arial"/>
                <a:cs typeface="Arial"/>
              </a:rPr>
              <a:t>a </a:t>
            </a:r>
            <a:r>
              <a:rPr sz="3600" spc="45" dirty="0">
                <a:latin typeface="Arial"/>
                <a:cs typeface="Arial"/>
              </a:rPr>
              <a:t>game </a:t>
            </a:r>
            <a:r>
              <a:rPr sz="3600" spc="65" dirty="0">
                <a:latin typeface="Arial"/>
                <a:cs typeface="Arial"/>
              </a:rPr>
              <a:t>object </a:t>
            </a:r>
            <a:r>
              <a:rPr sz="3600" spc="-5" dirty="0">
                <a:latin typeface="Arial"/>
                <a:cs typeface="Arial"/>
              </a:rPr>
              <a:t>is</a:t>
            </a:r>
            <a:r>
              <a:rPr sz="3600" spc="-165" dirty="0">
                <a:latin typeface="Arial"/>
                <a:cs typeface="Arial"/>
              </a:rPr>
              <a:t> </a:t>
            </a:r>
            <a:r>
              <a:rPr sz="3600" spc="20" dirty="0">
                <a:latin typeface="Arial"/>
                <a:cs typeface="Arial"/>
              </a:rPr>
              <a:t>visible.</a:t>
            </a:r>
            <a:endParaRPr sz="3600">
              <a:latin typeface="Arial"/>
              <a:cs typeface="Arial"/>
            </a:endParaRPr>
          </a:p>
          <a:p>
            <a:pPr marL="12700" marR="106680">
              <a:lnSpc>
                <a:spcPts val="4300"/>
              </a:lnSpc>
              <a:spcBef>
                <a:spcPts val="1140"/>
              </a:spcBef>
            </a:pPr>
            <a:r>
              <a:rPr sz="3600" spc="65" dirty="0">
                <a:latin typeface="Arial"/>
                <a:cs typeface="Arial"/>
              </a:rPr>
              <a:t>Depending </a:t>
            </a:r>
            <a:r>
              <a:rPr sz="3600" spc="-5" dirty="0">
                <a:latin typeface="Arial"/>
                <a:cs typeface="Arial"/>
              </a:rPr>
              <a:t>on </a:t>
            </a:r>
            <a:r>
              <a:rPr sz="3600" dirty="0">
                <a:latin typeface="Arial"/>
                <a:cs typeface="Arial"/>
              </a:rPr>
              <a:t>the </a:t>
            </a:r>
            <a:r>
              <a:rPr sz="3600" spc="-5" dirty="0">
                <a:latin typeface="Arial"/>
                <a:cs typeface="Arial"/>
              </a:rPr>
              <a:t>situation, you will likely use  activeSelf </a:t>
            </a:r>
            <a:r>
              <a:rPr sz="3600" spc="-20" dirty="0">
                <a:latin typeface="Arial"/>
                <a:cs typeface="Arial"/>
              </a:rPr>
              <a:t>more </a:t>
            </a:r>
            <a:r>
              <a:rPr sz="3600" spc="-5" dirty="0">
                <a:latin typeface="Arial"/>
                <a:cs typeface="Arial"/>
              </a:rPr>
              <a:t>than</a:t>
            </a:r>
            <a:r>
              <a:rPr sz="3600" spc="5" dirty="0">
                <a:latin typeface="Arial"/>
                <a:cs typeface="Arial"/>
              </a:rPr>
              <a:t> </a:t>
            </a:r>
            <a:r>
              <a:rPr sz="3600" dirty="0">
                <a:latin typeface="Arial"/>
                <a:cs typeface="Arial"/>
              </a:rPr>
              <a:t>activeInHierarchy.</a:t>
            </a:r>
            <a:endParaRPr sz="3600">
              <a:latin typeface="Arial"/>
              <a:cs typeface="Arial"/>
            </a:endParaRPr>
          </a:p>
        </p:txBody>
      </p:sp>
    </p:spTree>
    <p:extLst>
      <p:ext uri="{BB962C8B-B14F-4D97-AF65-F5344CB8AC3E}">
        <p14:creationId xmlns:p14="http://schemas.microsoft.com/office/powerpoint/2010/main" val="2865316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353695">
              <a:lnSpc>
                <a:spcPct val="100000"/>
              </a:lnSpc>
            </a:pPr>
            <a:r>
              <a:rPr dirty="0"/>
              <a:t>Rocket </a:t>
            </a:r>
            <a:r>
              <a:rPr spc="-60" dirty="0"/>
              <a:t>Thruster</a:t>
            </a:r>
            <a:r>
              <a:rPr spc="-40" dirty="0"/>
              <a:t> </a:t>
            </a:r>
            <a:r>
              <a:rPr spc="-5" dirty="0"/>
              <a:t>Demo</a:t>
            </a:r>
          </a:p>
        </p:txBody>
      </p:sp>
      <p:sp>
        <p:nvSpPr>
          <p:cNvPr id="3" name="object 3"/>
          <p:cNvSpPr/>
          <p:nvPr/>
        </p:nvSpPr>
        <p:spPr>
          <a:xfrm>
            <a:off x="4470400" y="4127500"/>
            <a:ext cx="3581400" cy="3581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4844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5000" y="855471"/>
            <a:ext cx="10721872" cy="1603003"/>
          </a:xfrm>
          <a:prstGeom prst="rect">
            <a:avLst/>
          </a:prstGeom>
        </p:spPr>
        <p:txBody>
          <a:bodyPr vert="horz" wrap="square" lIns="0" tIns="368300" rIns="0" bIns="0" rtlCol="0">
            <a:spAutoFit/>
          </a:bodyPr>
          <a:lstStyle/>
          <a:p>
            <a:pPr marL="155575">
              <a:lnSpc>
                <a:spcPct val="100000"/>
              </a:lnSpc>
            </a:pPr>
            <a:r>
              <a:rPr dirty="0"/>
              <a:t>By the </a:t>
            </a:r>
            <a:r>
              <a:rPr spc="145" dirty="0"/>
              <a:t>end </a:t>
            </a:r>
            <a:r>
              <a:rPr dirty="0"/>
              <a:t>of this</a:t>
            </a:r>
            <a:r>
              <a:rPr spc="-229" dirty="0"/>
              <a:t> </a:t>
            </a:r>
            <a:r>
              <a:rPr spc="-5" dirty="0"/>
              <a:t>week</a:t>
            </a:r>
          </a:p>
        </p:txBody>
      </p:sp>
      <p:sp>
        <p:nvSpPr>
          <p:cNvPr id="3" name="object 3"/>
          <p:cNvSpPr txBox="1"/>
          <p:nvPr/>
        </p:nvSpPr>
        <p:spPr>
          <a:xfrm>
            <a:off x="990600" y="39061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4" name="object 4"/>
          <p:cNvSpPr txBox="1"/>
          <p:nvPr/>
        </p:nvSpPr>
        <p:spPr>
          <a:xfrm>
            <a:off x="1435100" y="3835400"/>
            <a:ext cx="8910320" cy="575310"/>
          </a:xfrm>
          <a:prstGeom prst="rect">
            <a:avLst/>
          </a:prstGeom>
        </p:spPr>
        <p:txBody>
          <a:bodyPr vert="horz" wrap="square" lIns="0" tIns="0" rIns="0" bIns="0" rtlCol="0">
            <a:spAutoFit/>
          </a:bodyPr>
          <a:lstStyle/>
          <a:p>
            <a:pPr marL="12700">
              <a:lnSpc>
                <a:spcPct val="100000"/>
              </a:lnSpc>
            </a:pPr>
            <a:r>
              <a:rPr sz="3600" spc="15" dirty="0">
                <a:latin typeface="Arial"/>
                <a:cs typeface="Arial"/>
              </a:rPr>
              <a:t>Assignment </a:t>
            </a:r>
            <a:r>
              <a:rPr sz="3600" spc="-5" dirty="0">
                <a:latin typeface="Arial"/>
                <a:cs typeface="Arial"/>
              </a:rPr>
              <a:t>1 will </a:t>
            </a:r>
            <a:r>
              <a:rPr sz="3600" spc="95" dirty="0">
                <a:latin typeface="Arial"/>
                <a:cs typeface="Arial"/>
              </a:rPr>
              <a:t>be </a:t>
            </a:r>
            <a:r>
              <a:rPr sz="3600" spc="65" dirty="0">
                <a:latin typeface="Arial"/>
                <a:cs typeface="Arial"/>
              </a:rPr>
              <a:t>posted </a:t>
            </a:r>
            <a:r>
              <a:rPr sz="3600" spc="-5" dirty="0">
                <a:latin typeface="Arial"/>
                <a:cs typeface="Arial"/>
              </a:rPr>
              <a:t>on</a:t>
            </a:r>
            <a:r>
              <a:rPr sz="3600" spc="-150" dirty="0">
                <a:latin typeface="Arial"/>
                <a:cs typeface="Arial"/>
              </a:rPr>
              <a:t> </a:t>
            </a:r>
            <a:r>
              <a:rPr sz="3600" spc="50" dirty="0">
                <a:latin typeface="Arial"/>
                <a:cs typeface="Arial"/>
              </a:rPr>
              <a:t>Blackboard</a:t>
            </a:r>
            <a:endParaRPr sz="3600">
              <a:latin typeface="Arial"/>
              <a:cs typeface="Arial"/>
            </a:endParaRPr>
          </a:p>
        </p:txBody>
      </p:sp>
      <p:sp>
        <p:nvSpPr>
          <p:cNvPr id="5" name="object 5"/>
          <p:cNvSpPr txBox="1"/>
          <p:nvPr/>
        </p:nvSpPr>
        <p:spPr>
          <a:xfrm>
            <a:off x="990600" y="49856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6" name="object 6"/>
          <p:cNvSpPr txBox="1"/>
          <p:nvPr/>
        </p:nvSpPr>
        <p:spPr>
          <a:xfrm>
            <a:off x="1435100" y="4935220"/>
            <a:ext cx="8816975" cy="1101090"/>
          </a:xfrm>
          <a:prstGeom prst="rect">
            <a:avLst/>
          </a:prstGeom>
        </p:spPr>
        <p:txBody>
          <a:bodyPr vert="horz" wrap="square" lIns="0" tIns="0" rIns="0" bIns="0" rtlCol="0">
            <a:spAutoFit/>
          </a:bodyPr>
          <a:lstStyle/>
          <a:p>
            <a:pPr marL="12700" marR="5080">
              <a:lnSpc>
                <a:spcPts val="4300"/>
              </a:lnSpc>
            </a:pPr>
            <a:r>
              <a:rPr sz="3600" spc="15" dirty="0">
                <a:latin typeface="Arial"/>
                <a:cs typeface="Arial"/>
              </a:rPr>
              <a:t>Assignment </a:t>
            </a:r>
            <a:r>
              <a:rPr sz="3600" spc="-5" dirty="0">
                <a:latin typeface="Arial"/>
                <a:cs typeface="Arial"/>
              </a:rPr>
              <a:t>1 </a:t>
            </a:r>
            <a:r>
              <a:rPr sz="3600" spc="15" dirty="0">
                <a:latin typeface="Arial"/>
                <a:cs typeface="Arial"/>
              </a:rPr>
              <a:t>submission </a:t>
            </a:r>
            <a:r>
              <a:rPr sz="3600" spc="-5" dirty="0">
                <a:latin typeface="Arial"/>
                <a:cs typeface="Arial"/>
              </a:rPr>
              <a:t>is </a:t>
            </a:r>
            <a:r>
              <a:rPr sz="3600" dirty="0">
                <a:latin typeface="Arial"/>
                <a:cs typeface="Arial"/>
              </a:rPr>
              <a:t>to </a:t>
            </a:r>
            <a:r>
              <a:rPr sz="3600" spc="95" dirty="0">
                <a:latin typeface="Arial"/>
                <a:cs typeface="Arial"/>
              </a:rPr>
              <a:t>be </a:t>
            </a:r>
            <a:r>
              <a:rPr sz="3600" spc="45" dirty="0">
                <a:latin typeface="Arial"/>
                <a:cs typeface="Arial"/>
              </a:rPr>
              <a:t>made</a:t>
            </a:r>
            <a:r>
              <a:rPr sz="3600" spc="-80" dirty="0">
                <a:latin typeface="Arial"/>
                <a:cs typeface="Arial"/>
              </a:rPr>
              <a:t> </a:t>
            </a:r>
            <a:r>
              <a:rPr sz="3600" spc="-5" dirty="0">
                <a:latin typeface="Arial"/>
                <a:cs typeface="Arial"/>
              </a:rPr>
              <a:t>on  </a:t>
            </a:r>
            <a:r>
              <a:rPr sz="3600" spc="50" dirty="0">
                <a:latin typeface="Arial"/>
                <a:cs typeface="Arial"/>
              </a:rPr>
              <a:t>Blackboard</a:t>
            </a:r>
            <a:endParaRPr sz="3600">
              <a:latin typeface="Arial"/>
              <a:cs typeface="Arial"/>
            </a:endParaRPr>
          </a:p>
        </p:txBody>
      </p:sp>
      <p:sp>
        <p:nvSpPr>
          <p:cNvPr id="7" name="object 7"/>
          <p:cNvSpPr txBox="1"/>
          <p:nvPr/>
        </p:nvSpPr>
        <p:spPr>
          <a:xfrm>
            <a:off x="990600" y="6611239"/>
            <a:ext cx="196850" cy="434975"/>
          </a:xfrm>
          <a:prstGeom prst="rect">
            <a:avLst/>
          </a:prstGeom>
        </p:spPr>
        <p:txBody>
          <a:bodyPr vert="horz" wrap="square" lIns="0" tIns="0" rIns="0" bIns="0" rtlCol="0">
            <a:spAutoFit/>
          </a:bodyPr>
          <a:lstStyle/>
          <a:p>
            <a:pPr marL="12700">
              <a:lnSpc>
                <a:spcPct val="100000"/>
              </a:lnSpc>
            </a:pPr>
            <a:r>
              <a:rPr sz="2700" spc="400" dirty="0">
                <a:latin typeface="Arial"/>
                <a:cs typeface="Arial"/>
              </a:rPr>
              <a:t>•</a:t>
            </a:r>
            <a:endParaRPr sz="2700">
              <a:latin typeface="Arial"/>
              <a:cs typeface="Arial"/>
            </a:endParaRPr>
          </a:p>
        </p:txBody>
      </p:sp>
      <p:sp>
        <p:nvSpPr>
          <p:cNvPr id="8" name="object 8"/>
          <p:cNvSpPr txBox="1"/>
          <p:nvPr/>
        </p:nvSpPr>
        <p:spPr>
          <a:xfrm>
            <a:off x="1435100" y="6560819"/>
            <a:ext cx="10164445" cy="1101090"/>
          </a:xfrm>
          <a:prstGeom prst="rect">
            <a:avLst/>
          </a:prstGeom>
        </p:spPr>
        <p:txBody>
          <a:bodyPr vert="horz" wrap="square" lIns="0" tIns="0" rIns="0" bIns="0" rtlCol="0">
            <a:spAutoFit/>
          </a:bodyPr>
          <a:lstStyle/>
          <a:p>
            <a:pPr marL="12700" marR="5080">
              <a:lnSpc>
                <a:spcPts val="4300"/>
              </a:lnSpc>
            </a:pPr>
            <a:r>
              <a:rPr sz="3600" spc="-5" dirty="0">
                <a:latin typeface="Arial"/>
                <a:cs typeface="Arial"/>
              </a:rPr>
              <a:t>Do </a:t>
            </a:r>
            <a:r>
              <a:rPr sz="3600" dirty="0">
                <a:latin typeface="Arial"/>
                <a:cs typeface="Arial"/>
              </a:rPr>
              <a:t>not </a:t>
            </a:r>
            <a:r>
              <a:rPr sz="3600" spc="-5" dirty="0">
                <a:latin typeface="Arial"/>
                <a:cs typeface="Arial"/>
              </a:rPr>
              <a:t>email me </a:t>
            </a:r>
            <a:r>
              <a:rPr sz="3600" dirty="0">
                <a:latin typeface="Arial"/>
                <a:cs typeface="Arial"/>
              </a:rPr>
              <a:t>the </a:t>
            </a:r>
            <a:r>
              <a:rPr sz="3600" spc="15" dirty="0">
                <a:latin typeface="Arial"/>
                <a:cs typeface="Arial"/>
              </a:rPr>
              <a:t>assignment </a:t>
            </a:r>
            <a:r>
              <a:rPr sz="3600" b="1" spc="-5" dirty="0">
                <a:latin typeface="Arial"/>
                <a:cs typeface="Arial"/>
              </a:rPr>
              <a:t>unless </a:t>
            </a:r>
            <a:r>
              <a:rPr sz="3600" spc="-5" dirty="0">
                <a:latin typeface="Arial"/>
                <a:cs typeface="Arial"/>
              </a:rPr>
              <a:t>you have  </a:t>
            </a:r>
            <a:r>
              <a:rPr sz="3600" spc="15" dirty="0">
                <a:latin typeface="Arial"/>
                <a:cs typeface="Arial"/>
              </a:rPr>
              <a:t>trouble </a:t>
            </a:r>
            <a:r>
              <a:rPr sz="3600" spc="35" dirty="0">
                <a:latin typeface="Arial"/>
                <a:cs typeface="Arial"/>
              </a:rPr>
              <a:t>submitting </a:t>
            </a:r>
            <a:r>
              <a:rPr sz="3600" dirty="0">
                <a:latin typeface="Arial"/>
                <a:cs typeface="Arial"/>
              </a:rPr>
              <a:t>it to</a:t>
            </a:r>
            <a:r>
              <a:rPr sz="3600" spc="-55" dirty="0">
                <a:latin typeface="Arial"/>
                <a:cs typeface="Arial"/>
              </a:rPr>
              <a:t> </a:t>
            </a:r>
            <a:r>
              <a:rPr sz="3600" spc="50" dirty="0">
                <a:latin typeface="Arial"/>
                <a:cs typeface="Arial"/>
              </a:rPr>
              <a:t>Blackboard</a:t>
            </a:r>
            <a:endParaRPr sz="3600">
              <a:latin typeface="Arial"/>
              <a:cs typeface="Arial"/>
            </a:endParaRPr>
          </a:p>
        </p:txBody>
      </p:sp>
    </p:spTree>
    <p:extLst>
      <p:ext uri="{BB962C8B-B14F-4D97-AF65-F5344CB8AC3E}">
        <p14:creationId xmlns:p14="http://schemas.microsoft.com/office/powerpoint/2010/main" val="972316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57700" y="3081337"/>
            <a:ext cx="3584575" cy="358616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856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Game</a:t>
            </a:r>
            <a:r>
              <a:rPr lang="en-US" sz="5689" b="1" dirty="0"/>
              <a:t> </a:t>
            </a:r>
            <a:r>
              <a:rPr lang="en-US" dirty="0"/>
              <a:t>Design</a:t>
            </a:r>
          </a:p>
        </p:txBody>
      </p:sp>
      <p:sp>
        <p:nvSpPr>
          <p:cNvPr id="3" name="Content Placeholder 2"/>
          <p:cNvSpPr>
            <a:spLocks noGrp="1"/>
          </p:cNvSpPr>
          <p:nvPr>
            <p:ph type="body" idx="1"/>
          </p:nvPr>
        </p:nvSpPr>
        <p:spPr>
          <a:xfrm>
            <a:off x="406400" y="2362200"/>
            <a:ext cx="12344401" cy="5735574"/>
          </a:xfrm>
        </p:spPr>
        <p:txBody>
          <a:bodyPr>
            <a:normAutofit lnSpcReduction="10000"/>
          </a:bodyPr>
          <a:lstStyle/>
          <a:p>
            <a:r>
              <a:rPr lang="en-US" sz="3600" b="0" kern="1200" spc="-5" dirty="0">
                <a:latin typeface="Iskoola Pota"/>
                <a:cs typeface="Iskoola Pota"/>
              </a:rPr>
              <a:t>The</a:t>
            </a:r>
            <a:r>
              <a:rPr lang="en-US" b="0" dirty="0">
                <a:solidFill>
                  <a:srgbClr val="00B050"/>
                </a:solidFill>
              </a:rPr>
              <a:t> </a:t>
            </a:r>
            <a:r>
              <a:rPr lang="en-US" sz="3600" b="0" kern="1200" spc="-5" dirty="0">
                <a:latin typeface="Iskoola Pota"/>
                <a:cs typeface="Iskoola Pota"/>
              </a:rPr>
              <a:t>best way to do this is by sketching up the following things:</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The core game mechanics, including a level concept if applicable</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A rough backstory with the main characters</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A list of items, power-ups, or other things that modify the characters, mechanics, or environment if applicable</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A rough sketch of the graphics style based on the backstory and characters</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Sketches of all the screens involved, diagrams of transitions between screens, and transition triggers</a:t>
            </a:r>
          </a:p>
        </p:txBody>
      </p:sp>
    </p:spTree>
    <p:extLst>
      <p:ext uri="{BB962C8B-B14F-4D97-AF65-F5344CB8AC3E}">
        <p14:creationId xmlns:p14="http://schemas.microsoft.com/office/powerpoint/2010/main" val="3665696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r>
              <a:rPr lang="en-US" sz="6600" dirty="0"/>
              <a:t>Game</a:t>
            </a:r>
            <a:r>
              <a:rPr lang="en-US" sz="4800" b="1" dirty="0"/>
              <a:t> </a:t>
            </a:r>
            <a:r>
              <a:rPr lang="en-US" sz="6600" dirty="0"/>
              <a:t>Design for 2D Snake game</a:t>
            </a:r>
          </a:p>
        </p:txBody>
      </p:sp>
      <p:pic>
        <p:nvPicPr>
          <p:cNvPr id="4" name="Picture 3"/>
          <p:cNvPicPr>
            <a:picLocks noChangeAspect="1"/>
          </p:cNvPicPr>
          <p:nvPr/>
        </p:nvPicPr>
        <p:blipFill>
          <a:blip r:embed="rId3"/>
          <a:stretch>
            <a:fillRect/>
          </a:stretch>
        </p:blipFill>
        <p:spPr>
          <a:xfrm>
            <a:off x="433494" y="1950720"/>
            <a:ext cx="6956196" cy="6165040"/>
          </a:xfrm>
          <a:prstGeom prst="rect">
            <a:avLst/>
          </a:prstGeom>
        </p:spPr>
      </p:pic>
      <p:pic>
        <p:nvPicPr>
          <p:cNvPr id="5" name="Picture 4"/>
          <p:cNvPicPr>
            <a:picLocks noChangeAspect="1"/>
          </p:cNvPicPr>
          <p:nvPr/>
        </p:nvPicPr>
        <p:blipFill>
          <a:blip r:embed="rId4"/>
          <a:stretch>
            <a:fillRect/>
          </a:stretch>
        </p:blipFill>
        <p:spPr>
          <a:xfrm>
            <a:off x="8994987" y="1950721"/>
            <a:ext cx="3642300" cy="5956055"/>
          </a:xfrm>
          <a:prstGeom prst="rect">
            <a:avLst/>
          </a:prstGeom>
        </p:spPr>
      </p:pic>
      <p:sp>
        <p:nvSpPr>
          <p:cNvPr id="6" name="Rectangle 5"/>
          <p:cNvSpPr/>
          <p:nvPr/>
        </p:nvSpPr>
        <p:spPr>
          <a:xfrm>
            <a:off x="433494" y="8344747"/>
            <a:ext cx="3971087" cy="486287"/>
          </a:xfrm>
          <a:prstGeom prst="rect">
            <a:avLst/>
          </a:prstGeom>
        </p:spPr>
        <p:txBody>
          <a:bodyPr wrap="none">
            <a:spAutoFit/>
          </a:bodyPr>
          <a:lstStyle/>
          <a:p>
            <a:r>
              <a:rPr lang="en-US" sz="2560" dirty="0"/>
              <a:t>Game design building blocks</a:t>
            </a:r>
          </a:p>
        </p:txBody>
      </p:sp>
      <p:sp>
        <p:nvSpPr>
          <p:cNvPr id="7" name="Rectangle 6"/>
          <p:cNvSpPr/>
          <p:nvPr/>
        </p:nvSpPr>
        <p:spPr>
          <a:xfrm>
            <a:off x="9103361" y="8344747"/>
            <a:ext cx="3184205" cy="486287"/>
          </a:xfrm>
          <a:prstGeom prst="rect">
            <a:avLst/>
          </a:prstGeom>
        </p:spPr>
        <p:txBody>
          <a:bodyPr wrap="none">
            <a:spAutoFit/>
          </a:bodyPr>
          <a:lstStyle/>
          <a:p>
            <a:r>
              <a:rPr lang="en-US" sz="2560" dirty="0"/>
              <a:t>The initial playing field</a:t>
            </a:r>
          </a:p>
        </p:txBody>
      </p:sp>
    </p:spTree>
    <p:extLst>
      <p:ext uri="{BB962C8B-B14F-4D97-AF65-F5344CB8AC3E}">
        <p14:creationId xmlns:p14="http://schemas.microsoft.com/office/powerpoint/2010/main" val="25120716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fontScale="90000"/>
          </a:bodyPr>
          <a:lstStyle/>
          <a:p>
            <a:pPr algn="ctr"/>
            <a:r>
              <a:rPr lang="en-US" sz="7300" dirty="0"/>
              <a:t>Game</a:t>
            </a:r>
            <a:r>
              <a:rPr lang="en-US" sz="6700" b="1" dirty="0"/>
              <a:t> </a:t>
            </a:r>
            <a:r>
              <a:rPr lang="en-US" sz="7300" dirty="0"/>
              <a:t>mechanics</a:t>
            </a:r>
            <a:br>
              <a:rPr lang="en-US" sz="6600" dirty="0"/>
            </a:br>
            <a:r>
              <a:rPr lang="en-US" sz="4900" dirty="0"/>
              <a:t>(Sample description)</a:t>
            </a:r>
            <a:endParaRPr lang="en-US" sz="6600" dirty="0"/>
          </a:p>
        </p:txBody>
      </p:sp>
      <p:sp>
        <p:nvSpPr>
          <p:cNvPr id="3" name="Content Placeholder 2"/>
          <p:cNvSpPr>
            <a:spLocks noGrp="1"/>
          </p:cNvSpPr>
          <p:nvPr>
            <p:ph type="body" idx="1"/>
          </p:nvPr>
        </p:nvSpPr>
        <p:spPr>
          <a:xfrm>
            <a:off x="650240" y="1981200"/>
            <a:ext cx="11704320" cy="7273432"/>
          </a:xfrm>
        </p:spPr>
        <p:txBody>
          <a:bodyPr>
            <a:normAutofit lnSpcReduction="10000"/>
          </a:bodyPr>
          <a:lstStyle/>
          <a:p>
            <a:pPr marL="571500" indent="-571500">
              <a:buFont typeface="Arial" panose="020B0604020202020204" pitchFamily="34" charset="0"/>
              <a:buChar char="•"/>
            </a:pPr>
            <a:r>
              <a:rPr lang="en-US" sz="3600" b="0" kern="1200" spc="-5" dirty="0">
                <a:latin typeface="Iskoola Pota"/>
                <a:cs typeface="Iskoola Pota"/>
              </a:rPr>
              <a:t>snake</a:t>
            </a:r>
            <a:r>
              <a:rPr lang="en-US" dirty="0">
                <a:solidFill>
                  <a:srgbClr val="00B050"/>
                </a:solidFill>
              </a:rPr>
              <a:t> </a:t>
            </a:r>
            <a:r>
              <a:rPr lang="en-US" sz="3600" b="0" kern="1200" spc="-5" dirty="0">
                <a:latin typeface="Iskoola Pota"/>
                <a:cs typeface="Iskoola Pota"/>
              </a:rPr>
              <a:t>advances in the direction in which its head is pointed, dragging along its tail</a:t>
            </a:r>
          </a:p>
          <a:p>
            <a:pPr marL="571500" indent="-571500">
              <a:buFont typeface="Arial" panose="020B0604020202020204" pitchFamily="34" charset="0"/>
              <a:buChar char="•"/>
            </a:pPr>
            <a:r>
              <a:rPr lang="en-US" sz="3600" b="0" kern="1200" spc="-5" dirty="0">
                <a:latin typeface="Iskoola Pota"/>
                <a:cs typeface="Iskoola Pota"/>
              </a:rPr>
              <a:t>if the snake goes outside the screen boundaries, it reenters the screen on the opposite side</a:t>
            </a:r>
          </a:p>
          <a:p>
            <a:pPr marL="571500" indent="-571500">
              <a:buFont typeface="Arial" panose="020B0604020202020204" pitchFamily="34" charset="0"/>
              <a:buChar char="•"/>
            </a:pPr>
            <a:r>
              <a:rPr lang="en-US" sz="3600" b="0" kern="1200" spc="-5" dirty="0">
                <a:latin typeface="Iskoola Pota"/>
                <a:cs typeface="Iskoola Pota"/>
              </a:rPr>
              <a:t>if the right or left button is pressed, the snake takes a 90-degree clockwise (right) or counterclockwise (left) turn</a:t>
            </a:r>
          </a:p>
          <a:p>
            <a:pPr marL="571500" indent="-571500">
              <a:buFont typeface="Arial" panose="020B0604020202020204" pitchFamily="34" charset="0"/>
              <a:buChar char="•"/>
            </a:pPr>
            <a:r>
              <a:rPr lang="en-US" sz="3600" b="0" kern="1200" spc="-5" dirty="0">
                <a:latin typeface="Iskoola Pota"/>
                <a:cs typeface="Iskoola Pota"/>
              </a:rPr>
              <a:t>if the snake hits itself the game is over</a:t>
            </a:r>
          </a:p>
          <a:p>
            <a:pPr marL="571500" indent="-571500">
              <a:buFont typeface="Arial" panose="020B0604020202020204" pitchFamily="34" charset="0"/>
              <a:buChar char="•"/>
            </a:pPr>
            <a:r>
              <a:rPr lang="en-US" sz="3600" b="0" kern="1200" spc="-5" dirty="0">
                <a:latin typeface="Iskoola Pota"/>
                <a:cs typeface="Iskoola Pota"/>
              </a:rPr>
              <a:t>if the snake hits a piece with its head, the piece disappears, the score is increased by 10 points, and a new piece appears on the playing field in a location that is not occupied by the snake itself</a:t>
            </a:r>
          </a:p>
          <a:p>
            <a:pPr marL="1028700" lvl="1" indent="-571500">
              <a:buFont typeface="Wingdings" panose="05000000000000000000" pitchFamily="2" charset="2"/>
              <a:buChar char="ü"/>
            </a:pPr>
            <a:r>
              <a:rPr lang="en-US" sz="3600" kern="1200" spc="-5" dirty="0">
                <a:solidFill>
                  <a:schemeClr val="tx1"/>
                </a:solidFill>
                <a:latin typeface="Iskoola Pota"/>
                <a:cs typeface="Iskoola Pota"/>
              </a:rPr>
              <a:t>the snake also grows by one tail part</a:t>
            </a:r>
          </a:p>
          <a:p>
            <a:pPr marL="1028700" lvl="1" indent="-571500">
              <a:buFont typeface="Wingdings" panose="05000000000000000000" pitchFamily="2" charset="2"/>
              <a:buChar char="ü"/>
            </a:pPr>
            <a:r>
              <a:rPr lang="en-US" sz="3600" kern="1200" spc="-5" dirty="0">
                <a:solidFill>
                  <a:schemeClr val="tx1"/>
                </a:solidFill>
                <a:latin typeface="Iskoola Pota"/>
                <a:cs typeface="Iskoola Pota"/>
              </a:rPr>
              <a:t>that new tail part is attached to the end of the snake</a:t>
            </a:r>
          </a:p>
        </p:txBody>
      </p:sp>
    </p:spTree>
    <p:extLst>
      <p:ext uri="{BB962C8B-B14F-4D97-AF65-F5344CB8AC3E}">
        <p14:creationId xmlns:p14="http://schemas.microsoft.com/office/powerpoint/2010/main" val="2138934395"/>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A Story and an Art Style</a:t>
            </a:r>
          </a:p>
        </p:txBody>
      </p:sp>
      <p:sp>
        <p:nvSpPr>
          <p:cNvPr id="3" name="Content Placeholder 2"/>
          <p:cNvSpPr>
            <a:spLocks noGrp="1"/>
          </p:cNvSpPr>
          <p:nvPr>
            <p:ph idx="1"/>
          </p:nvPr>
        </p:nvSpPr>
        <p:spPr>
          <a:xfrm>
            <a:off x="650240" y="1733975"/>
            <a:ext cx="11704320" cy="3684692"/>
          </a:xfrm>
        </p:spPr>
        <p:txBody>
          <a:bodyPr>
            <a:normAutofit lnSpcReduction="10000"/>
          </a:bodyPr>
          <a:lstStyle/>
          <a:p>
            <a:pPr marL="571500" indent="-571500">
              <a:buFont typeface="Arial" panose="020B0604020202020204" pitchFamily="34" charset="0"/>
              <a:buChar char="•"/>
            </a:pPr>
            <a:r>
              <a:rPr lang="en-US" sz="3600" b="0" kern="1200" spc="-5" dirty="0">
                <a:latin typeface="Iskoola Pota"/>
                <a:cs typeface="Iskoola Pota"/>
              </a:rPr>
              <a:t>Mr. Nom is a paper snake who's always eager to eat drops of ink that fall down from an unspecified source on his paper land.</a:t>
            </a:r>
          </a:p>
          <a:p>
            <a:pPr marL="571500" indent="-571500">
              <a:buFont typeface="Arial" panose="020B0604020202020204" pitchFamily="34" charset="0"/>
              <a:buChar char="•"/>
            </a:pPr>
            <a:r>
              <a:rPr lang="en-US" sz="3600" b="0" kern="1200" spc="-5" dirty="0">
                <a:latin typeface="Iskoola Pota"/>
                <a:cs typeface="Iskoola Pota"/>
              </a:rPr>
              <a:t>Mr. Nom is utterly selfish, and he has only a single, not-so-noble goal: </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becoming the biggest ink-filled paper snake in the world</a:t>
            </a:r>
          </a:p>
        </p:txBody>
      </p:sp>
      <p:pic>
        <p:nvPicPr>
          <p:cNvPr id="4" name="Picture 3"/>
          <p:cNvPicPr>
            <a:picLocks noChangeAspect="1"/>
          </p:cNvPicPr>
          <p:nvPr/>
        </p:nvPicPr>
        <p:blipFill>
          <a:blip r:embed="rId3"/>
          <a:stretch>
            <a:fillRect/>
          </a:stretch>
        </p:blipFill>
        <p:spPr>
          <a:xfrm>
            <a:off x="4516371" y="5466109"/>
            <a:ext cx="4695363" cy="3853998"/>
          </a:xfrm>
          <a:prstGeom prst="rect">
            <a:avLst/>
          </a:prstGeom>
        </p:spPr>
      </p:pic>
      <p:sp>
        <p:nvSpPr>
          <p:cNvPr id="5" name="Rectangle 4"/>
          <p:cNvSpPr/>
          <p:nvPr/>
        </p:nvSpPr>
        <p:spPr>
          <a:xfrm>
            <a:off x="4334933" y="9228329"/>
            <a:ext cx="5094408" cy="486287"/>
          </a:xfrm>
          <a:prstGeom prst="rect">
            <a:avLst/>
          </a:prstGeom>
        </p:spPr>
        <p:txBody>
          <a:bodyPr wrap="none">
            <a:spAutoFit/>
          </a:bodyPr>
          <a:lstStyle/>
          <a:p>
            <a:r>
              <a:rPr lang="en-US" sz="2560" dirty="0"/>
              <a:t>Nom, his hat, ink stains, and the logo</a:t>
            </a:r>
          </a:p>
        </p:txBody>
      </p:sp>
    </p:spTree>
    <p:extLst>
      <p:ext uri="{BB962C8B-B14F-4D97-AF65-F5344CB8AC3E}">
        <p14:creationId xmlns:p14="http://schemas.microsoft.com/office/powerpoint/2010/main" val="28959737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Screens and Transitions</a:t>
            </a:r>
          </a:p>
        </p:txBody>
      </p:sp>
      <p:sp>
        <p:nvSpPr>
          <p:cNvPr id="3" name="Content Placeholder 2"/>
          <p:cNvSpPr>
            <a:spLocks noGrp="1"/>
          </p:cNvSpPr>
          <p:nvPr>
            <p:ph idx="1"/>
          </p:nvPr>
        </p:nvSpPr>
        <p:spPr>
          <a:xfrm>
            <a:off x="650240" y="1733974"/>
            <a:ext cx="11704320" cy="7520658"/>
          </a:xfrm>
        </p:spPr>
        <p:txBody>
          <a:bodyPr>
            <a:normAutofit/>
          </a:bodyPr>
          <a:lstStyle/>
          <a:p>
            <a:pPr marL="571500" indent="-571500">
              <a:buFont typeface="Arial" panose="020B0604020202020204" pitchFamily="34" charset="0"/>
              <a:buChar char="•"/>
            </a:pPr>
            <a:r>
              <a:rPr lang="en-US" sz="3600" b="0" kern="1200" spc="-5" dirty="0">
                <a:latin typeface="Iskoola Pota"/>
                <a:cs typeface="Iskoola Pota"/>
              </a:rPr>
              <a:t>A screen (</a:t>
            </a:r>
            <a:r>
              <a:rPr lang="en-US" sz="3600" b="0" kern="1200" spc="-5" dirty="0" err="1">
                <a:latin typeface="Iskoola Pota"/>
                <a:cs typeface="Iskoola Pota"/>
              </a:rPr>
              <a:t>scen</a:t>
            </a:r>
            <a:r>
              <a:rPr lang="en-US" sz="3600" b="0" kern="1200" spc="-5" dirty="0">
                <a:latin typeface="Iskoola Pota"/>
                <a:cs typeface="Iskoola Pota"/>
              </a:rPr>
              <a:t>)</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an atomic unit that fills the entire display, and it is responsible for exactly one part of the game (for example, the main menu, the settings menu, or the game screen where the action is happening/level).</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You may also have scenes in which menu is overlaid over the play</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Can be composed of multiple components </a:t>
            </a:r>
          </a:p>
          <a:p>
            <a:pPr marL="1485900" lvl="2" indent="-571500">
              <a:buFont typeface="Arial" panose="020B0604020202020204" pitchFamily="34" charset="0"/>
              <a:buChar char="•"/>
            </a:pPr>
            <a:r>
              <a:rPr lang="en-US" sz="3600" kern="1200" spc="-5" dirty="0">
                <a:solidFill>
                  <a:schemeClr val="tx1"/>
                </a:solidFill>
                <a:latin typeface="Iskoola Pota"/>
                <a:cs typeface="Iskoola Pota"/>
              </a:rPr>
              <a:t>game objects, buttons, controls, head-up displays, or the rendering of the game world</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allows the user to interact with the screen’s elements.</a:t>
            </a:r>
          </a:p>
          <a:p>
            <a:pPr marL="1485900" lvl="2" indent="-571500">
              <a:buFont typeface="Arial" panose="020B0604020202020204" pitchFamily="34" charset="0"/>
              <a:buChar char="•"/>
            </a:pPr>
            <a:r>
              <a:rPr lang="en-US" sz="3600" kern="1200" spc="-5" dirty="0">
                <a:solidFill>
                  <a:schemeClr val="tx1"/>
                </a:solidFill>
                <a:latin typeface="Iskoola Pota"/>
                <a:cs typeface="Iskoola Pota"/>
              </a:rPr>
              <a:t>These interactions can trigger screen transitions</a:t>
            </a:r>
          </a:p>
        </p:txBody>
      </p:sp>
    </p:spTree>
    <p:extLst>
      <p:ext uri="{BB962C8B-B14F-4D97-AF65-F5344CB8AC3E}">
        <p14:creationId xmlns:p14="http://schemas.microsoft.com/office/powerpoint/2010/main" val="3521227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826" y="476250"/>
            <a:ext cx="7099300" cy="1146175"/>
          </a:xfrm>
          <a:prstGeom prst="rect">
            <a:avLst/>
          </a:prstGeom>
        </p:spPr>
        <p:txBody>
          <a:bodyPr vert="horz" wrap="square" lIns="0" tIns="0" rIns="0" bIns="0" rtlCol="0">
            <a:spAutoFit/>
          </a:bodyPr>
          <a:lstStyle/>
          <a:p>
            <a:pPr marL="12700">
              <a:lnSpc>
                <a:spcPct val="100000"/>
              </a:lnSpc>
            </a:pPr>
            <a:r>
              <a:rPr sz="7250" spc="10" dirty="0"/>
              <a:t>Unity </a:t>
            </a:r>
            <a:r>
              <a:rPr sz="7250" spc="15" dirty="0"/>
              <a:t>Asset</a:t>
            </a:r>
            <a:r>
              <a:rPr sz="7250" spc="-85" dirty="0"/>
              <a:t> </a:t>
            </a:r>
            <a:r>
              <a:rPr sz="7250" spc="-95" dirty="0"/>
              <a:t>Store</a:t>
            </a:r>
            <a:endParaRPr sz="7250"/>
          </a:p>
        </p:txBody>
      </p:sp>
      <p:sp>
        <p:nvSpPr>
          <p:cNvPr id="3" name="object 3"/>
          <p:cNvSpPr/>
          <p:nvPr/>
        </p:nvSpPr>
        <p:spPr>
          <a:xfrm>
            <a:off x="1511300" y="1727200"/>
            <a:ext cx="9982200" cy="80264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31900" y="2628900"/>
            <a:ext cx="5257800" cy="5842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275943" y="2642946"/>
            <a:ext cx="5173945" cy="5029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34360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Screens and Transitions</a:t>
            </a:r>
          </a:p>
        </p:txBody>
      </p:sp>
      <p:sp>
        <p:nvSpPr>
          <p:cNvPr id="3" name="Content Placeholder 2"/>
          <p:cNvSpPr>
            <a:spLocks noGrp="1"/>
          </p:cNvSpPr>
          <p:nvPr>
            <p:ph idx="1"/>
          </p:nvPr>
        </p:nvSpPr>
        <p:spPr>
          <a:xfrm>
            <a:off x="650240" y="1733974"/>
            <a:ext cx="7152640" cy="7520658"/>
          </a:xfrm>
        </p:spPr>
        <p:txBody>
          <a:bodyPr>
            <a:normAutofit/>
          </a:bodyPr>
          <a:lstStyle/>
          <a:p>
            <a:pPr marL="571500" indent="-571500">
              <a:buFont typeface="Arial" panose="020B0604020202020204" pitchFamily="34" charset="0"/>
              <a:buChar char="•"/>
            </a:pPr>
            <a:r>
              <a:rPr lang="en-US" sz="3600" b="0" kern="1200" spc="-5" dirty="0">
                <a:latin typeface="Iskoola Pota"/>
                <a:cs typeface="Iskoola Pota"/>
              </a:rPr>
              <a:t>Name of our game</a:t>
            </a:r>
          </a:p>
          <a:p>
            <a:pPr marL="571500" indent="-571500">
              <a:buFont typeface="Arial" panose="020B0604020202020204" pitchFamily="34" charset="0"/>
              <a:buChar char="•"/>
            </a:pPr>
            <a:r>
              <a:rPr lang="en-US" sz="3600" b="0" kern="1200" spc="-5" dirty="0">
                <a:latin typeface="Iskoola Pota"/>
                <a:cs typeface="Iskoola Pota"/>
              </a:rPr>
              <a:t>Play button to start the game</a:t>
            </a:r>
          </a:p>
          <a:p>
            <a:pPr marL="571500" indent="-571500">
              <a:buFont typeface="Arial" panose="020B0604020202020204" pitchFamily="34" charset="0"/>
              <a:buChar char="•"/>
            </a:pPr>
            <a:r>
              <a:rPr lang="en-US" sz="3600" b="0" kern="1200" spc="-5" dirty="0">
                <a:latin typeface="Iskoola Pota"/>
                <a:cs typeface="Iskoola Pota"/>
              </a:rPr>
              <a:t>High score button to view the top scores</a:t>
            </a:r>
          </a:p>
          <a:p>
            <a:pPr marL="571500" indent="-571500">
              <a:buFont typeface="Arial" panose="020B0604020202020204" pitchFamily="34" charset="0"/>
              <a:buChar char="•"/>
            </a:pPr>
            <a:r>
              <a:rPr lang="en-US" sz="3600" b="0" kern="1200" spc="-5" dirty="0">
                <a:latin typeface="Iskoola Pota"/>
                <a:cs typeface="Iskoola Pota"/>
              </a:rPr>
              <a:t>Help button for users that do not know how to play the game</a:t>
            </a:r>
          </a:p>
          <a:p>
            <a:pPr marL="571500" indent="-571500">
              <a:buFont typeface="Arial" panose="020B0604020202020204" pitchFamily="34" charset="0"/>
              <a:buChar char="•"/>
            </a:pPr>
            <a:r>
              <a:rPr lang="en-US" sz="3600" b="0" kern="1200" spc="-5" dirty="0">
                <a:latin typeface="Iskoola Pota"/>
                <a:cs typeface="Iskoola Pota"/>
              </a:rPr>
              <a:t>Toggle sound button</a:t>
            </a:r>
          </a:p>
        </p:txBody>
      </p:sp>
      <p:pic>
        <p:nvPicPr>
          <p:cNvPr id="4" name="Picture 3"/>
          <p:cNvPicPr>
            <a:picLocks noChangeAspect="1"/>
          </p:cNvPicPr>
          <p:nvPr/>
        </p:nvPicPr>
        <p:blipFill>
          <a:blip r:embed="rId3"/>
          <a:stretch>
            <a:fillRect/>
          </a:stretch>
        </p:blipFill>
        <p:spPr>
          <a:xfrm>
            <a:off x="8005157" y="1842429"/>
            <a:ext cx="4457776" cy="7328023"/>
          </a:xfrm>
          <a:prstGeom prst="rect">
            <a:avLst/>
          </a:prstGeom>
        </p:spPr>
      </p:pic>
      <p:sp>
        <p:nvSpPr>
          <p:cNvPr id="5" name="Rectangle 4"/>
          <p:cNvSpPr/>
          <p:nvPr/>
        </p:nvSpPr>
        <p:spPr>
          <a:xfrm>
            <a:off x="8019628" y="9198772"/>
            <a:ext cx="3221203" cy="486287"/>
          </a:xfrm>
          <a:prstGeom prst="rect">
            <a:avLst/>
          </a:prstGeom>
        </p:spPr>
        <p:txBody>
          <a:bodyPr wrap="none">
            <a:spAutoFit/>
          </a:bodyPr>
          <a:lstStyle/>
          <a:p>
            <a:r>
              <a:rPr lang="en-US" sz="2560" dirty="0"/>
              <a:t>The main menu screen</a:t>
            </a:r>
          </a:p>
        </p:txBody>
      </p:sp>
    </p:spTree>
    <p:extLst>
      <p:ext uri="{BB962C8B-B14F-4D97-AF65-F5344CB8AC3E}">
        <p14:creationId xmlns:p14="http://schemas.microsoft.com/office/powerpoint/2010/main" val="4255186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019627" y="1842347"/>
            <a:ext cx="4457776" cy="7328023"/>
          </a:xfrm>
          <a:prstGeom prst="rect">
            <a:avLst/>
          </a:prstGeom>
        </p:spPr>
      </p:pic>
      <p:sp>
        <p:nvSpPr>
          <p:cNvPr id="2" name="Title 1"/>
          <p:cNvSpPr>
            <a:spLocks noGrp="1"/>
          </p:cNvSpPr>
          <p:nvPr>
            <p:ph type="title"/>
          </p:nvPr>
        </p:nvSpPr>
        <p:spPr>
          <a:xfrm>
            <a:off x="108374" y="0"/>
            <a:ext cx="12788053" cy="1300480"/>
          </a:xfrm>
        </p:spPr>
        <p:txBody>
          <a:bodyPr>
            <a:normAutofit/>
          </a:bodyPr>
          <a:lstStyle/>
          <a:p>
            <a:pPr algn="ctr"/>
            <a:r>
              <a:rPr lang="en-US" sz="6600" dirty="0"/>
              <a:t>Screens</a:t>
            </a:r>
            <a:r>
              <a:rPr lang="en-US" sz="5689" b="1" dirty="0"/>
              <a:t> </a:t>
            </a:r>
            <a:r>
              <a:rPr lang="en-US" sz="6600" dirty="0"/>
              <a:t>and Transitions</a:t>
            </a:r>
          </a:p>
        </p:txBody>
      </p:sp>
      <p:sp>
        <p:nvSpPr>
          <p:cNvPr id="3" name="Content Placeholder 2"/>
          <p:cNvSpPr>
            <a:spLocks noGrp="1"/>
          </p:cNvSpPr>
          <p:nvPr>
            <p:ph idx="1"/>
          </p:nvPr>
        </p:nvSpPr>
        <p:spPr>
          <a:xfrm>
            <a:off x="650240" y="1733974"/>
            <a:ext cx="7152640" cy="7520658"/>
          </a:xfrm>
        </p:spPr>
        <p:txBody>
          <a:bodyPr>
            <a:normAutofit/>
          </a:bodyPr>
          <a:lstStyle/>
          <a:p>
            <a:pPr marL="571500" indent="-571500">
              <a:buFont typeface="Arial" panose="020B0604020202020204" pitchFamily="34" charset="0"/>
              <a:buChar char="•"/>
            </a:pPr>
            <a:r>
              <a:rPr lang="en-US" sz="3600" b="0" kern="1200" spc="-5" dirty="0">
                <a:latin typeface="Iskoola Pota"/>
                <a:cs typeface="Iskoola Pota"/>
              </a:rPr>
              <a:t>only the five highest scores will be recorded</a:t>
            </a:r>
          </a:p>
          <a:p>
            <a:pPr marL="571500" indent="-571500">
              <a:buFont typeface="Arial" panose="020B0604020202020204" pitchFamily="34" charset="0"/>
              <a:buChar char="•"/>
            </a:pPr>
            <a:r>
              <a:rPr lang="en-US" sz="3600" b="0" kern="1200" spc="-5" dirty="0">
                <a:latin typeface="Iskoola Pota"/>
                <a:cs typeface="Iskoola Pota"/>
              </a:rPr>
              <a:t>single button with an arrow on it to indicate that you can transition back</a:t>
            </a:r>
          </a:p>
        </p:txBody>
      </p:sp>
      <p:sp>
        <p:nvSpPr>
          <p:cNvPr id="5" name="Rectangle 4"/>
          <p:cNvSpPr/>
          <p:nvPr/>
        </p:nvSpPr>
        <p:spPr>
          <a:xfrm>
            <a:off x="8019627" y="9198772"/>
            <a:ext cx="3222101" cy="486287"/>
          </a:xfrm>
          <a:prstGeom prst="rect">
            <a:avLst/>
          </a:prstGeom>
        </p:spPr>
        <p:txBody>
          <a:bodyPr wrap="none">
            <a:spAutoFit/>
          </a:bodyPr>
          <a:lstStyle/>
          <a:p>
            <a:r>
              <a:rPr lang="en-US" sz="2560" dirty="0"/>
              <a:t>The high-scores screen</a:t>
            </a:r>
          </a:p>
        </p:txBody>
      </p:sp>
    </p:spTree>
    <p:extLst>
      <p:ext uri="{BB962C8B-B14F-4D97-AF65-F5344CB8AC3E}">
        <p14:creationId xmlns:p14="http://schemas.microsoft.com/office/powerpoint/2010/main" val="2180893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Screens</a:t>
            </a:r>
            <a:r>
              <a:rPr lang="en-US" sz="5689" b="1" dirty="0"/>
              <a:t> </a:t>
            </a:r>
            <a:r>
              <a:rPr lang="en-US" sz="6600" dirty="0"/>
              <a:t>and Transitions</a:t>
            </a:r>
          </a:p>
        </p:txBody>
      </p:sp>
      <p:sp>
        <p:nvSpPr>
          <p:cNvPr id="3" name="Content Placeholder 2"/>
          <p:cNvSpPr>
            <a:spLocks noGrp="1"/>
          </p:cNvSpPr>
          <p:nvPr>
            <p:ph idx="1"/>
          </p:nvPr>
        </p:nvSpPr>
        <p:spPr>
          <a:xfrm>
            <a:off x="650240" y="1733974"/>
            <a:ext cx="11704320" cy="7520658"/>
          </a:xfrm>
        </p:spPr>
        <p:txBody>
          <a:bodyPr>
            <a:normAutofit/>
          </a:bodyPr>
          <a:lstStyle/>
          <a:p>
            <a:r>
              <a:rPr lang="en-US" sz="3600" b="0" kern="1200" spc="-5" dirty="0">
                <a:latin typeface="Iskoola Pota"/>
                <a:cs typeface="Iskoola Pota"/>
              </a:rPr>
              <a:t>It will inform the player of the backstory and the game mechanics</a:t>
            </a:r>
          </a:p>
        </p:txBody>
      </p:sp>
      <p:sp>
        <p:nvSpPr>
          <p:cNvPr id="4" name="TextBox 3"/>
          <p:cNvSpPr txBox="1"/>
          <p:nvPr/>
        </p:nvSpPr>
        <p:spPr>
          <a:xfrm>
            <a:off x="1083734" y="9228329"/>
            <a:ext cx="2419701" cy="486287"/>
          </a:xfrm>
          <a:prstGeom prst="rect">
            <a:avLst/>
          </a:prstGeom>
          <a:noFill/>
        </p:spPr>
        <p:txBody>
          <a:bodyPr wrap="none" rtlCol="0">
            <a:spAutoFit/>
          </a:bodyPr>
          <a:lstStyle/>
          <a:p>
            <a:r>
              <a:rPr lang="en-US" sz="2560" dirty="0"/>
              <a:t>The help screens</a:t>
            </a:r>
          </a:p>
        </p:txBody>
      </p:sp>
      <p:pic>
        <p:nvPicPr>
          <p:cNvPr id="6" name="Picture 5"/>
          <p:cNvPicPr>
            <a:picLocks noChangeAspect="1"/>
          </p:cNvPicPr>
          <p:nvPr/>
        </p:nvPicPr>
        <p:blipFill>
          <a:blip r:embed="rId3"/>
          <a:stretch>
            <a:fillRect/>
          </a:stretch>
        </p:blipFill>
        <p:spPr>
          <a:xfrm>
            <a:off x="1083734" y="3377636"/>
            <a:ext cx="10837333" cy="5942471"/>
          </a:xfrm>
          <a:prstGeom prst="rect">
            <a:avLst/>
          </a:prstGeom>
        </p:spPr>
      </p:pic>
    </p:spTree>
    <p:extLst>
      <p:ext uri="{BB962C8B-B14F-4D97-AF65-F5344CB8AC3E}">
        <p14:creationId xmlns:p14="http://schemas.microsoft.com/office/powerpoint/2010/main" val="2256739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Screens and Transitions</a:t>
            </a:r>
          </a:p>
        </p:txBody>
      </p:sp>
      <p:sp>
        <p:nvSpPr>
          <p:cNvPr id="3" name="Content Placeholder 2"/>
          <p:cNvSpPr>
            <a:spLocks noGrp="1"/>
          </p:cNvSpPr>
          <p:nvPr>
            <p:ph idx="1"/>
          </p:nvPr>
        </p:nvSpPr>
        <p:spPr>
          <a:xfrm>
            <a:off x="650240" y="1733975"/>
            <a:ext cx="11704320" cy="2817707"/>
          </a:xfrm>
        </p:spPr>
        <p:txBody>
          <a:bodyPr>
            <a:normAutofit/>
          </a:bodyPr>
          <a:lstStyle/>
          <a:p>
            <a:pPr marL="571500" indent="-571500">
              <a:buFont typeface="Arial" panose="020B0604020202020204" pitchFamily="34" charset="0"/>
              <a:buChar char="•"/>
            </a:pPr>
            <a:r>
              <a:rPr lang="en-US" sz="3600" b="0" kern="1200" spc="-5" dirty="0">
                <a:latin typeface="Iskoola Pota"/>
                <a:cs typeface="Iskoola Pota"/>
              </a:rPr>
              <a:t>The game shouldn’t start immediately</a:t>
            </a:r>
          </a:p>
          <a:p>
            <a:pPr marL="1028700" lvl="1" indent="-571500">
              <a:buFont typeface="Arial" panose="020B0604020202020204" pitchFamily="34" charset="0"/>
              <a:buChar char="•"/>
            </a:pPr>
            <a:r>
              <a:rPr lang="en-US" sz="3600" kern="1200" spc="-5" dirty="0">
                <a:solidFill>
                  <a:schemeClr val="tx1"/>
                </a:solidFill>
                <a:latin typeface="Iskoola Pota"/>
                <a:cs typeface="Iskoola Pota"/>
              </a:rPr>
              <a:t>we should give the player some time to get ready.</a:t>
            </a:r>
          </a:p>
          <a:p>
            <a:pPr marL="571500" indent="-571500">
              <a:buFont typeface="Arial" panose="020B0604020202020204" pitchFamily="34" charset="0"/>
              <a:buChar char="•"/>
            </a:pPr>
            <a:r>
              <a:rPr lang="en-US" sz="3600" b="0" kern="1200" spc="-5" dirty="0">
                <a:latin typeface="Iskoola Pota"/>
                <a:cs typeface="Iskoola Pota"/>
              </a:rPr>
              <a:t>We’ll also add a button that allows the user to pause the game</a:t>
            </a:r>
          </a:p>
          <a:p>
            <a:pPr marL="571500" indent="-571500">
              <a:buFont typeface="Arial" panose="020B0604020202020204" pitchFamily="34" charset="0"/>
              <a:buChar char="•"/>
            </a:pPr>
            <a:r>
              <a:rPr lang="en-US" sz="3600" b="0" kern="1200" spc="-5" dirty="0">
                <a:latin typeface="Iskoola Pota"/>
                <a:cs typeface="Iskoola Pota"/>
              </a:rPr>
              <a:t>We need to inform the player that the game is over</a:t>
            </a:r>
          </a:p>
        </p:txBody>
      </p:sp>
      <p:pic>
        <p:nvPicPr>
          <p:cNvPr id="4" name="Picture 3"/>
          <p:cNvPicPr>
            <a:picLocks noChangeAspect="1"/>
          </p:cNvPicPr>
          <p:nvPr/>
        </p:nvPicPr>
        <p:blipFill>
          <a:blip r:embed="rId3"/>
          <a:stretch>
            <a:fillRect/>
          </a:stretch>
        </p:blipFill>
        <p:spPr>
          <a:xfrm>
            <a:off x="614115" y="4461369"/>
            <a:ext cx="11758507" cy="4750364"/>
          </a:xfrm>
          <a:prstGeom prst="rect">
            <a:avLst/>
          </a:prstGeom>
        </p:spPr>
      </p:pic>
      <p:sp>
        <p:nvSpPr>
          <p:cNvPr id="5" name="Rectangle 4"/>
          <p:cNvSpPr/>
          <p:nvPr/>
        </p:nvSpPr>
        <p:spPr>
          <a:xfrm>
            <a:off x="541868" y="9215193"/>
            <a:ext cx="6118085" cy="486287"/>
          </a:xfrm>
          <a:prstGeom prst="rect">
            <a:avLst/>
          </a:prstGeom>
        </p:spPr>
        <p:txBody>
          <a:bodyPr wrap="none">
            <a:spAutoFit/>
          </a:bodyPr>
          <a:lstStyle/>
          <a:p>
            <a:r>
              <a:rPr lang="en-US" sz="2560" dirty="0"/>
              <a:t>The game screen and its four different states</a:t>
            </a:r>
          </a:p>
        </p:txBody>
      </p:sp>
    </p:spTree>
    <p:extLst>
      <p:ext uri="{BB962C8B-B14F-4D97-AF65-F5344CB8AC3E}">
        <p14:creationId xmlns:p14="http://schemas.microsoft.com/office/powerpoint/2010/main" val="2760259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pPr algn="ctr"/>
            <a:r>
              <a:rPr lang="en-US" sz="6600" dirty="0"/>
              <a:t>Screens and Transitions</a:t>
            </a:r>
          </a:p>
        </p:txBody>
      </p:sp>
      <p:sp>
        <p:nvSpPr>
          <p:cNvPr id="3" name="Content Placeholder 2"/>
          <p:cNvSpPr>
            <a:spLocks noGrp="1"/>
          </p:cNvSpPr>
          <p:nvPr>
            <p:ph idx="1"/>
          </p:nvPr>
        </p:nvSpPr>
        <p:spPr>
          <a:xfrm>
            <a:off x="650240" y="1733974"/>
            <a:ext cx="11704320" cy="7520658"/>
          </a:xfrm>
        </p:spPr>
        <p:txBody>
          <a:bodyPr>
            <a:noAutofit/>
          </a:bodyPr>
          <a:lstStyle/>
          <a:p>
            <a:pPr marL="571500" indent="-571500">
              <a:buFont typeface="Arial" panose="020B0604020202020204" pitchFamily="34" charset="0"/>
              <a:buChar char="•"/>
            </a:pPr>
            <a:r>
              <a:rPr lang="en-US" sz="3600" b="0" kern="1200" spc="-5" dirty="0">
                <a:latin typeface="Iskoola Pota"/>
                <a:cs typeface="Iskoola Pota"/>
              </a:rPr>
              <a:t>From the main menu screen we can get to </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the game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the high-scores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the help screen </a:t>
            </a:r>
          </a:p>
          <a:p>
            <a:pPr marL="571500" indent="-571500">
              <a:buFont typeface="Arial" panose="020B0604020202020204" pitchFamily="34" charset="0"/>
              <a:buChar char="•"/>
            </a:pPr>
            <a:r>
              <a:rPr lang="en-US" sz="3600" b="0" kern="1200" spc="-5" dirty="0">
                <a:latin typeface="Iskoola Pota"/>
                <a:cs typeface="Iskoola Pota"/>
              </a:rPr>
              <a:t>From the game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we can get back to the main menu screen either via the button in the paused state or the button in the game-over state.</a:t>
            </a:r>
          </a:p>
          <a:p>
            <a:pPr marL="571500" indent="-571500">
              <a:buFont typeface="Arial" panose="020B0604020202020204" pitchFamily="34" charset="0"/>
              <a:buChar char="•"/>
            </a:pPr>
            <a:r>
              <a:rPr lang="en-US" sz="3600" b="0" kern="1200" spc="-5" dirty="0">
                <a:latin typeface="Iskoola Pota"/>
                <a:cs typeface="Iskoola Pota"/>
              </a:rPr>
              <a:t>From the high-scores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we can get back to the main menu screen.</a:t>
            </a:r>
          </a:p>
          <a:p>
            <a:pPr marL="571500" indent="-571500">
              <a:buFont typeface="Arial" panose="020B0604020202020204" pitchFamily="34" charset="0"/>
              <a:buChar char="•"/>
            </a:pPr>
            <a:r>
              <a:rPr lang="en-US" sz="3600" b="0" kern="1200" spc="-5" dirty="0">
                <a:latin typeface="Iskoola Pota"/>
                <a:cs typeface="Iskoola Pota"/>
              </a:rPr>
              <a:t>From the first help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we can go to the second help screen</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From the second to the third</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From the third to the fourth</a:t>
            </a:r>
          </a:p>
          <a:p>
            <a:pPr marL="1028700" lvl="1" indent="-571500">
              <a:buFont typeface="Arial" panose="020B0604020202020204" pitchFamily="34" charset="0"/>
              <a:buChar char="•"/>
            </a:pPr>
            <a:r>
              <a:rPr lang="en-US" sz="3200" kern="1200" spc="-5" dirty="0">
                <a:solidFill>
                  <a:schemeClr val="tx1"/>
                </a:solidFill>
                <a:latin typeface="Iskoola Pota"/>
                <a:cs typeface="Iskoola Pota"/>
              </a:rPr>
              <a:t>From the fourth, we’ll return back to the main menu screen.</a:t>
            </a:r>
          </a:p>
        </p:txBody>
      </p:sp>
    </p:spTree>
    <p:extLst>
      <p:ext uri="{BB962C8B-B14F-4D97-AF65-F5344CB8AC3E}">
        <p14:creationId xmlns:p14="http://schemas.microsoft.com/office/powerpoint/2010/main" val="4078075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374" y="0"/>
            <a:ext cx="12788053" cy="1300480"/>
          </a:xfrm>
        </p:spPr>
        <p:txBody>
          <a:bodyPr>
            <a:normAutofit/>
          </a:bodyPr>
          <a:lstStyle/>
          <a:p>
            <a:endParaRPr lang="en-US" sz="5689" b="1" dirty="0"/>
          </a:p>
        </p:txBody>
      </p:sp>
      <p:pic>
        <p:nvPicPr>
          <p:cNvPr id="9" name="Picture 8"/>
          <p:cNvPicPr>
            <a:picLocks noChangeAspect="1"/>
          </p:cNvPicPr>
          <p:nvPr/>
        </p:nvPicPr>
        <p:blipFill>
          <a:blip r:embed="rId3"/>
          <a:stretch>
            <a:fillRect/>
          </a:stretch>
        </p:blipFill>
        <p:spPr>
          <a:xfrm>
            <a:off x="3233138" y="0"/>
            <a:ext cx="6512404" cy="9753600"/>
          </a:xfrm>
          <a:prstGeom prst="rect">
            <a:avLst/>
          </a:prstGeom>
        </p:spPr>
      </p:pic>
    </p:spTree>
    <p:extLst>
      <p:ext uri="{BB962C8B-B14F-4D97-AF65-F5344CB8AC3E}">
        <p14:creationId xmlns:p14="http://schemas.microsoft.com/office/powerpoint/2010/main" val="992837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57700" y="3081337"/>
            <a:ext cx="3584575" cy="358616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080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47926" y="855471"/>
            <a:ext cx="9708946" cy="2051844"/>
          </a:xfrm>
          <a:prstGeom prst="rect">
            <a:avLst/>
          </a:prstGeom>
        </p:spPr>
        <p:txBody>
          <a:bodyPr vert="horz" wrap="square" lIns="0" tIns="0" rIns="0" bIns="0" rtlCol="0">
            <a:spAutoFit/>
          </a:bodyPr>
          <a:lstStyle/>
          <a:p>
            <a:pPr marR="5080" algn="ctr">
              <a:lnSpc>
                <a:spcPts val="8000"/>
              </a:lnSpc>
            </a:pPr>
            <a:r>
              <a:rPr sz="6700" spc="5" dirty="0"/>
              <a:t>Sprite Animation</a:t>
            </a:r>
            <a:r>
              <a:rPr sz="6700" spc="-20" dirty="0"/>
              <a:t> </a:t>
            </a:r>
            <a:br>
              <a:rPr lang="en-CA" sz="6700" spc="-20" dirty="0"/>
            </a:br>
            <a:r>
              <a:rPr sz="6700" spc="-10" dirty="0"/>
              <a:t>Creation  </a:t>
            </a:r>
            <a:r>
              <a:rPr sz="6700" spc="10" dirty="0"/>
              <a:t>Demo</a:t>
            </a:r>
            <a:endParaRPr sz="6700" dirty="0"/>
          </a:p>
        </p:txBody>
      </p:sp>
      <p:sp>
        <p:nvSpPr>
          <p:cNvPr id="3" name="object 3"/>
          <p:cNvSpPr/>
          <p:nvPr/>
        </p:nvSpPr>
        <p:spPr>
          <a:xfrm>
            <a:off x="4470400" y="4127500"/>
            <a:ext cx="3581400" cy="35814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20073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2085339">
              <a:lnSpc>
                <a:spcPct val="100000"/>
              </a:lnSpc>
            </a:pPr>
            <a:r>
              <a:rPr spc="95" dirty="0"/>
              <a:t>Inspector</a:t>
            </a:r>
            <a:r>
              <a:rPr spc="-70" dirty="0"/>
              <a:t> </a:t>
            </a:r>
            <a:r>
              <a:rPr spc="-150" dirty="0"/>
              <a:t>View</a:t>
            </a:r>
          </a:p>
        </p:txBody>
      </p:sp>
      <p:sp>
        <p:nvSpPr>
          <p:cNvPr id="3" name="object 3"/>
          <p:cNvSpPr/>
          <p:nvPr/>
        </p:nvSpPr>
        <p:spPr>
          <a:xfrm>
            <a:off x="3060700" y="2006600"/>
            <a:ext cx="6883400" cy="6985000"/>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2641676" y="7905750"/>
            <a:ext cx="7721600" cy="575310"/>
          </a:xfrm>
          <a:prstGeom prst="rect">
            <a:avLst/>
          </a:prstGeom>
        </p:spPr>
        <p:txBody>
          <a:bodyPr vert="horz" wrap="square" lIns="0" tIns="0" rIns="0" bIns="0" rtlCol="0">
            <a:spAutoFit/>
          </a:bodyPr>
          <a:lstStyle/>
          <a:p>
            <a:pPr marL="12700">
              <a:lnSpc>
                <a:spcPct val="100000"/>
              </a:lnSpc>
            </a:pPr>
            <a:r>
              <a:rPr sz="3600" b="1" spc="-5" dirty="0">
                <a:solidFill>
                  <a:srgbClr val="C82506"/>
                </a:solidFill>
                <a:latin typeface="Arial"/>
                <a:cs typeface="Arial"/>
              </a:rPr>
              <a:t>Whether the animation loops or</a:t>
            </a:r>
            <a:r>
              <a:rPr sz="3600" b="1" spc="-15" dirty="0">
                <a:solidFill>
                  <a:srgbClr val="C82506"/>
                </a:solidFill>
                <a:latin typeface="Arial"/>
                <a:cs typeface="Arial"/>
              </a:rPr>
              <a:t> </a:t>
            </a:r>
            <a:r>
              <a:rPr sz="3600" b="1" spc="-5" dirty="0">
                <a:solidFill>
                  <a:srgbClr val="C82506"/>
                </a:solidFill>
                <a:latin typeface="Arial"/>
                <a:cs typeface="Arial"/>
              </a:rPr>
              <a:t>not</a:t>
            </a:r>
            <a:endParaRPr sz="3600">
              <a:latin typeface="Arial"/>
              <a:cs typeface="Arial"/>
            </a:endParaRPr>
          </a:p>
        </p:txBody>
      </p:sp>
      <p:sp>
        <p:nvSpPr>
          <p:cNvPr id="5" name="object 5"/>
          <p:cNvSpPr/>
          <p:nvPr/>
        </p:nvSpPr>
        <p:spPr>
          <a:xfrm>
            <a:off x="6175908" y="3657434"/>
            <a:ext cx="1955800" cy="4076700"/>
          </a:xfrm>
          <a:custGeom>
            <a:avLst/>
            <a:gdLst/>
            <a:ahLst/>
            <a:cxnLst/>
            <a:rect l="l" t="t" r="r" b="b"/>
            <a:pathLst>
              <a:path w="1955800" h="4076700">
                <a:moveTo>
                  <a:pt x="1926907" y="4064000"/>
                </a:moveTo>
                <a:lnTo>
                  <a:pt x="1883587" y="4064000"/>
                </a:lnTo>
                <a:lnTo>
                  <a:pt x="1890674" y="4076700"/>
                </a:lnTo>
                <a:lnTo>
                  <a:pt x="1927720" y="4076700"/>
                </a:lnTo>
                <a:lnTo>
                  <a:pt x="1926907" y="4064000"/>
                </a:lnTo>
                <a:close/>
              </a:path>
              <a:path w="1955800" h="4076700">
                <a:moveTo>
                  <a:pt x="1943112" y="4064000"/>
                </a:moveTo>
                <a:lnTo>
                  <a:pt x="1936165" y="4064000"/>
                </a:lnTo>
                <a:lnTo>
                  <a:pt x="1935962" y="4076700"/>
                </a:lnTo>
                <a:lnTo>
                  <a:pt x="1943112" y="4064000"/>
                </a:lnTo>
                <a:close/>
              </a:path>
              <a:path w="1955800" h="4076700">
                <a:moveTo>
                  <a:pt x="1944890" y="4064000"/>
                </a:moveTo>
                <a:lnTo>
                  <a:pt x="1940712" y="4076700"/>
                </a:lnTo>
                <a:lnTo>
                  <a:pt x="1946656" y="4076700"/>
                </a:lnTo>
                <a:lnTo>
                  <a:pt x="1944890" y="4064000"/>
                </a:lnTo>
                <a:close/>
              </a:path>
              <a:path w="1955800" h="4076700">
                <a:moveTo>
                  <a:pt x="1884146" y="4051300"/>
                </a:moveTo>
                <a:lnTo>
                  <a:pt x="1883968" y="4064000"/>
                </a:lnTo>
                <a:lnTo>
                  <a:pt x="1887258" y="4064000"/>
                </a:lnTo>
                <a:lnTo>
                  <a:pt x="1884146" y="4051300"/>
                </a:lnTo>
                <a:close/>
              </a:path>
              <a:path w="1955800" h="4076700">
                <a:moveTo>
                  <a:pt x="1939340" y="4051300"/>
                </a:moveTo>
                <a:lnTo>
                  <a:pt x="1886981" y="4051300"/>
                </a:lnTo>
                <a:lnTo>
                  <a:pt x="1890901" y="4064000"/>
                </a:lnTo>
                <a:lnTo>
                  <a:pt x="1944284" y="4064000"/>
                </a:lnTo>
                <a:lnTo>
                  <a:pt x="1942982" y="4056540"/>
                </a:lnTo>
                <a:lnTo>
                  <a:pt x="1939340" y="4051300"/>
                </a:lnTo>
                <a:close/>
              </a:path>
              <a:path w="1955800" h="4076700">
                <a:moveTo>
                  <a:pt x="1955507" y="4051300"/>
                </a:moveTo>
                <a:lnTo>
                  <a:pt x="1942068" y="4051300"/>
                </a:lnTo>
                <a:lnTo>
                  <a:pt x="1942982" y="4056540"/>
                </a:lnTo>
                <a:lnTo>
                  <a:pt x="1948167" y="4064000"/>
                </a:lnTo>
                <a:lnTo>
                  <a:pt x="1955800" y="4064000"/>
                </a:lnTo>
                <a:lnTo>
                  <a:pt x="1955507" y="4051300"/>
                </a:lnTo>
                <a:close/>
              </a:path>
              <a:path w="1955800" h="4076700">
                <a:moveTo>
                  <a:pt x="1942068" y="4051300"/>
                </a:moveTo>
                <a:lnTo>
                  <a:pt x="1939340" y="4051300"/>
                </a:lnTo>
                <a:lnTo>
                  <a:pt x="1942982" y="4056540"/>
                </a:lnTo>
                <a:lnTo>
                  <a:pt x="1942068" y="4051300"/>
                </a:lnTo>
                <a:close/>
              </a:path>
              <a:path w="1955800" h="4076700">
                <a:moveTo>
                  <a:pt x="1926259" y="4038600"/>
                </a:moveTo>
                <a:lnTo>
                  <a:pt x="1876425" y="4038600"/>
                </a:lnTo>
                <a:lnTo>
                  <a:pt x="1877428" y="4051300"/>
                </a:lnTo>
                <a:lnTo>
                  <a:pt x="1933117" y="4051300"/>
                </a:lnTo>
                <a:lnTo>
                  <a:pt x="1926259" y="4038600"/>
                </a:lnTo>
                <a:close/>
              </a:path>
              <a:path w="1955800" h="4076700">
                <a:moveTo>
                  <a:pt x="1950085" y="4038600"/>
                </a:moveTo>
                <a:lnTo>
                  <a:pt x="1936496" y="4038600"/>
                </a:lnTo>
                <a:lnTo>
                  <a:pt x="1933117" y="4051300"/>
                </a:lnTo>
                <a:lnTo>
                  <a:pt x="1954212" y="4051300"/>
                </a:lnTo>
                <a:lnTo>
                  <a:pt x="1950085" y="4038600"/>
                </a:lnTo>
                <a:close/>
              </a:path>
              <a:path w="1955800" h="4076700">
                <a:moveTo>
                  <a:pt x="1940039" y="4025900"/>
                </a:moveTo>
                <a:lnTo>
                  <a:pt x="1865617" y="4025900"/>
                </a:lnTo>
                <a:lnTo>
                  <a:pt x="1868284" y="4038600"/>
                </a:lnTo>
                <a:lnTo>
                  <a:pt x="1943963" y="4038600"/>
                </a:lnTo>
                <a:lnTo>
                  <a:pt x="1940039" y="4025900"/>
                </a:lnTo>
                <a:close/>
              </a:path>
              <a:path w="1955800" h="4076700">
                <a:moveTo>
                  <a:pt x="1871129" y="4013200"/>
                </a:moveTo>
                <a:lnTo>
                  <a:pt x="1867801" y="4025900"/>
                </a:lnTo>
                <a:lnTo>
                  <a:pt x="1879130" y="4025900"/>
                </a:lnTo>
                <a:lnTo>
                  <a:pt x="1871129" y="4013200"/>
                </a:lnTo>
                <a:close/>
              </a:path>
              <a:path w="1955800" h="4076700">
                <a:moveTo>
                  <a:pt x="1894192" y="4013200"/>
                </a:moveTo>
                <a:lnTo>
                  <a:pt x="1878831" y="4013200"/>
                </a:lnTo>
                <a:lnTo>
                  <a:pt x="1880298" y="4025900"/>
                </a:lnTo>
                <a:lnTo>
                  <a:pt x="1894535" y="4025900"/>
                </a:lnTo>
                <a:lnTo>
                  <a:pt x="1894192" y="4013200"/>
                </a:lnTo>
                <a:close/>
              </a:path>
              <a:path w="1955800" h="4076700">
                <a:moveTo>
                  <a:pt x="1917280" y="4013200"/>
                </a:moveTo>
                <a:lnTo>
                  <a:pt x="1898357" y="4013200"/>
                </a:lnTo>
                <a:lnTo>
                  <a:pt x="1900123" y="4025900"/>
                </a:lnTo>
                <a:lnTo>
                  <a:pt x="1920983" y="4025900"/>
                </a:lnTo>
                <a:lnTo>
                  <a:pt x="1917280" y="4013200"/>
                </a:lnTo>
                <a:close/>
              </a:path>
              <a:path w="1955800" h="4076700">
                <a:moveTo>
                  <a:pt x="1929447" y="4013200"/>
                </a:moveTo>
                <a:lnTo>
                  <a:pt x="1922297" y="4013200"/>
                </a:lnTo>
                <a:lnTo>
                  <a:pt x="1923834" y="4025900"/>
                </a:lnTo>
                <a:lnTo>
                  <a:pt x="1926259" y="4025900"/>
                </a:lnTo>
                <a:lnTo>
                  <a:pt x="1927753" y="4024568"/>
                </a:lnTo>
                <a:lnTo>
                  <a:pt x="1929447" y="4013200"/>
                </a:lnTo>
                <a:close/>
              </a:path>
              <a:path w="1955800" h="4076700">
                <a:moveTo>
                  <a:pt x="1940509" y="4013200"/>
                </a:moveTo>
                <a:lnTo>
                  <a:pt x="1927753" y="4024568"/>
                </a:lnTo>
                <a:lnTo>
                  <a:pt x="1927555" y="4025900"/>
                </a:lnTo>
                <a:lnTo>
                  <a:pt x="1941029" y="4025900"/>
                </a:lnTo>
                <a:lnTo>
                  <a:pt x="1940509" y="4013200"/>
                </a:lnTo>
                <a:close/>
              </a:path>
              <a:path w="1955800" h="4076700">
                <a:moveTo>
                  <a:pt x="1904174" y="4000500"/>
                </a:moveTo>
                <a:lnTo>
                  <a:pt x="1858060" y="4000500"/>
                </a:lnTo>
                <a:lnTo>
                  <a:pt x="1863485" y="4013200"/>
                </a:lnTo>
                <a:lnTo>
                  <a:pt x="1909000" y="4013200"/>
                </a:lnTo>
                <a:lnTo>
                  <a:pt x="1904174" y="4000500"/>
                </a:lnTo>
                <a:close/>
              </a:path>
              <a:path w="1955800" h="4076700">
                <a:moveTo>
                  <a:pt x="1911718" y="4000500"/>
                </a:moveTo>
                <a:lnTo>
                  <a:pt x="1906943" y="4000500"/>
                </a:lnTo>
                <a:lnTo>
                  <a:pt x="1909000" y="4013200"/>
                </a:lnTo>
                <a:lnTo>
                  <a:pt x="1914063" y="4013200"/>
                </a:lnTo>
                <a:lnTo>
                  <a:pt x="1911718" y="4000500"/>
                </a:lnTo>
                <a:close/>
              </a:path>
              <a:path w="1955800" h="4076700">
                <a:moveTo>
                  <a:pt x="1927745" y="3987800"/>
                </a:moveTo>
                <a:lnTo>
                  <a:pt x="1858454" y="3987800"/>
                </a:lnTo>
                <a:lnTo>
                  <a:pt x="1860677" y="4000500"/>
                </a:lnTo>
                <a:lnTo>
                  <a:pt x="1930984" y="4000500"/>
                </a:lnTo>
                <a:lnTo>
                  <a:pt x="1927745" y="3987800"/>
                </a:lnTo>
                <a:close/>
              </a:path>
              <a:path w="1955800" h="4076700">
                <a:moveTo>
                  <a:pt x="1859851" y="3975100"/>
                </a:moveTo>
                <a:lnTo>
                  <a:pt x="1848789" y="3975100"/>
                </a:lnTo>
                <a:lnTo>
                  <a:pt x="1851342" y="3987800"/>
                </a:lnTo>
                <a:lnTo>
                  <a:pt x="1865155" y="3987800"/>
                </a:lnTo>
                <a:lnTo>
                  <a:pt x="1859851" y="3975100"/>
                </a:lnTo>
                <a:close/>
              </a:path>
              <a:path w="1955800" h="4076700">
                <a:moveTo>
                  <a:pt x="1868235" y="3975100"/>
                </a:moveTo>
                <a:lnTo>
                  <a:pt x="1859851" y="3975100"/>
                </a:lnTo>
                <a:lnTo>
                  <a:pt x="1865155" y="3987800"/>
                </a:lnTo>
                <a:lnTo>
                  <a:pt x="1868235" y="3975100"/>
                </a:lnTo>
                <a:close/>
              </a:path>
              <a:path w="1955800" h="4076700">
                <a:moveTo>
                  <a:pt x="1877783" y="3962400"/>
                </a:moveTo>
                <a:lnTo>
                  <a:pt x="1873694" y="3962400"/>
                </a:lnTo>
                <a:lnTo>
                  <a:pt x="1866277" y="3975100"/>
                </a:lnTo>
                <a:lnTo>
                  <a:pt x="1868235" y="3975100"/>
                </a:lnTo>
                <a:lnTo>
                  <a:pt x="1865155" y="3987800"/>
                </a:lnTo>
                <a:lnTo>
                  <a:pt x="1880120" y="3987800"/>
                </a:lnTo>
                <a:lnTo>
                  <a:pt x="1877783" y="3962400"/>
                </a:lnTo>
                <a:close/>
              </a:path>
              <a:path w="1955800" h="4076700">
                <a:moveTo>
                  <a:pt x="1907971" y="3975100"/>
                </a:moveTo>
                <a:lnTo>
                  <a:pt x="1884086" y="3975100"/>
                </a:lnTo>
                <a:lnTo>
                  <a:pt x="1885432" y="3987800"/>
                </a:lnTo>
                <a:lnTo>
                  <a:pt x="1909038" y="3987800"/>
                </a:lnTo>
                <a:lnTo>
                  <a:pt x="1907971" y="3975100"/>
                </a:lnTo>
                <a:close/>
              </a:path>
              <a:path w="1955800" h="4076700">
                <a:moveTo>
                  <a:pt x="1917617" y="3983020"/>
                </a:moveTo>
                <a:lnTo>
                  <a:pt x="1918373" y="3987800"/>
                </a:lnTo>
                <a:lnTo>
                  <a:pt x="1918817" y="3987800"/>
                </a:lnTo>
                <a:lnTo>
                  <a:pt x="1917617" y="3983020"/>
                </a:lnTo>
                <a:close/>
              </a:path>
              <a:path w="1955800" h="4076700">
                <a:moveTo>
                  <a:pt x="1914359" y="3962400"/>
                </a:moveTo>
                <a:lnTo>
                  <a:pt x="1911426" y="3975100"/>
                </a:lnTo>
                <a:lnTo>
                  <a:pt x="1915629" y="3975100"/>
                </a:lnTo>
                <a:lnTo>
                  <a:pt x="1917617" y="3983020"/>
                </a:lnTo>
                <a:lnTo>
                  <a:pt x="1914359" y="3962400"/>
                </a:lnTo>
                <a:close/>
              </a:path>
              <a:path w="1955800" h="4076700">
                <a:moveTo>
                  <a:pt x="1897341" y="3937000"/>
                </a:moveTo>
                <a:lnTo>
                  <a:pt x="1847418" y="3937000"/>
                </a:lnTo>
                <a:lnTo>
                  <a:pt x="1846351" y="3949700"/>
                </a:lnTo>
                <a:lnTo>
                  <a:pt x="1836204" y="3962400"/>
                </a:lnTo>
                <a:lnTo>
                  <a:pt x="1840890" y="3975100"/>
                </a:lnTo>
                <a:lnTo>
                  <a:pt x="1866277" y="3975100"/>
                </a:lnTo>
                <a:lnTo>
                  <a:pt x="1873694" y="3962400"/>
                </a:lnTo>
                <a:lnTo>
                  <a:pt x="1889904" y="3962400"/>
                </a:lnTo>
                <a:lnTo>
                  <a:pt x="1889258" y="3949700"/>
                </a:lnTo>
                <a:lnTo>
                  <a:pt x="1890839" y="3949700"/>
                </a:lnTo>
                <a:lnTo>
                  <a:pt x="1897341" y="3937000"/>
                </a:lnTo>
                <a:close/>
              </a:path>
              <a:path w="1955800" h="4076700">
                <a:moveTo>
                  <a:pt x="1890319" y="3962400"/>
                </a:moveTo>
                <a:lnTo>
                  <a:pt x="1877783" y="3962400"/>
                </a:lnTo>
                <a:lnTo>
                  <a:pt x="1878952" y="3975100"/>
                </a:lnTo>
                <a:lnTo>
                  <a:pt x="1888045" y="3975100"/>
                </a:lnTo>
                <a:lnTo>
                  <a:pt x="1890319" y="3962400"/>
                </a:lnTo>
                <a:close/>
              </a:path>
              <a:path w="1955800" h="4076700">
                <a:moveTo>
                  <a:pt x="1896368" y="3973754"/>
                </a:moveTo>
                <a:lnTo>
                  <a:pt x="1896211" y="3975100"/>
                </a:lnTo>
                <a:lnTo>
                  <a:pt x="1896960" y="3975100"/>
                </a:lnTo>
                <a:lnTo>
                  <a:pt x="1896368" y="3973754"/>
                </a:lnTo>
                <a:close/>
              </a:path>
              <a:path w="1955800" h="4076700">
                <a:moveTo>
                  <a:pt x="1897697" y="3962400"/>
                </a:moveTo>
                <a:lnTo>
                  <a:pt x="1896368" y="3973754"/>
                </a:lnTo>
                <a:lnTo>
                  <a:pt x="1896960" y="3975100"/>
                </a:lnTo>
                <a:lnTo>
                  <a:pt x="1897697" y="3962400"/>
                </a:lnTo>
                <a:close/>
              </a:path>
              <a:path w="1955800" h="4076700">
                <a:moveTo>
                  <a:pt x="1908606" y="3962400"/>
                </a:moveTo>
                <a:lnTo>
                  <a:pt x="1897697" y="3962400"/>
                </a:lnTo>
                <a:lnTo>
                  <a:pt x="1896960" y="3975100"/>
                </a:lnTo>
                <a:lnTo>
                  <a:pt x="1911426" y="3975100"/>
                </a:lnTo>
                <a:lnTo>
                  <a:pt x="1908606" y="3962400"/>
                </a:lnTo>
                <a:close/>
              </a:path>
              <a:path w="1955800" h="4076700">
                <a:moveTo>
                  <a:pt x="1891830" y="3949700"/>
                </a:moveTo>
                <a:lnTo>
                  <a:pt x="1891372" y="3962400"/>
                </a:lnTo>
                <a:lnTo>
                  <a:pt x="1896368" y="3973754"/>
                </a:lnTo>
                <a:lnTo>
                  <a:pt x="1897697" y="3962400"/>
                </a:lnTo>
                <a:lnTo>
                  <a:pt x="1901659" y="3962400"/>
                </a:lnTo>
                <a:lnTo>
                  <a:pt x="1901814" y="3959940"/>
                </a:lnTo>
                <a:lnTo>
                  <a:pt x="1891830" y="3949700"/>
                </a:lnTo>
                <a:close/>
              </a:path>
              <a:path w="1955800" h="4076700">
                <a:moveTo>
                  <a:pt x="1911896" y="3949700"/>
                </a:moveTo>
                <a:lnTo>
                  <a:pt x="1902460" y="3949700"/>
                </a:lnTo>
                <a:lnTo>
                  <a:pt x="1901814" y="3959940"/>
                </a:lnTo>
                <a:lnTo>
                  <a:pt x="1904212" y="3962400"/>
                </a:lnTo>
                <a:lnTo>
                  <a:pt x="1909356" y="3962400"/>
                </a:lnTo>
                <a:lnTo>
                  <a:pt x="1911896" y="3949700"/>
                </a:lnTo>
                <a:close/>
              </a:path>
              <a:path w="1955800" h="4076700">
                <a:moveTo>
                  <a:pt x="1836153" y="3924300"/>
                </a:moveTo>
                <a:lnTo>
                  <a:pt x="1822424" y="3924300"/>
                </a:lnTo>
                <a:lnTo>
                  <a:pt x="1823567" y="3937000"/>
                </a:lnTo>
                <a:lnTo>
                  <a:pt x="1837156" y="3937000"/>
                </a:lnTo>
                <a:lnTo>
                  <a:pt x="1836153" y="3924300"/>
                </a:lnTo>
                <a:close/>
              </a:path>
              <a:path w="1955800" h="4076700">
                <a:moveTo>
                  <a:pt x="1880087" y="3924300"/>
                </a:moveTo>
                <a:lnTo>
                  <a:pt x="1836153" y="3924300"/>
                </a:lnTo>
                <a:lnTo>
                  <a:pt x="1841258" y="3937000"/>
                </a:lnTo>
                <a:lnTo>
                  <a:pt x="1883511" y="3937000"/>
                </a:lnTo>
                <a:lnTo>
                  <a:pt x="1880087" y="3924300"/>
                </a:lnTo>
                <a:close/>
              </a:path>
              <a:path w="1955800" h="4076700">
                <a:moveTo>
                  <a:pt x="1891296" y="3924300"/>
                </a:moveTo>
                <a:lnTo>
                  <a:pt x="1890471" y="3937000"/>
                </a:lnTo>
                <a:lnTo>
                  <a:pt x="1894674" y="3937000"/>
                </a:lnTo>
                <a:lnTo>
                  <a:pt x="1891296" y="3924300"/>
                </a:lnTo>
                <a:close/>
              </a:path>
              <a:path w="1955800" h="4076700">
                <a:moveTo>
                  <a:pt x="1873996" y="3911600"/>
                </a:moveTo>
                <a:lnTo>
                  <a:pt x="1829066" y="3911600"/>
                </a:lnTo>
                <a:lnTo>
                  <a:pt x="1830552" y="3924300"/>
                </a:lnTo>
                <a:lnTo>
                  <a:pt x="1877215" y="3924300"/>
                </a:lnTo>
                <a:lnTo>
                  <a:pt x="1873996" y="3911600"/>
                </a:lnTo>
                <a:close/>
              </a:path>
              <a:path w="1955800" h="4076700">
                <a:moveTo>
                  <a:pt x="1884083" y="3911600"/>
                </a:moveTo>
                <a:lnTo>
                  <a:pt x="1883473" y="3911600"/>
                </a:lnTo>
                <a:lnTo>
                  <a:pt x="1882952" y="3924300"/>
                </a:lnTo>
                <a:lnTo>
                  <a:pt x="1887410" y="3924300"/>
                </a:lnTo>
                <a:lnTo>
                  <a:pt x="1884083" y="3911600"/>
                </a:lnTo>
                <a:close/>
              </a:path>
              <a:path w="1955800" h="4076700">
                <a:moveTo>
                  <a:pt x="1852053" y="3898900"/>
                </a:moveTo>
                <a:lnTo>
                  <a:pt x="1808702" y="3898900"/>
                </a:lnTo>
                <a:lnTo>
                  <a:pt x="1810610" y="3911600"/>
                </a:lnTo>
                <a:lnTo>
                  <a:pt x="1855558" y="3911600"/>
                </a:lnTo>
                <a:lnTo>
                  <a:pt x="1852053" y="3898900"/>
                </a:lnTo>
                <a:close/>
              </a:path>
              <a:path w="1955800" h="4076700">
                <a:moveTo>
                  <a:pt x="1857213" y="3886200"/>
                </a:moveTo>
                <a:lnTo>
                  <a:pt x="1798040" y="3886200"/>
                </a:lnTo>
                <a:lnTo>
                  <a:pt x="1808365" y="3898900"/>
                </a:lnTo>
                <a:lnTo>
                  <a:pt x="1855342" y="3898900"/>
                </a:lnTo>
                <a:lnTo>
                  <a:pt x="1861959" y="3911600"/>
                </a:lnTo>
                <a:lnTo>
                  <a:pt x="1867090" y="3911600"/>
                </a:lnTo>
                <a:lnTo>
                  <a:pt x="1860615" y="3898900"/>
                </a:lnTo>
                <a:lnTo>
                  <a:pt x="1857213" y="3886200"/>
                </a:lnTo>
                <a:close/>
              </a:path>
              <a:path w="1955800" h="4076700">
                <a:moveTo>
                  <a:pt x="1885327" y="3898900"/>
                </a:moveTo>
                <a:lnTo>
                  <a:pt x="1868512" y="3911600"/>
                </a:lnTo>
                <a:lnTo>
                  <a:pt x="1882609" y="3911600"/>
                </a:lnTo>
                <a:lnTo>
                  <a:pt x="1885327" y="3898900"/>
                </a:lnTo>
                <a:close/>
              </a:path>
              <a:path w="1955800" h="4076700">
                <a:moveTo>
                  <a:pt x="1863369" y="3886200"/>
                </a:moveTo>
                <a:lnTo>
                  <a:pt x="1866112" y="3898900"/>
                </a:lnTo>
                <a:lnTo>
                  <a:pt x="1863369" y="3886200"/>
                </a:lnTo>
                <a:close/>
              </a:path>
              <a:path w="1955800" h="4076700">
                <a:moveTo>
                  <a:pt x="1874875" y="3886200"/>
                </a:moveTo>
                <a:lnTo>
                  <a:pt x="1870113" y="3886200"/>
                </a:lnTo>
                <a:lnTo>
                  <a:pt x="1874316" y="3898900"/>
                </a:lnTo>
                <a:lnTo>
                  <a:pt x="1874875" y="3886200"/>
                </a:lnTo>
                <a:close/>
              </a:path>
              <a:path w="1955800" h="4076700">
                <a:moveTo>
                  <a:pt x="1855965" y="3873500"/>
                </a:moveTo>
                <a:lnTo>
                  <a:pt x="1798675" y="3873500"/>
                </a:lnTo>
                <a:lnTo>
                  <a:pt x="1802638" y="3886200"/>
                </a:lnTo>
                <a:lnTo>
                  <a:pt x="1855967" y="3886200"/>
                </a:lnTo>
                <a:lnTo>
                  <a:pt x="1855965" y="3873500"/>
                </a:lnTo>
                <a:close/>
              </a:path>
              <a:path w="1955800" h="4076700">
                <a:moveTo>
                  <a:pt x="1860321" y="3873500"/>
                </a:moveTo>
                <a:lnTo>
                  <a:pt x="1859267" y="3873500"/>
                </a:lnTo>
                <a:lnTo>
                  <a:pt x="1861527" y="3886200"/>
                </a:lnTo>
                <a:lnTo>
                  <a:pt x="1861997" y="3886200"/>
                </a:lnTo>
                <a:lnTo>
                  <a:pt x="1860321" y="3873500"/>
                </a:lnTo>
                <a:close/>
              </a:path>
              <a:path w="1955800" h="4076700">
                <a:moveTo>
                  <a:pt x="1817255" y="3860800"/>
                </a:moveTo>
                <a:lnTo>
                  <a:pt x="1797421" y="3860800"/>
                </a:lnTo>
                <a:lnTo>
                  <a:pt x="1797989" y="3873500"/>
                </a:lnTo>
                <a:lnTo>
                  <a:pt x="1818182" y="3873500"/>
                </a:lnTo>
                <a:lnTo>
                  <a:pt x="1817255" y="3860800"/>
                </a:lnTo>
                <a:close/>
              </a:path>
              <a:path w="1955800" h="4076700">
                <a:moveTo>
                  <a:pt x="1822805" y="3860800"/>
                </a:moveTo>
                <a:lnTo>
                  <a:pt x="1821637" y="3873500"/>
                </a:lnTo>
                <a:lnTo>
                  <a:pt x="1824113" y="3873500"/>
                </a:lnTo>
                <a:lnTo>
                  <a:pt x="1822805" y="3860800"/>
                </a:lnTo>
                <a:close/>
              </a:path>
              <a:path w="1955800" h="4076700">
                <a:moveTo>
                  <a:pt x="1842338" y="3860800"/>
                </a:moveTo>
                <a:lnTo>
                  <a:pt x="1828800" y="3860800"/>
                </a:lnTo>
                <a:lnTo>
                  <a:pt x="1831428" y="3873500"/>
                </a:lnTo>
                <a:lnTo>
                  <a:pt x="1839823" y="3873500"/>
                </a:lnTo>
                <a:lnTo>
                  <a:pt x="1842338" y="3860800"/>
                </a:lnTo>
                <a:close/>
              </a:path>
              <a:path w="1955800" h="4076700">
                <a:moveTo>
                  <a:pt x="1859534" y="3860800"/>
                </a:moveTo>
                <a:lnTo>
                  <a:pt x="1842338" y="3860800"/>
                </a:lnTo>
                <a:lnTo>
                  <a:pt x="1847786" y="3873500"/>
                </a:lnTo>
                <a:lnTo>
                  <a:pt x="1856790" y="3873500"/>
                </a:lnTo>
                <a:lnTo>
                  <a:pt x="1859534" y="3860800"/>
                </a:lnTo>
                <a:close/>
              </a:path>
              <a:path w="1955800" h="4076700">
                <a:moveTo>
                  <a:pt x="1830222" y="3835400"/>
                </a:moveTo>
                <a:lnTo>
                  <a:pt x="1778787" y="3835400"/>
                </a:lnTo>
                <a:lnTo>
                  <a:pt x="1781378" y="3848100"/>
                </a:lnTo>
                <a:lnTo>
                  <a:pt x="1787016" y="3860800"/>
                </a:lnTo>
                <a:lnTo>
                  <a:pt x="1792147" y="3860800"/>
                </a:lnTo>
                <a:lnTo>
                  <a:pt x="1794534" y="3848100"/>
                </a:lnTo>
                <a:lnTo>
                  <a:pt x="1833918" y="3848100"/>
                </a:lnTo>
                <a:lnTo>
                  <a:pt x="1830222" y="3835400"/>
                </a:lnTo>
                <a:close/>
              </a:path>
              <a:path w="1955800" h="4076700">
                <a:moveTo>
                  <a:pt x="1797659" y="3848100"/>
                </a:moveTo>
                <a:lnTo>
                  <a:pt x="1799018" y="3860800"/>
                </a:lnTo>
                <a:lnTo>
                  <a:pt x="1802384" y="3860800"/>
                </a:lnTo>
                <a:lnTo>
                  <a:pt x="1797659" y="3848100"/>
                </a:lnTo>
                <a:close/>
              </a:path>
              <a:path w="1955800" h="4076700">
                <a:moveTo>
                  <a:pt x="1843265" y="3848100"/>
                </a:moveTo>
                <a:lnTo>
                  <a:pt x="1802240" y="3848100"/>
                </a:lnTo>
                <a:lnTo>
                  <a:pt x="1807362" y="3860800"/>
                </a:lnTo>
                <a:lnTo>
                  <a:pt x="1842109" y="3860800"/>
                </a:lnTo>
                <a:lnTo>
                  <a:pt x="1843265" y="3848100"/>
                </a:lnTo>
                <a:close/>
              </a:path>
              <a:path w="1955800" h="4076700">
                <a:moveTo>
                  <a:pt x="1859153" y="3848100"/>
                </a:moveTo>
                <a:lnTo>
                  <a:pt x="1856028" y="3848100"/>
                </a:lnTo>
                <a:lnTo>
                  <a:pt x="1854771" y="3860800"/>
                </a:lnTo>
                <a:lnTo>
                  <a:pt x="1861375" y="3860800"/>
                </a:lnTo>
                <a:lnTo>
                  <a:pt x="1859153" y="3848100"/>
                </a:lnTo>
                <a:close/>
              </a:path>
              <a:path w="1955800" h="4076700">
                <a:moveTo>
                  <a:pt x="1854415" y="3835400"/>
                </a:moveTo>
                <a:lnTo>
                  <a:pt x="1848510" y="3835400"/>
                </a:lnTo>
                <a:lnTo>
                  <a:pt x="1841500" y="3848100"/>
                </a:lnTo>
                <a:lnTo>
                  <a:pt x="1848307" y="3848100"/>
                </a:lnTo>
                <a:lnTo>
                  <a:pt x="1854415" y="3835400"/>
                </a:lnTo>
                <a:close/>
              </a:path>
              <a:path w="1955800" h="4076700">
                <a:moveTo>
                  <a:pt x="1772691" y="3822700"/>
                </a:moveTo>
                <a:lnTo>
                  <a:pt x="1769541" y="3822700"/>
                </a:lnTo>
                <a:lnTo>
                  <a:pt x="1770075" y="3835400"/>
                </a:lnTo>
                <a:lnTo>
                  <a:pt x="1771992" y="3835400"/>
                </a:lnTo>
                <a:lnTo>
                  <a:pt x="1772691" y="3822700"/>
                </a:lnTo>
                <a:close/>
              </a:path>
              <a:path w="1955800" h="4076700">
                <a:moveTo>
                  <a:pt x="1826871" y="3822700"/>
                </a:moveTo>
                <a:lnTo>
                  <a:pt x="1779714" y="3822700"/>
                </a:lnTo>
                <a:lnTo>
                  <a:pt x="1776564" y="3835400"/>
                </a:lnTo>
                <a:lnTo>
                  <a:pt x="1829443" y="3835400"/>
                </a:lnTo>
                <a:lnTo>
                  <a:pt x="1826871" y="3822700"/>
                </a:lnTo>
                <a:close/>
              </a:path>
              <a:path w="1955800" h="4076700">
                <a:moveTo>
                  <a:pt x="1836331" y="3822700"/>
                </a:moveTo>
                <a:lnTo>
                  <a:pt x="1830717" y="3822700"/>
                </a:lnTo>
                <a:lnTo>
                  <a:pt x="1835162" y="3835400"/>
                </a:lnTo>
                <a:lnTo>
                  <a:pt x="1838998" y="3835400"/>
                </a:lnTo>
                <a:lnTo>
                  <a:pt x="1836331" y="3822700"/>
                </a:lnTo>
                <a:close/>
              </a:path>
              <a:path w="1955800" h="4076700">
                <a:moveTo>
                  <a:pt x="1823237" y="3810000"/>
                </a:moveTo>
                <a:lnTo>
                  <a:pt x="1776818" y="3810000"/>
                </a:lnTo>
                <a:lnTo>
                  <a:pt x="1782229" y="3822700"/>
                </a:lnTo>
                <a:lnTo>
                  <a:pt x="1825063" y="3822700"/>
                </a:lnTo>
                <a:lnTo>
                  <a:pt x="1823237" y="3810000"/>
                </a:lnTo>
                <a:close/>
              </a:path>
              <a:path w="1955800" h="4076700">
                <a:moveTo>
                  <a:pt x="1831721" y="3810000"/>
                </a:moveTo>
                <a:lnTo>
                  <a:pt x="1828012" y="3810000"/>
                </a:lnTo>
                <a:lnTo>
                  <a:pt x="1828787" y="3822700"/>
                </a:lnTo>
                <a:lnTo>
                  <a:pt x="1832800" y="3822700"/>
                </a:lnTo>
                <a:lnTo>
                  <a:pt x="1831721" y="3810000"/>
                </a:lnTo>
                <a:close/>
              </a:path>
              <a:path w="1955800" h="4076700">
                <a:moveTo>
                  <a:pt x="1841977" y="3810000"/>
                </a:moveTo>
                <a:lnTo>
                  <a:pt x="1834235" y="3810000"/>
                </a:lnTo>
                <a:lnTo>
                  <a:pt x="1836722" y="3822700"/>
                </a:lnTo>
                <a:lnTo>
                  <a:pt x="1840244" y="3822700"/>
                </a:lnTo>
                <a:lnTo>
                  <a:pt x="1841977" y="3810000"/>
                </a:lnTo>
                <a:close/>
              </a:path>
              <a:path w="1955800" h="4076700">
                <a:moveTo>
                  <a:pt x="1762264" y="3797300"/>
                </a:moveTo>
                <a:lnTo>
                  <a:pt x="1759305" y="3797300"/>
                </a:lnTo>
                <a:lnTo>
                  <a:pt x="1763458" y="3810000"/>
                </a:lnTo>
                <a:lnTo>
                  <a:pt x="1768221" y="3810000"/>
                </a:lnTo>
                <a:lnTo>
                  <a:pt x="1762264" y="3797300"/>
                </a:lnTo>
                <a:close/>
              </a:path>
              <a:path w="1955800" h="4076700">
                <a:moveTo>
                  <a:pt x="1770735" y="3797300"/>
                </a:moveTo>
                <a:lnTo>
                  <a:pt x="1768703" y="3797300"/>
                </a:lnTo>
                <a:lnTo>
                  <a:pt x="1768221" y="3810000"/>
                </a:lnTo>
                <a:lnTo>
                  <a:pt x="1769910" y="3810000"/>
                </a:lnTo>
                <a:lnTo>
                  <a:pt x="1770735" y="3797300"/>
                </a:lnTo>
                <a:close/>
              </a:path>
              <a:path w="1955800" h="4076700">
                <a:moveTo>
                  <a:pt x="1829466" y="3797300"/>
                </a:moveTo>
                <a:lnTo>
                  <a:pt x="1774786" y="3797300"/>
                </a:lnTo>
                <a:lnTo>
                  <a:pt x="1773834" y="3810000"/>
                </a:lnTo>
                <a:lnTo>
                  <a:pt x="1831378" y="3810000"/>
                </a:lnTo>
                <a:lnTo>
                  <a:pt x="1829466" y="3797300"/>
                </a:lnTo>
                <a:close/>
              </a:path>
              <a:path w="1955800" h="4076700">
                <a:moveTo>
                  <a:pt x="1814118" y="3784600"/>
                </a:moveTo>
                <a:lnTo>
                  <a:pt x="1756987" y="3784600"/>
                </a:lnTo>
                <a:lnTo>
                  <a:pt x="1757260" y="3797300"/>
                </a:lnTo>
                <a:lnTo>
                  <a:pt x="1812683" y="3797300"/>
                </a:lnTo>
                <a:lnTo>
                  <a:pt x="1814118" y="3784600"/>
                </a:lnTo>
                <a:close/>
              </a:path>
              <a:path w="1955800" h="4076700">
                <a:moveTo>
                  <a:pt x="1819394" y="3794054"/>
                </a:moveTo>
                <a:lnTo>
                  <a:pt x="1819300" y="3797300"/>
                </a:lnTo>
                <a:lnTo>
                  <a:pt x="1821205" y="3797300"/>
                </a:lnTo>
                <a:lnTo>
                  <a:pt x="1819394" y="3794054"/>
                </a:lnTo>
                <a:close/>
              </a:path>
              <a:path w="1955800" h="4076700">
                <a:moveTo>
                  <a:pt x="1820138" y="3784600"/>
                </a:moveTo>
                <a:lnTo>
                  <a:pt x="1819668" y="3784600"/>
                </a:lnTo>
                <a:lnTo>
                  <a:pt x="1819414" y="3793380"/>
                </a:lnTo>
                <a:lnTo>
                  <a:pt x="1821205" y="3797300"/>
                </a:lnTo>
                <a:lnTo>
                  <a:pt x="1823504" y="3797300"/>
                </a:lnTo>
                <a:lnTo>
                  <a:pt x="1820138" y="3784600"/>
                </a:lnTo>
                <a:close/>
              </a:path>
              <a:path w="1955800" h="4076700">
                <a:moveTo>
                  <a:pt x="1810461" y="3771900"/>
                </a:moveTo>
                <a:lnTo>
                  <a:pt x="1811553" y="3784600"/>
                </a:lnTo>
                <a:lnTo>
                  <a:pt x="1814118" y="3784600"/>
                </a:lnTo>
                <a:lnTo>
                  <a:pt x="1819394" y="3794054"/>
                </a:lnTo>
                <a:lnTo>
                  <a:pt x="1819414" y="3793380"/>
                </a:lnTo>
                <a:lnTo>
                  <a:pt x="1815401" y="3784600"/>
                </a:lnTo>
                <a:lnTo>
                  <a:pt x="1810461" y="3771900"/>
                </a:lnTo>
                <a:close/>
              </a:path>
              <a:path w="1955800" h="4076700">
                <a:moveTo>
                  <a:pt x="1803869" y="3771900"/>
                </a:moveTo>
                <a:lnTo>
                  <a:pt x="1756130" y="3771900"/>
                </a:lnTo>
                <a:lnTo>
                  <a:pt x="1759932" y="3784600"/>
                </a:lnTo>
                <a:lnTo>
                  <a:pt x="1803273" y="3784600"/>
                </a:lnTo>
                <a:lnTo>
                  <a:pt x="1803869" y="3771900"/>
                </a:lnTo>
                <a:close/>
              </a:path>
              <a:path w="1955800" h="4076700">
                <a:moveTo>
                  <a:pt x="1738426" y="3759200"/>
                </a:moveTo>
                <a:lnTo>
                  <a:pt x="1734692" y="3759200"/>
                </a:lnTo>
                <a:lnTo>
                  <a:pt x="1736115" y="3771900"/>
                </a:lnTo>
                <a:lnTo>
                  <a:pt x="1738426" y="3759200"/>
                </a:lnTo>
                <a:close/>
              </a:path>
              <a:path w="1955800" h="4076700">
                <a:moveTo>
                  <a:pt x="1795487" y="3759200"/>
                </a:moveTo>
                <a:lnTo>
                  <a:pt x="1745614" y="3759200"/>
                </a:lnTo>
                <a:lnTo>
                  <a:pt x="1756879" y="3771900"/>
                </a:lnTo>
                <a:lnTo>
                  <a:pt x="1794865" y="3771900"/>
                </a:lnTo>
                <a:lnTo>
                  <a:pt x="1795487" y="3759200"/>
                </a:lnTo>
                <a:close/>
              </a:path>
              <a:path w="1955800" h="4076700">
                <a:moveTo>
                  <a:pt x="1802231" y="3759200"/>
                </a:moveTo>
                <a:lnTo>
                  <a:pt x="1800542" y="3759200"/>
                </a:lnTo>
                <a:lnTo>
                  <a:pt x="1804187" y="3771900"/>
                </a:lnTo>
                <a:lnTo>
                  <a:pt x="1808124" y="3771900"/>
                </a:lnTo>
                <a:lnTo>
                  <a:pt x="1808115" y="3771613"/>
                </a:lnTo>
                <a:lnTo>
                  <a:pt x="1802231" y="3759200"/>
                </a:lnTo>
                <a:close/>
              </a:path>
              <a:path w="1955800" h="4076700">
                <a:moveTo>
                  <a:pt x="1807743" y="3759200"/>
                </a:moveTo>
                <a:lnTo>
                  <a:pt x="1808115" y="3771613"/>
                </a:lnTo>
                <a:lnTo>
                  <a:pt x="1808251" y="3771900"/>
                </a:lnTo>
                <a:lnTo>
                  <a:pt x="1811197" y="3771900"/>
                </a:lnTo>
                <a:lnTo>
                  <a:pt x="1807743" y="3759200"/>
                </a:lnTo>
                <a:close/>
              </a:path>
              <a:path w="1955800" h="4076700">
                <a:moveTo>
                  <a:pt x="1757997" y="3733800"/>
                </a:moveTo>
                <a:lnTo>
                  <a:pt x="1734261" y="3733800"/>
                </a:lnTo>
                <a:lnTo>
                  <a:pt x="1735847" y="3742147"/>
                </a:lnTo>
                <a:lnTo>
                  <a:pt x="1738103" y="3746500"/>
                </a:lnTo>
                <a:lnTo>
                  <a:pt x="1741538" y="3759200"/>
                </a:lnTo>
                <a:lnTo>
                  <a:pt x="1743303" y="3759200"/>
                </a:lnTo>
                <a:lnTo>
                  <a:pt x="1741627" y="3746500"/>
                </a:lnTo>
                <a:lnTo>
                  <a:pt x="1758289" y="3746500"/>
                </a:lnTo>
                <a:lnTo>
                  <a:pt x="1757997" y="3733800"/>
                </a:lnTo>
                <a:close/>
              </a:path>
              <a:path w="1955800" h="4076700">
                <a:moveTo>
                  <a:pt x="1788312" y="3746500"/>
                </a:moveTo>
                <a:lnTo>
                  <a:pt x="1742795" y="3746500"/>
                </a:lnTo>
                <a:lnTo>
                  <a:pt x="1743990" y="3759200"/>
                </a:lnTo>
                <a:lnTo>
                  <a:pt x="1795640" y="3759200"/>
                </a:lnTo>
                <a:lnTo>
                  <a:pt x="1788312" y="3746500"/>
                </a:lnTo>
                <a:close/>
              </a:path>
              <a:path w="1955800" h="4076700">
                <a:moveTo>
                  <a:pt x="1799488" y="3733800"/>
                </a:moveTo>
                <a:lnTo>
                  <a:pt x="1793481" y="3733800"/>
                </a:lnTo>
                <a:lnTo>
                  <a:pt x="1789709" y="3746500"/>
                </a:lnTo>
                <a:lnTo>
                  <a:pt x="1788312" y="3746500"/>
                </a:lnTo>
                <a:lnTo>
                  <a:pt x="1799920" y="3759200"/>
                </a:lnTo>
                <a:lnTo>
                  <a:pt x="1805203" y="3759200"/>
                </a:lnTo>
                <a:lnTo>
                  <a:pt x="1807078" y="3751387"/>
                </a:lnTo>
                <a:lnTo>
                  <a:pt x="1803222" y="3746500"/>
                </a:lnTo>
                <a:lnTo>
                  <a:pt x="1799488" y="3733800"/>
                </a:lnTo>
                <a:close/>
              </a:path>
              <a:path w="1955800" h="4076700">
                <a:moveTo>
                  <a:pt x="1810584" y="3755830"/>
                </a:moveTo>
                <a:lnTo>
                  <a:pt x="1811426" y="3759200"/>
                </a:lnTo>
                <a:lnTo>
                  <a:pt x="1813242" y="3759200"/>
                </a:lnTo>
                <a:lnTo>
                  <a:pt x="1810584" y="3755830"/>
                </a:lnTo>
                <a:close/>
              </a:path>
              <a:path w="1955800" h="4076700">
                <a:moveTo>
                  <a:pt x="1808251" y="3746500"/>
                </a:moveTo>
                <a:lnTo>
                  <a:pt x="1807078" y="3751387"/>
                </a:lnTo>
                <a:lnTo>
                  <a:pt x="1810584" y="3755830"/>
                </a:lnTo>
                <a:lnTo>
                  <a:pt x="1808251" y="3746500"/>
                </a:lnTo>
                <a:close/>
              </a:path>
              <a:path w="1955800" h="4076700">
                <a:moveTo>
                  <a:pt x="1734069" y="3738718"/>
                </a:moveTo>
                <a:lnTo>
                  <a:pt x="1733765" y="3746500"/>
                </a:lnTo>
                <a:lnTo>
                  <a:pt x="1736674" y="3746500"/>
                </a:lnTo>
                <a:lnTo>
                  <a:pt x="1735847" y="3742147"/>
                </a:lnTo>
                <a:lnTo>
                  <a:pt x="1734069" y="3738718"/>
                </a:lnTo>
                <a:close/>
              </a:path>
              <a:path w="1955800" h="4076700">
                <a:moveTo>
                  <a:pt x="1788439" y="3733800"/>
                </a:moveTo>
                <a:lnTo>
                  <a:pt x="1763242" y="3733800"/>
                </a:lnTo>
                <a:lnTo>
                  <a:pt x="1762556" y="3746500"/>
                </a:lnTo>
                <a:lnTo>
                  <a:pt x="1789709" y="3746500"/>
                </a:lnTo>
                <a:lnTo>
                  <a:pt x="1788439" y="3733800"/>
                </a:lnTo>
                <a:close/>
              </a:path>
              <a:path w="1955800" h="4076700">
                <a:moveTo>
                  <a:pt x="1809623" y="3733800"/>
                </a:moveTo>
                <a:lnTo>
                  <a:pt x="1804428" y="3733800"/>
                </a:lnTo>
                <a:lnTo>
                  <a:pt x="1809546" y="3746500"/>
                </a:lnTo>
                <a:lnTo>
                  <a:pt x="1809623" y="3733800"/>
                </a:lnTo>
                <a:close/>
              </a:path>
              <a:path w="1955800" h="4076700">
                <a:moveTo>
                  <a:pt x="1774926" y="3721100"/>
                </a:moveTo>
                <a:lnTo>
                  <a:pt x="1725680" y="3721100"/>
                </a:lnTo>
                <a:lnTo>
                  <a:pt x="1731519" y="3733800"/>
                </a:lnTo>
                <a:lnTo>
                  <a:pt x="1734069" y="3738718"/>
                </a:lnTo>
                <a:lnTo>
                  <a:pt x="1734261" y="3733800"/>
                </a:lnTo>
                <a:lnTo>
                  <a:pt x="1780806" y="3733800"/>
                </a:lnTo>
                <a:lnTo>
                  <a:pt x="1774926" y="3721100"/>
                </a:lnTo>
                <a:close/>
              </a:path>
              <a:path w="1955800" h="4076700">
                <a:moveTo>
                  <a:pt x="1792795" y="3721100"/>
                </a:moveTo>
                <a:lnTo>
                  <a:pt x="1784489" y="3721100"/>
                </a:lnTo>
                <a:lnTo>
                  <a:pt x="1784885" y="3733800"/>
                </a:lnTo>
                <a:lnTo>
                  <a:pt x="1796681" y="3733800"/>
                </a:lnTo>
                <a:lnTo>
                  <a:pt x="1792795" y="3721100"/>
                </a:lnTo>
                <a:close/>
              </a:path>
              <a:path w="1955800" h="4076700">
                <a:moveTo>
                  <a:pt x="1756917" y="3695700"/>
                </a:moveTo>
                <a:lnTo>
                  <a:pt x="1713331" y="3695700"/>
                </a:lnTo>
                <a:lnTo>
                  <a:pt x="1714233" y="3708400"/>
                </a:lnTo>
                <a:lnTo>
                  <a:pt x="1721192" y="3721100"/>
                </a:lnTo>
                <a:lnTo>
                  <a:pt x="1721116" y="3708400"/>
                </a:lnTo>
                <a:lnTo>
                  <a:pt x="1757299" y="3708400"/>
                </a:lnTo>
                <a:lnTo>
                  <a:pt x="1756917" y="3695700"/>
                </a:lnTo>
                <a:close/>
              </a:path>
              <a:path w="1955800" h="4076700">
                <a:moveTo>
                  <a:pt x="1762776" y="3708400"/>
                </a:moveTo>
                <a:lnTo>
                  <a:pt x="1725955" y="3708400"/>
                </a:lnTo>
                <a:lnTo>
                  <a:pt x="1733867" y="3721100"/>
                </a:lnTo>
                <a:lnTo>
                  <a:pt x="1763037" y="3721100"/>
                </a:lnTo>
                <a:lnTo>
                  <a:pt x="1762776" y="3708400"/>
                </a:lnTo>
                <a:close/>
              </a:path>
              <a:path w="1955800" h="4076700">
                <a:moveTo>
                  <a:pt x="1766379" y="3708400"/>
                </a:moveTo>
                <a:lnTo>
                  <a:pt x="1771002" y="3721100"/>
                </a:lnTo>
                <a:lnTo>
                  <a:pt x="1771497" y="3721100"/>
                </a:lnTo>
                <a:lnTo>
                  <a:pt x="1766379" y="3708400"/>
                </a:lnTo>
                <a:close/>
              </a:path>
              <a:path w="1955800" h="4076700">
                <a:moveTo>
                  <a:pt x="1787525" y="3708400"/>
                </a:moveTo>
                <a:lnTo>
                  <a:pt x="1784856" y="3721100"/>
                </a:lnTo>
                <a:lnTo>
                  <a:pt x="1790979" y="3721100"/>
                </a:lnTo>
                <a:lnTo>
                  <a:pt x="1787525" y="3708400"/>
                </a:lnTo>
                <a:close/>
              </a:path>
              <a:path w="1955800" h="4076700">
                <a:moveTo>
                  <a:pt x="1769071" y="3695700"/>
                </a:moveTo>
                <a:lnTo>
                  <a:pt x="1766519" y="3695700"/>
                </a:lnTo>
                <a:lnTo>
                  <a:pt x="1763204" y="3708400"/>
                </a:lnTo>
                <a:lnTo>
                  <a:pt x="1766506" y="3708400"/>
                </a:lnTo>
                <a:lnTo>
                  <a:pt x="1769071" y="3695700"/>
                </a:lnTo>
                <a:close/>
              </a:path>
              <a:path w="1955800" h="4076700">
                <a:moveTo>
                  <a:pt x="1779270" y="3695700"/>
                </a:moveTo>
                <a:lnTo>
                  <a:pt x="1769071" y="3695700"/>
                </a:lnTo>
                <a:lnTo>
                  <a:pt x="1774944" y="3708400"/>
                </a:lnTo>
                <a:lnTo>
                  <a:pt x="1782427" y="3708400"/>
                </a:lnTo>
                <a:lnTo>
                  <a:pt x="1779270" y="3695700"/>
                </a:lnTo>
                <a:close/>
              </a:path>
              <a:path w="1955800" h="4076700">
                <a:moveTo>
                  <a:pt x="1708035" y="3683000"/>
                </a:moveTo>
                <a:lnTo>
                  <a:pt x="1703158" y="3683000"/>
                </a:lnTo>
                <a:lnTo>
                  <a:pt x="1704886" y="3695700"/>
                </a:lnTo>
                <a:lnTo>
                  <a:pt x="1707235" y="3695700"/>
                </a:lnTo>
                <a:lnTo>
                  <a:pt x="1708035" y="3683000"/>
                </a:lnTo>
                <a:close/>
              </a:path>
              <a:path w="1955800" h="4076700">
                <a:moveTo>
                  <a:pt x="1743163" y="3683000"/>
                </a:moveTo>
                <a:lnTo>
                  <a:pt x="1711718" y="3683000"/>
                </a:lnTo>
                <a:lnTo>
                  <a:pt x="1711617" y="3695700"/>
                </a:lnTo>
                <a:lnTo>
                  <a:pt x="1744980" y="3695700"/>
                </a:lnTo>
                <a:lnTo>
                  <a:pt x="1743163" y="3683000"/>
                </a:lnTo>
                <a:close/>
              </a:path>
              <a:path w="1955800" h="4076700">
                <a:moveTo>
                  <a:pt x="1764863" y="3683000"/>
                </a:moveTo>
                <a:lnTo>
                  <a:pt x="1754390" y="3683000"/>
                </a:lnTo>
                <a:lnTo>
                  <a:pt x="1751520" y="3695700"/>
                </a:lnTo>
                <a:lnTo>
                  <a:pt x="1768386" y="3695700"/>
                </a:lnTo>
                <a:lnTo>
                  <a:pt x="1764863" y="3683000"/>
                </a:lnTo>
                <a:close/>
              </a:path>
              <a:path w="1955800" h="4076700">
                <a:moveTo>
                  <a:pt x="1780387" y="3683000"/>
                </a:moveTo>
                <a:lnTo>
                  <a:pt x="1770248" y="3683000"/>
                </a:lnTo>
                <a:lnTo>
                  <a:pt x="1768386" y="3695700"/>
                </a:lnTo>
                <a:lnTo>
                  <a:pt x="1781238" y="3695700"/>
                </a:lnTo>
                <a:lnTo>
                  <a:pt x="1780387" y="3683000"/>
                </a:lnTo>
                <a:close/>
              </a:path>
              <a:path w="1955800" h="4076700">
                <a:moveTo>
                  <a:pt x="1714461" y="3670300"/>
                </a:moveTo>
                <a:lnTo>
                  <a:pt x="1702295" y="3670300"/>
                </a:lnTo>
                <a:lnTo>
                  <a:pt x="1704682" y="3683000"/>
                </a:lnTo>
                <a:lnTo>
                  <a:pt x="1713966" y="3683000"/>
                </a:lnTo>
                <a:lnTo>
                  <a:pt x="1714461" y="3670300"/>
                </a:lnTo>
                <a:close/>
              </a:path>
              <a:path w="1955800" h="4076700">
                <a:moveTo>
                  <a:pt x="1758797" y="3670300"/>
                </a:moveTo>
                <a:lnTo>
                  <a:pt x="1714461" y="3670300"/>
                </a:lnTo>
                <a:lnTo>
                  <a:pt x="1716798" y="3683000"/>
                </a:lnTo>
                <a:lnTo>
                  <a:pt x="1768779" y="3683000"/>
                </a:lnTo>
                <a:lnTo>
                  <a:pt x="1758797" y="3670300"/>
                </a:lnTo>
                <a:close/>
              </a:path>
              <a:path w="1955800" h="4076700">
                <a:moveTo>
                  <a:pt x="1774710" y="3670300"/>
                </a:moveTo>
                <a:lnTo>
                  <a:pt x="1764664" y="3670300"/>
                </a:lnTo>
                <a:lnTo>
                  <a:pt x="1768779" y="3683000"/>
                </a:lnTo>
                <a:lnTo>
                  <a:pt x="1775688" y="3683000"/>
                </a:lnTo>
                <a:lnTo>
                  <a:pt x="1774710" y="3670300"/>
                </a:lnTo>
                <a:close/>
              </a:path>
              <a:path w="1955800" h="4076700">
                <a:moveTo>
                  <a:pt x="1750301" y="3657600"/>
                </a:moveTo>
                <a:lnTo>
                  <a:pt x="1695424" y="3657600"/>
                </a:lnTo>
                <a:lnTo>
                  <a:pt x="1696986" y="3670300"/>
                </a:lnTo>
                <a:lnTo>
                  <a:pt x="1750949" y="3670300"/>
                </a:lnTo>
                <a:lnTo>
                  <a:pt x="1750301" y="3657600"/>
                </a:lnTo>
                <a:close/>
              </a:path>
              <a:path w="1955800" h="4076700">
                <a:moveTo>
                  <a:pt x="1757819" y="3657600"/>
                </a:moveTo>
                <a:lnTo>
                  <a:pt x="1755457" y="3657600"/>
                </a:lnTo>
                <a:lnTo>
                  <a:pt x="1753298" y="3670300"/>
                </a:lnTo>
                <a:lnTo>
                  <a:pt x="1760474" y="3670300"/>
                </a:lnTo>
                <a:lnTo>
                  <a:pt x="1757819" y="3657600"/>
                </a:lnTo>
                <a:close/>
              </a:path>
              <a:path w="1955800" h="4076700">
                <a:moveTo>
                  <a:pt x="1740281" y="3644900"/>
                </a:moveTo>
                <a:lnTo>
                  <a:pt x="1692884" y="3644900"/>
                </a:lnTo>
                <a:lnTo>
                  <a:pt x="1694002" y="3657600"/>
                </a:lnTo>
                <a:lnTo>
                  <a:pt x="1745157" y="3657600"/>
                </a:lnTo>
                <a:lnTo>
                  <a:pt x="1740281" y="3644900"/>
                </a:lnTo>
                <a:close/>
              </a:path>
              <a:path w="1955800" h="4076700">
                <a:moveTo>
                  <a:pt x="1747113" y="3644900"/>
                </a:moveTo>
                <a:lnTo>
                  <a:pt x="1745145" y="3644900"/>
                </a:lnTo>
                <a:lnTo>
                  <a:pt x="1745602" y="3657600"/>
                </a:lnTo>
                <a:lnTo>
                  <a:pt x="1747113" y="3644900"/>
                </a:lnTo>
                <a:close/>
              </a:path>
              <a:path w="1955800" h="4076700">
                <a:moveTo>
                  <a:pt x="1762150" y="3644900"/>
                </a:moveTo>
                <a:lnTo>
                  <a:pt x="1759788" y="3657600"/>
                </a:lnTo>
                <a:lnTo>
                  <a:pt x="1769833" y="3657600"/>
                </a:lnTo>
                <a:lnTo>
                  <a:pt x="1762150" y="3644900"/>
                </a:lnTo>
                <a:close/>
              </a:path>
              <a:path w="1955800" h="4076700">
                <a:moveTo>
                  <a:pt x="1691068" y="3632200"/>
                </a:moveTo>
                <a:lnTo>
                  <a:pt x="1691779" y="3644900"/>
                </a:lnTo>
                <a:lnTo>
                  <a:pt x="1693443" y="3644900"/>
                </a:lnTo>
                <a:lnTo>
                  <a:pt x="1691068" y="3632200"/>
                </a:lnTo>
                <a:close/>
              </a:path>
              <a:path w="1955800" h="4076700">
                <a:moveTo>
                  <a:pt x="1729663" y="3619500"/>
                </a:moveTo>
                <a:lnTo>
                  <a:pt x="1721884" y="3619500"/>
                </a:lnTo>
                <a:lnTo>
                  <a:pt x="1721585" y="3632200"/>
                </a:lnTo>
                <a:lnTo>
                  <a:pt x="1696288" y="3632200"/>
                </a:lnTo>
                <a:lnTo>
                  <a:pt x="1700682" y="3644900"/>
                </a:lnTo>
                <a:lnTo>
                  <a:pt x="1730273" y="3644900"/>
                </a:lnTo>
                <a:lnTo>
                  <a:pt x="1727974" y="3632200"/>
                </a:lnTo>
                <a:lnTo>
                  <a:pt x="1729663" y="3619500"/>
                </a:lnTo>
                <a:close/>
              </a:path>
              <a:path w="1955800" h="4076700">
                <a:moveTo>
                  <a:pt x="1746396" y="3632200"/>
                </a:moveTo>
                <a:lnTo>
                  <a:pt x="1742468" y="3632200"/>
                </a:lnTo>
                <a:lnTo>
                  <a:pt x="1737017" y="3644900"/>
                </a:lnTo>
                <a:lnTo>
                  <a:pt x="1747618" y="3644900"/>
                </a:lnTo>
                <a:lnTo>
                  <a:pt x="1746396" y="3632200"/>
                </a:lnTo>
                <a:close/>
              </a:path>
              <a:path w="1955800" h="4076700">
                <a:moveTo>
                  <a:pt x="1687017" y="3619500"/>
                </a:moveTo>
                <a:lnTo>
                  <a:pt x="1680248" y="3619500"/>
                </a:lnTo>
                <a:lnTo>
                  <a:pt x="1686242" y="3632200"/>
                </a:lnTo>
                <a:lnTo>
                  <a:pt x="1688668" y="3632200"/>
                </a:lnTo>
                <a:lnTo>
                  <a:pt x="1687017" y="3619500"/>
                </a:lnTo>
                <a:close/>
              </a:path>
              <a:path w="1955800" h="4076700">
                <a:moveTo>
                  <a:pt x="1711960" y="3619500"/>
                </a:moveTo>
                <a:lnTo>
                  <a:pt x="1687017" y="3619500"/>
                </a:lnTo>
                <a:lnTo>
                  <a:pt x="1693684" y="3632200"/>
                </a:lnTo>
                <a:lnTo>
                  <a:pt x="1717692" y="3632200"/>
                </a:lnTo>
                <a:lnTo>
                  <a:pt x="1711960" y="3619500"/>
                </a:lnTo>
                <a:close/>
              </a:path>
              <a:path w="1955800" h="4076700">
                <a:moveTo>
                  <a:pt x="1741271" y="3619500"/>
                </a:moveTo>
                <a:lnTo>
                  <a:pt x="1734794" y="3619500"/>
                </a:lnTo>
                <a:lnTo>
                  <a:pt x="1737918" y="3632200"/>
                </a:lnTo>
                <a:lnTo>
                  <a:pt x="1741271" y="3619500"/>
                </a:lnTo>
                <a:close/>
              </a:path>
              <a:path w="1955800" h="4076700">
                <a:moveTo>
                  <a:pt x="1744472" y="3606800"/>
                </a:moveTo>
                <a:lnTo>
                  <a:pt x="1744472" y="3632200"/>
                </a:lnTo>
                <a:lnTo>
                  <a:pt x="1751063" y="3619500"/>
                </a:lnTo>
                <a:lnTo>
                  <a:pt x="1749183" y="3619500"/>
                </a:lnTo>
                <a:lnTo>
                  <a:pt x="1744472" y="3606800"/>
                </a:lnTo>
                <a:close/>
              </a:path>
              <a:path w="1955800" h="4076700">
                <a:moveTo>
                  <a:pt x="1715909" y="3606800"/>
                </a:moveTo>
                <a:lnTo>
                  <a:pt x="1671474" y="3606800"/>
                </a:lnTo>
                <a:lnTo>
                  <a:pt x="1675188" y="3619500"/>
                </a:lnTo>
                <a:lnTo>
                  <a:pt x="1710651" y="3619500"/>
                </a:lnTo>
                <a:lnTo>
                  <a:pt x="1715909" y="3606800"/>
                </a:lnTo>
                <a:close/>
              </a:path>
              <a:path w="1955800" h="4076700">
                <a:moveTo>
                  <a:pt x="1720557" y="3606800"/>
                </a:moveTo>
                <a:lnTo>
                  <a:pt x="1715909" y="3606800"/>
                </a:lnTo>
                <a:lnTo>
                  <a:pt x="1716836" y="3619500"/>
                </a:lnTo>
                <a:lnTo>
                  <a:pt x="1726831" y="3619500"/>
                </a:lnTo>
                <a:lnTo>
                  <a:pt x="1720557" y="3606800"/>
                </a:lnTo>
                <a:close/>
              </a:path>
              <a:path w="1955800" h="4076700">
                <a:moveTo>
                  <a:pt x="1730400" y="3606800"/>
                </a:moveTo>
                <a:lnTo>
                  <a:pt x="1729206" y="3606800"/>
                </a:lnTo>
                <a:lnTo>
                  <a:pt x="1729879" y="3619500"/>
                </a:lnTo>
                <a:lnTo>
                  <a:pt x="1730832" y="3619500"/>
                </a:lnTo>
                <a:lnTo>
                  <a:pt x="1730883" y="3615577"/>
                </a:lnTo>
                <a:lnTo>
                  <a:pt x="1730400" y="3606800"/>
                </a:lnTo>
                <a:close/>
              </a:path>
              <a:path w="1955800" h="4076700">
                <a:moveTo>
                  <a:pt x="1730978" y="3608277"/>
                </a:moveTo>
                <a:lnTo>
                  <a:pt x="1730883" y="3615577"/>
                </a:lnTo>
                <a:lnTo>
                  <a:pt x="1731098" y="3619500"/>
                </a:lnTo>
                <a:lnTo>
                  <a:pt x="1735366" y="3619500"/>
                </a:lnTo>
                <a:lnTo>
                  <a:pt x="1730978" y="3608277"/>
                </a:lnTo>
                <a:close/>
              </a:path>
              <a:path w="1955800" h="4076700">
                <a:moveTo>
                  <a:pt x="1730400" y="3606800"/>
                </a:moveTo>
                <a:lnTo>
                  <a:pt x="1730883" y="3615577"/>
                </a:lnTo>
                <a:lnTo>
                  <a:pt x="1730978" y="3608277"/>
                </a:lnTo>
                <a:lnTo>
                  <a:pt x="1730400" y="3606800"/>
                </a:lnTo>
                <a:close/>
              </a:path>
              <a:path w="1955800" h="4076700">
                <a:moveTo>
                  <a:pt x="1730997" y="3606800"/>
                </a:moveTo>
                <a:lnTo>
                  <a:pt x="1730400" y="3606800"/>
                </a:lnTo>
                <a:lnTo>
                  <a:pt x="1730978" y="3608277"/>
                </a:lnTo>
                <a:lnTo>
                  <a:pt x="1730997" y="3606800"/>
                </a:lnTo>
                <a:close/>
              </a:path>
              <a:path w="1955800" h="4076700">
                <a:moveTo>
                  <a:pt x="1668068" y="3594100"/>
                </a:moveTo>
                <a:lnTo>
                  <a:pt x="1669516" y="3606800"/>
                </a:lnTo>
                <a:lnTo>
                  <a:pt x="1676184" y="3606800"/>
                </a:lnTo>
                <a:lnTo>
                  <a:pt x="1668068" y="3594100"/>
                </a:lnTo>
                <a:close/>
              </a:path>
              <a:path w="1955800" h="4076700">
                <a:moveTo>
                  <a:pt x="1706994" y="3594100"/>
                </a:moveTo>
                <a:lnTo>
                  <a:pt x="1672628" y="3594100"/>
                </a:lnTo>
                <a:lnTo>
                  <a:pt x="1676692" y="3606800"/>
                </a:lnTo>
                <a:lnTo>
                  <a:pt x="1707146" y="3606800"/>
                </a:lnTo>
                <a:lnTo>
                  <a:pt x="1706994" y="3594100"/>
                </a:lnTo>
                <a:close/>
              </a:path>
              <a:path w="1955800" h="4076700">
                <a:moveTo>
                  <a:pt x="1730514" y="3594100"/>
                </a:moveTo>
                <a:lnTo>
                  <a:pt x="1710791" y="3594100"/>
                </a:lnTo>
                <a:lnTo>
                  <a:pt x="1710575" y="3606800"/>
                </a:lnTo>
                <a:lnTo>
                  <a:pt x="1727758" y="3606800"/>
                </a:lnTo>
                <a:lnTo>
                  <a:pt x="1731148" y="3595349"/>
                </a:lnTo>
                <a:lnTo>
                  <a:pt x="1730514" y="3594100"/>
                </a:lnTo>
                <a:close/>
              </a:path>
              <a:path w="1955800" h="4076700">
                <a:moveTo>
                  <a:pt x="1735366" y="3594100"/>
                </a:moveTo>
                <a:lnTo>
                  <a:pt x="1731517" y="3594100"/>
                </a:lnTo>
                <a:lnTo>
                  <a:pt x="1731148" y="3595349"/>
                </a:lnTo>
                <a:lnTo>
                  <a:pt x="1736953" y="3606800"/>
                </a:lnTo>
                <a:lnTo>
                  <a:pt x="1737207" y="3606800"/>
                </a:lnTo>
                <a:lnTo>
                  <a:pt x="1735366" y="3594100"/>
                </a:lnTo>
                <a:close/>
              </a:path>
              <a:path w="1955800" h="4076700">
                <a:moveTo>
                  <a:pt x="1738922" y="3594100"/>
                </a:moveTo>
                <a:lnTo>
                  <a:pt x="1735366" y="3594100"/>
                </a:lnTo>
                <a:lnTo>
                  <a:pt x="1738668" y="3606800"/>
                </a:lnTo>
                <a:lnTo>
                  <a:pt x="1738922" y="3594100"/>
                </a:lnTo>
                <a:close/>
              </a:path>
              <a:path w="1955800" h="4076700">
                <a:moveTo>
                  <a:pt x="1708734" y="3581400"/>
                </a:moveTo>
                <a:lnTo>
                  <a:pt x="1663234" y="3581400"/>
                </a:lnTo>
                <a:lnTo>
                  <a:pt x="1662487" y="3594100"/>
                </a:lnTo>
                <a:lnTo>
                  <a:pt x="1711985" y="3594100"/>
                </a:lnTo>
                <a:lnTo>
                  <a:pt x="1708734" y="3581400"/>
                </a:lnTo>
                <a:close/>
              </a:path>
              <a:path w="1955800" h="4076700">
                <a:moveTo>
                  <a:pt x="1713611" y="3581400"/>
                </a:moveTo>
                <a:lnTo>
                  <a:pt x="1713014" y="3581400"/>
                </a:lnTo>
                <a:lnTo>
                  <a:pt x="1711985" y="3594100"/>
                </a:lnTo>
                <a:lnTo>
                  <a:pt x="1719999" y="3594100"/>
                </a:lnTo>
                <a:lnTo>
                  <a:pt x="1713611" y="3581400"/>
                </a:lnTo>
                <a:close/>
              </a:path>
              <a:path w="1955800" h="4076700">
                <a:moveTo>
                  <a:pt x="1726907" y="3581400"/>
                </a:moveTo>
                <a:lnTo>
                  <a:pt x="1722882" y="3581400"/>
                </a:lnTo>
                <a:lnTo>
                  <a:pt x="1719999" y="3594100"/>
                </a:lnTo>
                <a:lnTo>
                  <a:pt x="1721827" y="3594100"/>
                </a:lnTo>
                <a:lnTo>
                  <a:pt x="1726907" y="3581400"/>
                </a:lnTo>
                <a:close/>
              </a:path>
              <a:path w="1955800" h="4076700">
                <a:moveTo>
                  <a:pt x="1706947" y="3568700"/>
                </a:moveTo>
                <a:lnTo>
                  <a:pt x="1660264" y="3568700"/>
                </a:lnTo>
                <a:lnTo>
                  <a:pt x="1664842" y="3581400"/>
                </a:lnTo>
                <a:lnTo>
                  <a:pt x="1712172" y="3581400"/>
                </a:lnTo>
                <a:lnTo>
                  <a:pt x="1706947" y="3568700"/>
                </a:lnTo>
                <a:close/>
              </a:path>
              <a:path w="1955800" h="4076700">
                <a:moveTo>
                  <a:pt x="1728771" y="3568700"/>
                </a:moveTo>
                <a:lnTo>
                  <a:pt x="1720824" y="3568700"/>
                </a:lnTo>
                <a:lnTo>
                  <a:pt x="1725295" y="3581400"/>
                </a:lnTo>
                <a:lnTo>
                  <a:pt x="1733082" y="3581400"/>
                </a:lnTo>
                <a:lnTo>
                  <a:pt x="1728771" y="3568700"/>
                </a:lnTo>
                <a:close/>
              </a:path>
              <a:path w="1955800" h="4076700">
                <a:moveTo>
                  <a:pt x="1649120" y="3543300"/>
                </a:moveTo>
                <a:lnTo>
                  <a:pt x="1643575" y="3543300"/>
                </a:lnTo>
                <a:lnTo>
                  <a:pt x="1647891" y="3556000"/>
                </a:lnTo>
                <a:lnTo>
                  <a:pt x="1651178" y="3568700"/>
                </a:lnTo>
                <a:lnTo>
                  <a:pt x="1652181" y="3568700"/>
                </a:lnTo>
                <a:lnTo>
                  <a:pt x="1652574" y="3556000"/>
                </a:lnTo>
                <a:lnTo>
                  <a:pt x="1655559" y="3556000"/>
                </a:lnTo>
                <a:lnTo>
                  <a:pt x="1649120" y="3543300"/>
                </a:lnTo>
                <a:close/>
              </a:path>
              <a:path w="1955800" h="4076700">
                <a:moveTo>
                  <a:pt x="1697380" y="3556000"/>
                </a:moveTo>
                <a:lnTo>
                  <a:pt x="1655114" y="3556000"/>
                </a:lnTo>
                <a:lnTo>
                  <a:pt x="1656689" y="3568700"/>
                </a:lnTo>
                <a:lnTo>
                  <a:pt x="1702358" y="3568700"/>
                </a:lnTo>
                <a:lnTo>
                  <a:pt x="1697380" y="3556000"/>
                </a:lnTo>
                <a:close/>
              </a:path>
              <a:path w="1955800" h="4076700">
                <a:moveTo>
                  <a:pt x="1709026" y="3556000"/>
                </a:moveTo>
                <a:lnTo>
                  <a:pt x="1708886" y="3568700"/>
                </a:lnTo>
                <a:lnTo>
                  <a:pt x="1714461" y="3568700"/>
                </a:lnTo>
                <a:lnTo>
                  <a:pt x="1709026" y="3556000"/>
                </a:lnTo>
                <a:close/>
              </a:path>
              <a:path w="1955800" h="4076700">
                <a:moveTo>
                  <a:pt x="1690930" y="3543300"/>
                </a:moveTo>
                <a:lnTo>
                  <a:pt x="1655470" y="3543300"/>
                </a:lnTo>
                <a:lnTo>
                  <a:pt x="1656816" y="3556000"/>
                </a:lnTo>
                <a:lnTo>
                  <a:pt x="1692401" y="3556000"/>
                </a:lnTo>
                <a:lnTo>
                  <a:pt x="1690930" y="3543300"/>
                </a:lnTo>
                <a:close/>
              </a:path>
              <a:path w="1955800" h="4076700">
                <a:moveTo>
                  <a:pt x="1697139" y="3543300"/>
                </a:moveTo>
                <a:lnTo>
                  <a:pt x="1695259" y="3543300"/>
                </a:lnTo>
                <a:lnTo>
                  <a:pt x="1696554" y="3556000"/>
                </a:lnTo>
                <a:lnTo>
                  <a:pt x="1697139" y="3543300"/>
                </a:lnTo>
                <a:close/>
              </a:path>
              <a:path w="1955800" h="4076700">
                <a:moveTo>
                  <a:pt x="1711845" y="3543300"/>
                </a:moveTo>
                <a:lnTo>
                  <a:pt x="1703381" y="3543300"/>
                </a:lnTo>
                <a:lnTo>
                  <a:pt x="1697520" y="3556000"/>
                </a:lnTo>
                <a:lnTo>
                  <a:pt x="1714182" y="3556000"/>
                </a:lnTo>
                <a:lnTo>
                  <a:pt x="1711845" y="3543300"/>
                </a:lnTo>
                <a:close/>
              </a:path>
              <a:path w="1955800" h="4076700">
                <a:moveTo>
                  <a:pt x="1673783" y="3530600"/>
                </a:moveTo>
                <a:lnTo>
                  <a:pt x="1636737" y="3530600"/>
                </a:lnTo>
                <a:lnTo>
                  <a:pt x="1639076" y="3543300"/>
                </a:lnTo>
                <a:lnTo>
                  <a:pt x="1676742" y="3543300"/>
                </a:lnTo>
                <a:lnTo>
                  <a:pt x="1673783" y="3530600"/>
                </a:lnTo>
                <a:close/>
              </a:path>
              <a:path w="1955800" h="4076700">
                <a:moveTo>
                  <a:pt x="1696504" y="3530600"/>
                </a:moveTo>
                <a:lnTo>
                  <a:pt x="1673783" y="3530600"/>
                </a:lnTo>
                <a:lnTo>
                  <a:pt x="1679028" y="3543300"/>
                </a:lnTo>
                <a:lnTo>
                  <a:pt x="1692499" y="3543300"/>
                </a:lnTo>
                <a:lnTo>
                  <a:pt x="1696504" y="3530600"/>
                </a:lnTo>
                <a:close/>
              </a:path>
              <a:path w="1955800" h="4076700">
                <a:moveTo>
                  <a:pt x="1696948" y="3530600"/>
                </a:moveTo>
                <a:lnTo>
                  <a:pt x="1698675" y="3543300"/>
                </a:lnTo>
                <a:lnTo>
                  <a:pt x="1701825" y="3543300"/>
                </a:lnTo>
                <a:lnTo>
                  <a:pt x="1696948" y="3530600"/>
                </a:lnTo>
                <a:close/>
              </a:path>
              <a:path w="1955800" h="4076700">
                <a:moveTo>
                  <a:pt x="1707553" y="3530600"/>
                </a:moveTo>
                <a:lnTo>
                  <a:pt x="1702179" y="3530600"/>
                </a:lnTo>
                <a:lnTo>
                  <a:pt x="1704703" y="3543300"/>
                </a:lnTo>
                <a:lnTo>
                  <a:pt x="1709165" y="3543300"/>
                </a:lnTo>
                <a:lnTo>
                  <a:pt x="1707553" y="3530600"/>
                </a:lnTo>
                <a:close/>
              </a:path>
              <a:path w="1955800" h="4076700">
                <a:moveTo>
                  <a:pt x="1634032" y="3517900"/>
                </a:moveTo>
                <a:lnTo>
                  <a:pt x="1629082" y="3517900"/>
                </a:lnTo>
                <a:lnTo>
                  <a:pt x="1634015" y="3530600"/>
                </a:lnTo>
                <a:lnTo>
                  <a:pt x="1637296" y="3530600"/>
                </a:lnTo>
                <a:lnTo>
                  <a:pt x="1634032" y="3517900"/>
                </a:lnTo>
                <a:close/>
              </a:path>
              <a:path w="1955800" h="4076700">
                <a:moveTo>
                  <a:pt x="1638292" y="3518301"/>
                </a:moveTo>
                <a:lnTo>
                  <a:pt x="1637296" y="3530600"/>
                </a:lnTo>
                <a:lnTo>
                  <a:pt x="1645310" y="3530600"/>
                </a:lnTo>
                <a:lnTo>
                  <a:pt x="1640539" y="3521096"/>
                </a:lnTo>
                <a:lnTo>
                  <a:pt x="1638292" y="3518301"/>
                </a:lnTo>
                <a:close/>
              </a:path>
              <a:path w="1955800" h="4076700">
                <a:moveTo>
                  <a:pt x="1676844" y="3505200"/>
                </a:moveTo>
                <a:lnTo>
                  <a:pt x="1627428" y="3505200"/>
                </a:lnTo>
                <a:lnTo>
                  <a:pt x="1625650" y="3517900"/>
                </a:lnTo>
                <a:lnTo>
                  <a:pt x="1638935" y="3517900"/>
                </a:lnTo>
                <a:lnTo>
                  <a:pt x="1640539" y="3521096"/>
                </a:lnTo>
                <a:lnTo>
                  <a:pt x="1648180" y="3530600"/>
                </a:lnTo>
                <a:lnTo>
                  <a:pt x="1686153" y="3530600"/>
                </a:lnTo>
                <a:lnTo>
                  <a:pt x="1676844" y="3505200"/>
                </a:lnTo>
                <a:close/>
              </a:path>
              <a:path w="1955800" h="4076700">
                <a:moveTo>
                  <a:pt x="1701711" y="3517900"/>
                </a:moveTo>
                <a:lnTo>
                  <a:pt x="1697024" y="3517900"/>
                </a:lnTo>
                <a:lnTo>
                  <a:pt x="1690928" y="3530600"/>
                </a:lnTo>
                <a:lnTo>
                  <a:pt x="1699221" y="3530600"/>
                </a:lnTo>
                <a:lnTo>
                  <a:pt x="1701711" y="3517900"/>
                </a:lnTo>
                <a:close/>
              </a:path>
              <a:path w="1955800" h="4076700">
                <a:moveTo>
                  <a:pt x="1638935" y="3517900"/>
                </a:moveTo>
                <a:lnTo>
                  <a:pt x="1638325" y="3517900"/>
                </a:lnTo>
                <a:lnTo>
                  <a:pt x="1638292" y="3518301"/>
                </a:lnTo>
                <a:lnTo>
                  <a:pt x="1640539" y="3521096"/>
                </a:lnTo>
                <a:lnTo>
                  <a:pt x="1638935" y="3517900"/>
                </a:lnTo>
                <a:close/>
              </a:path>
              <a:path w="1955800" h="4076700">
                <a:moveTo>
                  <a:pt x="1638325" y="3517900"/>
                </a:moveTo>
                <a:lnTo>
                  <a:pt x="1637969" y="3517900"/>
                </a:lnTo>
                <a:lnTo>
                  <a:pt x="1638292" y="3518301"/>
                </a:lnTo>
                <a:lnTo>
                  <a:pt x="1638325" y="3517900"/>
                </a:lnTo>
                <a:close/>
              </a:path>
              <a:path w="1955800" h="4076700">
                <a:moveTo>
                  <a:pt x="1694014" y="3505200"/>
                </a:moveTo>
                <a:lnTo>
                  <a:pt x="1688960" y="3505200"/>
                </a:lnTo>
                <a:lnTo>
                  <a:pt x="1690090" y="3517900"/>
                </a:lnTo>
                <a:lnTo>
                  <a:pt x="1693900" y="3517900"/>
                </a:lnTo>
                <a:lnTo>
                  <a:pt x="1694014" y="3505200"/>
                </a:lnTo>
                <a:close/>
              </a:path>
              <a:path w="1955800" h="4076700">
                <a:moveTo>
                  <a:pt x="1676222" y="3492500"/>
                </a:moveTo>
                <a:lnTo>
                  <a:pt x="1632432" y="3492500"/>
                </a:lnTo>
                <a:lnTo>
                  <a:pt x="1630870" y="3505200"/>
                </a:lnTo>
                <a:lnTo>
                  <a:pt x="1682584" y="3505200"/>
                </a:lnTo>
                <a:lnTo>
                  <a:pt x="1676222" y="3492500"/>
                </a:lnTo>
                <a:close/>
              </a:path>
              <a:path w="1955800" h="4076700">
                <a:moveTo>
                  <a:pt x="1668589" y="3467100"/>
                </a:moveTo>
                <a:lnTo>
                  <a:pt x="1606423" y="3467100"/>
                </a:lnTo>
                <a:lnTo>
                  <a:pt x="1606996" y="3479800"/>
                </a:lnTo>
                <a:lnTo>
                  <a:pt x="1613160" y="3492500"/>
                </a:lnTo>
                <a:lnTo>
                  <a:pt x="1626870" y="3492500"/>
                </a:lnTo>
                <a:lnTo>
                  <a:pt x="1629257" y="3479800"/>
                </a:lnTo>
                <a:lnTo>
                  <a:pt x="1669199" y="3479800"/>
                </a:lnTo>
                <a:lnTo>
                  <a:pt x="1668589" y="3467100"/>
                </a:lnTo>
                <a:close/>
              </a:path>
              <a:path w="1955800" h="4076700">
                <a:moveTo>
                  <a:pt x="1651317" y="3479800"/>
                </a:moveTo>
                <a:lnTo>
                  <a:pt x="1629257" y="3479800"/>
                </a:lnTo>
                <a:lnTo>
                  <a:pt x="1633994" y="3492500"/>
                </a:lnTo>
                <a:lnTo>
                  <a:pt x="1654225" y="3492500"/>
                </a:lnTo>
                <a:lnTo>
                  <a:pt x="1651317" y="3479800"/>
                </a:lnTo>
                <a:close/>
              </a:path>
              <a:path w="1955800" h="4076700">
                <a:moveTo>
                  <a:pt x="1654657" y="3479800"/>
                </a:moveTo>
                <a:lnTo>
                  <a:pt x="1651317" y="3479800"/>
                </a:lnTo>
                <a:lnTo>
                  <a:pt x="1654225" y="3492500"/>
                </a:lnTo>
                <a:lnTo>
                  <a:pt x="1657591" y="3492500"/>
                </a:lnTo>
                <a:lnTo>
                  <a:pt x="1658432" y="3487551"/>
                </a:lnTo>
                <a:lnTo>
                  <a:pt x="1654657" y="3479800"/>
                </a:lnTo>
                <a:close/>
              </a:path>
              <a:path w="1955800" h="4076700">
                <a:moveTo>
                  <a:pt x="1658432" y="3487551"/>
                </a:moveTo>
                <a:lnTo>
                  <a:pt x="1657591" y="3492500"/>
                </a:lnTo>
                <a:lnTo>
                  <a:pt x="1660842" y="3492500"/>
                </a:lnTo>
                <a:lnTo>
                  <a:pt x="1658432" y="3487551"/>
                </a:lnTo>
                <a:close/>
              </a:path>
              <a:path w="1955800" h="4076700">
                <a:moveTo>
                  <a:pt x="1665185" y="3479800"/>
                </a:moveTo>
                <a:lnTo>
                  <a:pt x="1662252" y="3479800"/>
                </a:lnTo>
                <a:lnTo>
                  <a:pt x="1663522" y="3492500"/>
                </a:lnTo>
                <a:lnTo>
                  <a:pt x="1666125" y="3492500"/>
                </a:lnTo>
                <a:lnTo>
                  <a:pt x="1665185" y="3479800"/>
                </a:lnTo>
                <a:close/>
              </a:path>
              <a:path w="1955800" h="4076700">
                <a:moveTo>
                  <a:pt x="1669199" y="3479800"/>
                </a:moveTo>
                <a:lnTo>
                  <a:pt x="1665185" y="3479800"/>
                </a:lnTo>
                <a:lnTo>
                  <a:pt x="1666125" y="3492500"/>
                </a:lnTo>
                <a:lnTo>
                  <a:pt x="1670926" y="3492500"/>
                </a:lnTo>
                <a:lnTo>
                  <a:pt x="1669199" y="3479800"/>
                </a:lnTo>
                <a:close/>
              </a:path>
              <a:path w="1955800" h="4076700">
                <a:moveTo>
                  <a:pt x="1671361" y="3479800"/>
                </a:moveTo>
                <a:lnTo>
                  <a:pt x="1669199" y="3479800"/>
                </a:lnTo>
                <a:lnTo>
                  <a:pt x="1670926" y="3492500"/>
                </a:lnTo>
                <a:lnTo>
                  <a:pt x="1677441" y="3492500"/>
                </a:lnTo>
                <a:lnTo>
                  <a:pt x="1671361" y="3479800"/>
                </a:lnTo>
                <a:close/>
              </a:path>
              <a:path w="1955800" h="4076700">
                <a:moveTo>
                  <a:pt x="1659750" y="3479800"/>
                </a:moveTo>
                <a:lnTo>
                  <a:pt x="1654657" y="3479800"/>
                </a:lnTo>
                <a:lnTo>
                  <a:pt x="1658432" y="3487551"/>
                </a:lnTo>
                <a:lnTo>
                  <a:pt x="1659750" y="3479800"/>
                </a:lnTo>
                <a:close/>
              </a:path>
              <a:path w="1955800" h="4076700">
                <a:moveTo>
                  <a:pt x="1675446" y="3475009"/>
                </a:moveTo>
                <a:lnTo>
                  <a:pt x="1673669" y="3479800"/>
                </a:lnTo>
                <a:lnTo>
                  <a:pt x="1679600" y="3479800"/>
                </a:lnTo>
                <a:lnTo>
                  <a:pt x="1675446" y="3475009"/>
                </a:lnTo>
                <a:close/>
              </a:path>
              <a:path w="1955800" h="4076700">
                <a:moveTo>
                  <a:pt x="1678381" y="3467100"/>
                </a:moveTo>
                <a:lnTo>
                  <a:pt x="1678292" y="3467340"/>
                </a:lnTo>
                <a:lnTo>
                  <a:pt x="1679600" y="3479800"/>
                </a:lnTo>
                <a:lnTo>
                  <a:pt x="1681340" y="3479800"/>
                </a:lnTo>
                <a:lnTo>
                  <a:pt x="1678381" y="3467100"/>
                </a:lnTo>
                <a:close/>
              </a:path>
              <a:path w="1955800" h="4076700">
                <a:moveTo>
                  <a:pt x="1676488" y="3454400"/>
                </a:moveTo>
                <a:lnTo>
                  <a:pt x="1669846" y="3467100"/>
                </a:lnTo>
                <a:lnTo>
                  <a:pt x="1668589" y="3467100"/>
                </a:lnTo>
                <a:lnTo>
                  <a:pt x="1675446" y="3475009"/>
                </a:lnTo>
                <a:lnTo>
                  <a:pt x="1678292" y="3467340"/>
                </a:lnTo>
                <a:lnTo>
                  <a:pt x="1676488" y="3454400"/>
                </a:lnTo>
                <a:close/>
              </a:path>
              <a:path w="1955800" h="4076700">
                <a:moveTo>
                  <a:pt x="1603883" y="3454400"/>
                </a:moveTo>
                <a:lnTo>
                  <a:pt x="1601050" y="3454400"/>
                </a:lnTo>
                <a:lnTo>
                  <a:pt x="1603552" y="3467100"/>
                </a:lnTo>
                <a:lnTo>
                  <a:pt x="1608480" y="3467100"/>
                </a:lnTo>
                <a:lnTo>
                  <a:pt x="1603883" y="3454400"/>
                </a:lnTo>
                <a:close/>
              </a:path>
              <a:path w="1955800" h="4076700">
                <a:moveTo>
                  <a:pt x="1659472" y="3454400"/>
                </a:moveTo>
                <a:lnTo>
                  <a:pt x="1612658" y="3454400"/>
                </a:lnTo>
                <a:lnTo>
                  <a:pt x="1610436" y="3467100"/>
                </a:lnTo>
                <a:lnTo>
                  <a:pt x="1658585" y="3467100"/>
                </a:lnTo>
                <a:lnTo>
                  <a:pt x="1659472" y="3454400"/>
                </a:lnTo>
                <a:close/>
              </a:path>
              <a:path w="1955800" h="4076700">
                <a:moveTo>
                  <a:pt x="1665871" y="3441700"/>
                </a:moveTo>
                <a:lnTo>
                  <a:pt x="1595089" y="3441700"/>
                </a:lnTo>
                <a:lnTo>
                  <a:pt x="1599361" y="3454400"/>
                </a:lnTo>
                <a:lnTo>
                  <a:pt x="1670964" y="3454400"/>
                </a:lnTo>
                <a:lnTo>
                  <a:pt x="1665871" y="3441700"/>
                </a:lnTo>
                <a:close/>
              </a:path>
              <a:path w="1955800" h="4076700">
                <a:moveTo>
                  <a:pt x="1662849" y="3429000"/>
                </a:moveTo>
                <a:lnTo>
                  <a:pt x="1611947" y="3429000"/>
                </a:lnTo>
                <a:lnTo>
                  <a:pt x="1610969" y="3441700"/>
                </a:lnTo>
                <a:lnTo>
                  <a:pt x="1655305" y="3441700"/>
                </a:lnTo>
                <a:lnTo>
                  <a:pt x="1662849" y="3429000"/>
                </a:lnTo>
                <a:close/>
              </a:path>
              <a:path w="1955800" h="4076700">
                <a:moveTo>
                  <a:pt x="1665789" y="3440309"/>
                </a:moveTo>
                <a:lnTo>
                  <a:pt x="1665871" y="3441700"/>
                </a:lnTo>
                <a:lnTo>
                  <a:pt x="1666151" y="3441700"/>
                </a:lnTo>
                <a:lnTo>
                  <a:pt x="1665789" y="3440309"/>
                </a:lnTo>
                <a:close/>
              </a:path>
              <a:path w="1955800" h="4076700">
                <a:moveTo>
                  <a:pt x="1665122" y="3429000"/>
                </a:moveTo>
                <a:lnTo>
                  <a:pt x="1662849" y="3429000"/>
                </a:lnTo>
                <a:lnTo>
                  <a:pt x="1665789" y="3440309"/>
                </a:lnTo>
                <a:lnTo>
                  <a:pt x="1665122" y="3429000"/>
                </a:lnTo>
                <a:close/>
              </a:path>
              <a:path w="1955800" h="4076700">
                <a:moveTo>
                  <a:pt x="1608353" y="3403600"/>
                </a:moveTo>
                <a:lnTo>
                  <a:pt x="1579740" y="3403600"/>
                </a:lnTo>
                <a:lnTo>
                  <a:pt x="1581804" y="3416300"/>
                </a:lnTo>
                <a:lnTo>
                  <a:pt x="1586077" y="3429000"/>
                </a:lnTo>
                <a:lnTo>
                  <a:pt x="1594482" y="3429000"/>
                </a:lnTo>
                <a:lnTo>
                  <a:pt x="1598553" y="3416300"/>
                </a:lnTo>
                <a:lnTo>
                  <a:pt x="1607388" y="3416300"/>
                </a:lnTo>
                <a:lnTo>
                  <a:pt x="1608353" y="3403600"/>
                </a:lnTo>
                <a:close/>
              </a:path>
              <a:path w="1955800" h="4076700">
                <a:moveTo>
                  <a:pt x="1639773" y="3403600"/>
                </a:moveTo>
                <a:lnTo>
                  <a:pt x="1629105" y="3403600"/>
                </a:lnTo>
                <a:lnTo>
                  <a:pt x="1634299" y="3416300"/>
                </a:lnTo>
                <a:lnTo>
                  <a:pt x="1602270" y="3416300"/>
                </a:lnTo>
                <a:lnTo>
                  <a:pt x="1606321" y="3429000"/>
                </a:lnTo>
                <a:lnTo>
                  <a:pt x="1643278" y="3429000"/>
                </a:lnTo>
                <a:lnTo>
                  <a:pt x="1636242" y="3416300"/>
                </a:lnTo>
                <a:lnTo>
                  <a:pt x="1636810" y="3415792"/>
                </a:lnTo>
                <a:lnTo>
                  <a:pt x="1639773" y="3403600"/>
                </a:lnTo>
                <a:close/>
              </a:path>
              <a:path w="1955800" h="4076700">
                <a:moveTo>
                  <a:pt x="1653400" y="3416300"/>
                </a:moveTo>
                <a:lnTo>
                  <a:pt x="1644256" y="3416300"/>
                </a:lnTo>
                <a:lnTo>
                  <a:pt x="1646999" y="3429000"/>
                </a:lnTo>
                <a:lnTo>
                  <a:pt x="1657451" y="3429000"/>
                </a:lnTo>
                <a:lnTo>
                  <a:pt x="1653400" y="3416300"/>
                </a:lnTo>
                <a:close/>
              </a:path>
              <a:path w="1955800" h="4076700">
                <a:moveTo>
                  <a:pt x="1629105" y="3403600"/>
                </a:moveTo>
                <a:lnTo>
                  <a:pt x="1608353" y="3403600"/>
                </a:lnTo>
                <a:lnTo>
                  <a:pt x="1610906" y="3416300"/>
                </a:lnTo>
                <a:lnTo>
                  <a:pt x="1631543" y="3416300"/>
                </a:lnTo>
                <a:lnTo>
                  <a:pt x="1629105" y="3403600"/>
                </a:lnTo>
                <a:close/>
              </a:path>
              <a:path w="1955800" h="4076700">
                <a:moveTo>
                  <a:pt x="1643273" y="3410016"/>
                </a:moveTo>
                <a:lnTo>
                  <a:pt x="1636810" y="3415792"/>
                </a:lnTo>
                <a:lnTo>
                  <a:pt x="1636687" y="3416300"/>
                </a:lnTo>
                <a:lnTo>
                  <a:pt x="1645196" y="3416300"/>
                </a:lnTo>
                <a:lnTo>
                  <a:pt x="1643273" y="3410016"/>
                </a:lnTo>
                <a:close/>
              </a:path>
              <a:path w="1955800" h="4076700">
                <a:moveTo>
                  <a:pt x="1650453" y="3403600"/>
                </a:moveTo>
                <a:lnTo>
                  <a:pt x="1641309" y="3403600"/>
                </a:lnTo>
                <a:lnTo>
                  <a:pt x="1643273" y="3410016"/>
                </a:lnTo>
                <a:lnTo>
                  <a:pt x="1650453" y="3403600"/>
                </a:lnTo>
                <a:close/>
              </a:path>
              <a:path w="1955800" h="4076700">
                <a:moveTo>
                  <a:pt x="1614728" y="3378200"/>
                </a:moveTo>
                <a:lnTo>
                  <a:pt x="1570090" y="3378200"/>
                </a:lnTo>
                <a:lnTo>
                  <a:pt x="1573771" y="3390900"/>
                </a:lnTo>
                <a:lnTo>
                  <a:pt x="1570558" y="3390900"/>
                </a:lnTo>
                <a:lnTo>
                  <a:pt x="1574165" y="3403600"/>
                </a:lnTo>
                <a:lnTo>
                  <a:pt x="1631226" y="3403600"/>
                </a:lnTo>
                <a:lnTo>
                  <a:pt x="1621434" y="3390900"/>
                </a:lnTo>
                <a:lnTo>
                  <a:pt x="1614728" y="3378200"/>
                </a:lnTo>
                <a:close/>
              </a:path>
              <a:path w="1955800" h="4076700">
                <a:moveTo>
                  <a:pt x="1635950" y="3390900"/>
                </a:moveTo>
                <a:lnTo>
                  <a:pt x="1632737" y="3390900"/>
                </a:lnTo>
                <a:lnTo>
                  <a:pt x="1631226" y="3403600"/>
                </a:lnTo>
                <a:lnTo>
                  <a:pt x="1638007" y="3403600"/>
                </a:lnTo>
                <a:lnTo>
                  <a:pt x="1635950" y="3390900"/>
                </a:lnTo>
                <a:close/>
              </a:path>
              <a:path w="1955800" h="4076700">
                <a:moveTo>
                  <a:pt x="1645310" y="3390900"/>
                </a:moveTo>
                <a:lnTo>
                  <a:pt x="1643291" y="3403600"/>
                </a:lnTo>
                <a:lnTo>
                  <a:pt x="1648739" y="3403600"/>
                </a:lnTo>
                <a:lnTo>
                  <a:pt x="1645310" y="3390900"/>
                </a:lnTo>
                <a:close/>
              </a:path>
              <a:path w="1955800" h="4076700">
                <a:moveTo>
                  <a:pt x="1652549" y="3390900"/>
                </a:moveTo>
                <a:lnTo>
                  <a:pt x="1651431" y="3390900"/>
                </a:lnTo>
                <a:lnTo>
                  <a:pt x="1653413" y="3403600"/>
                </a:lnTo>
                <a:lnTo>
                  <a:pt x="1652549" y="3390900"/>
                </a:lnTo>
                <a:close/>
              </a:path>
              <a:path w="1955800" h="4076700">
                <a:moveTo>
                  <a:pt x="1632191" y="3378200"/>
                </a:moveTo>
                <a:lnTo>
                  <a:pt x="1624241" y="3378200"/>
                </a:lnTo>
                <a:lnTo>
                  <a:pt x="1623949" y="3390900"/>
                </a:lnTo>
                <a:lnTo>
                  <a:pt x="1630553" y="3390900"/>
                </a:lnTo>
                <a:lnTo>
                  <a:pt x="1632191" y="3378200"/>
                </a:lnTo>
                <a:close/>
              </a:path>
              <a:path w="1955800" h="4076700">
                <a:moveTo>
                  <a:pt x="1584845" y="3365500"/>
                </a:moveTo>
                <a:lnTo>
                  <a:pt x="1562290" y="3365500"/>
                </a:lnTo>
                <a:lnTo>
                  <a:pt x="1562138" y="3378200"/>
                </a:lnTo>
                <a:lnTo>
                  <a:pt x="1582801" y="3378200"/>
                </a:lnTo>
                <a:lnTo>
                  <a:pt x="1584845" y="3365500"/>
                </a:lnTo>
                <a:close/>
              </a:path>
              <a:path w="1955800" h="4076700">
                <a:moveTo>
                  <a:pt x="1622499" y="3365500"/>
                </a:moveTo>
                <a:lnTo>
                  <a:pt x="1584845" y="3365500"/>
                </a:lnTo>
                <a:lnTo>
                  <a:pt x="1588338" y="3378200"/>
                </a:lnTo>
                <a:lnTo>
                  <a:pt x="1618827" y="3378200"/>
                </a:lnTo>
                <a:lnTo>
                  <a:pt x="1622499" y="3365500"/>
                </a:lnTo>
                <a:close/>
              </a:path>
              <a:path w="1955800" h="4076700">
                <a:moveTo>
                  <a:pt x="1630489" y="3365500"/>
                </a:moveTo>
                <a:lnTo>
                  <a:pt x="1628051" y="3378200"/>
                </a:lnTo>
                <a:lnTo>
                  <a:pt x="1633829" y="3378200"/>
                </a:lnTo>
                <a:lnTo>
                  <a:pt x="1630489" y="3365500"/>
                </a:lnTo>
                <a:close/>
              </a:path>
              <a:path w="1955800" h="4076700">
                <a:moveTo>
                  <a:pt x="1609794" y="3352800"/>
                </a:moveTo>
                <a:lnTo>
                  <a:pt x="1560931" y="3352800"/>
                </a:lnTo>
                <a:lnTo>
                  <a:pt x="1563154" y="3365500"/>
                </a:lnTo>
                <a:lnTo>
                  <a:pt x="1613877" y="3365500"/>
                </a:lnTo>
                <a:lnTo>
                  <a:pt x="1609794" y="3352800"/>
                </a:lnTo>
                <a:close/>
              </a:path>
              <a:path w="1955800" h="4076700">
                <a:moveTo>
                  <a:pt x="1591525" y="3327400"/>
                </a:moveTo>
                <a:lnTo>
                  <a:pt x="1544302" y="3327400"/>
                </a:lnTo>
                <a:lnTo>
                  <a:pt x="1545052" y="3340100"/>
                </a:lnTo>
                <a:lnTo>
                  <a:pt x="1550212" y="3352800"/>
                </a:lnTo>
                <a:lnTo>
                  <a:pt x="1551954" y="3352800"/>
                </a:lnTo>
                <a:lnTo>
                  <a:pt x="1553562" y="3340100"/>
                </a:lnTo>
                <a:lnTo>
                  <a:pt x="1595640" y="3340100"/>
                </a:lnTo>
                <a:lnTo>
                  <a:pt x="1591525" y="3327400"/>
                </a:lnTo>
                <a:close/>
              </a:path>
              <a:path w="1955800" h="4076700">
                <a:moveTo>
                  <a:pt x="1604479" y="3340100"/>
                </a:moveTo>
                <a:lnTo>
                  <a:pt x="1556356" y="3340100"/>
                </a:lnTo>
                <a:lnTo>
                  <a:pt x="1561655" y="3352800"/>
                </a:lnTo>
                <a:lnTo>
                  <a:pt x="1606645" y="3352800"/>
                </a:lnTo>
                <a:lnTo>
                  <a:pt x="1604479" y="3340100"/>
                </a:lnTo>
                <a:close/>
              </a:path>
              <a:path w="1955800" h="4076700">
                <a:moveTo>
                  <a:pt x="1620583" y="3340100"/>
                </a:moveTo>
                <a:lnTo>
                  <a:pt x="1619453" y="3352800"/>
                </a:lnTo>
                <a:lnTo>
                  <a:pt x="1622069" y="3352800"/>
                </a:lnTo>
                <a:lnTo>
                  <a:pt x="1620583" y="3340100"/>
                </a:lnTo>
                <a:close/>
              </a:path>
              <a:path w="1955800" h="4076700">
                <a:moveTo>
                  <a:pt x="1607656" y="3327400"/>
                </a:moveTo>
                <a:lnTo>
                  <a:pt x="1602244" y="3327400"/>
                </a:lnTo>
                <a:lnTo>
                  <a:pt x="1602866" y="3340100"/>
                </a:lnTo>
                <a:lnTo>
                  <a:pt x="1611869" y="3340100"/>
                </a:lnTo>
                <a:lnTo>
                  <a:pt x="1607656" y="3327400"/>
                </a:lnTo>
                <a:close/>
              </a:path>
              <a:path w="1955800" h="4076700">
                <a:moveTo>
                  <a:pt x="1611367" y="3329149"/>
                </a:moveTo>
                <a:lnTo>
                  <a:pt x="1611869" y="3340100"/>
                </a:lnTo>
                <a:lnTo>
                  <a:pt x="1617116" y="3340100"/>
                </a:lnTo>
                <a:lnTo>
                  <a:pt x="1611367" y="3329149"/>
                </a:lnTo>
                <a:close/>
              </a:path>
              <a:path w="1955800" h="4076700">
                <a:moveTo>
                  <a:pt x="1611287" y="3327400"/>
                </a:moveTo>
                <a:lnTo>
                  <a:pt x="1610448" y="3327400"/>
                </a:lnTo>
                <a:lnTo>
                  <a:pt x="1611367" y="3329149"/>
                </a:lnTo>
                <a:lnTo>
                  <a:pt x="1611287" y="3327400"/>
                </a:lnTo>
                <a:close/>
              </a:path>
              <a:path w="1955800" h="4076700">
                <a:moveTo>
                  <a:pt x="1584148" y="3314700"/>
                </a:moveTo>
                <a:lnTo>
                  <a:pt x="1542135" y="3314700"/>
                </a:lnTo>
                <a:lnTo>
                  <a:pt x="1544488" y="3327400"/>
                </a:lnTo>
                <a:lnTo>
                  <a:pt x="1587609" y="3327400"/>
                </a:lnTo>
                <a:lnTo>
                  <a:pt x="1584148" y="3314700"/>
                </a:lnTo>
                <a:close/>
              </a:path>
              <a:path w="1955800" h="4076700">
                <a:moveTo>
                  <a:pt x="1602333" y="3314700"/>
                </a:moveTo>
                <a:lnTo>
                  <a:pt x="1598091" y="3314700"/>
                </a:lnTo>
                <a:lnTo>
                  <a:pt x="1597926" y="3327400"/>
                </a:lnTo>
                <a:lnTo>
                  <a:pt x="1602219" y="3327400"/>
                </a:lnTo>
                <a:lnTo>
                  <a:pt x="1602333" y="3314700"/>
                </a:lnTo>
                <a:close/>
              </a:path>
              <a:path w="1955800" h="4076700">
                <a:moveTo>
                  <a:pt x="1570367" y="3302000"/>
                </a:moveTo>
                <a:lnTo>
                  <a:pt x="1527748" y="3302000"/>
                </a:lnTo>
                <a:lnTo>
                  <a:pt x="1532064" y="3314700"/>
                </a:lnTo>
                <a:lnTo>
                  <a:pt x="1570126" y="3314700"/>
                </a:lnTo>
                <a:lnTo>
                  <a:pt x="1570367" y="3302000"/>
                </a:lnTo>
                <a:close/>
              </a:path>
              <a:path w="1955800" h="4076700">
                <a:moveTo>
                  <a:pt x="1580807" y="3302000"/>
                </a:moveTo>
                <a:lnTo>
                  <a:pt x="1574863" y="3302000"/>
                </a:lnTo>
                <a:lnTo>
                  <a:pt x="1570126" y="3314700"/>
                </a:lnTo>
                <a:lnTo>
                  <a:pt x="1581556" y="3314700"/>
                </a:lnTo>
                <a:lnTo>
                  <a:pt x="1580807" y="3302000"/>
                </a:lnTo>
                <a:close/>
              </a:path>
              <a:path w="1955800" h="4076700">
                <a:moveTo>
                  <a:pt x="1590979" y="3302000"/>
                </a:moveTo>
                <a:lnTo>
                  <a:pt x="1585823" y="3302000"/>
                </a:lnTo>
                <a:lnTo>
                  <a:pt x="1586230" y="3314700"/>
                </a:lnTo>
                <a:lnTo>
                  <a:pt x="1593743" y="3314700"/>
                </a:lnTo>
                <a:lnTo>
                  <a:pt x="1590979" y="3302000"/>
                </a:lnTo>
                <a:close/>
              </a:path>
              <a:path w="1955800" h="4076700">
                <a:moveTo>
                  <a:pt x="1553806" y="3289300"/>
                </a:moveTo>
                <a:lnTo>
                  <a:pt x="1530891" y="3289300"/>
                </a:lnTo>
                <a:lnTo>
                  <a:pt x="1528813" y="3302000"/>
                </a:lnTo>
                <a:lnTo>
                  <a:pt x="1556181" y="3302000"/>
                </a:lnTo>
                <a:lnTo>
                  <a:pt x="1556816" y="3298763"/>
                </a:lnTo>
                <a:lnTo>
                  <a:pt x="1553806" y="3289300"/>
                </a:lnTo>
                <a:close/>
              </a:path>
              <a:path w="1955800" h="4076700">
                <a:moveTo>
                  <a:pt x="1556816" y="3298763"/>
                </a:moveTo>
                <a:lnTo>
                  <a:pt x="1556181" y="3302000"/>
                </a:lnTo>
                <a:lnTo>
                  <a:pt x="1557845" y="3302000"/>
                </a:lnTo>
                <a:lnTo>
                  <a:pt x="1556816" y="3298763"/>
                </a:lnTo>
                <a:close/>
              </a:path>
              <a:path w="1955800" h="4076700">
                <a:moveTo>
                  <a:pt x="1593905" y="3289300"/>
                </a:moveTo>
                <a:lnTo>
                  <a:pt x="1558671" y="3289300"/>
                </a:lnTo>
                <a:lnTo>
                  <a:pt x="1556816" y="3298763"/>
                </a:lnTo>
                <a:lnTo>
                  <a:pt x="1557845" y="3302000"/>
                </a:lnTo>
                <a:lnTo>
                  <a:pt x="1594154" y="3302000"/>
                </a:lnTo>
                <a:lnTo>
                  <a:pt x="1593905" y="3289300"/>
                </a:lnTo>
                <a:close/>
              </a:path>
              <a:path w="1955800" h="4076700">
                <a:moveTo>
                  <a:pt x="1596136" y="3289300"/>
                </a:moveTo>
                <a:lnTo>
                  <a:pt x="1596389" y="3302000"/>
                </a:lnTo>
                <a:lnTo>
                  <a:pt x="1602676" y="3302000"/>
                </a:lnTo>
                <a:lnTo>
                  <a:pt x="1596136" y="3289300"/>
                </a:lnTo>
                <a:close/>
              </a:path>
              <a:path w="1955800" h="4076700">
                <a:moveTo>
                  <a:pt x="1567294" y="3276600"/>
                </a:moveTo>
                <a:lnTo>
                  <a:pt x="1515630" y="3276600"/>
                </a:lnTo>
                <a:lnTo>
                  <a:pt x="1520503" y="3289300"/>
                </a:lnTo>
                <a:lnTo>
                  <a:pt x="1569707" y="3289300"/>
                </a:lnTo>
                <a:lnTo>
                  <a:pt x="1567294" y="3276600"/>
                </a:lnTo>
                <a:close/>
              </a:path>
              <a:path w="1955800" h="4076700">
                <a:moveTo>
                  <a:pt x="1573733" y="3276600"/>
                </a:moveTo>
                <a:lnTo>
                  <a:pt x="1571942" y="3276600"/>
                </a:lnTo>
                <a:lnTo>
                  <a:pt x="1569707" y="3289300"/>
                </a:lnTo>
                <a:lnTo>
                  <a:pt x="1576565" y="3289300"/>
                </a:lnTo>
                <a:lnTo>
                  <a:pt x="1573733" y="3276600"/>
                </a:lnTo>
                <a:close/>
              </a:path>
              <a:path w="1955800" h="4076700">
                <a:moveTo>
                  <a:pt x="1591224" y="3276600"/>
                </a:moveTo>
                <a:lnTo>
                  <a:pt x="1585734" y="3276600"/>
                </a:lnTo>
                <a:lnTo>
                  <a:pt x="1576565" y="3289300"/>
                </a:lnTo>
                <a:lnTo>
                  <a:pt x="1587995" y="3289300"/>
                </a:lnTo>
                <a:lnTo>
                  <a:pt x="1591224" y="3276600"/>
                </a:lnTo>
                <a:close/>
              </a:path>
              <a:path w="1955800" h="4076700">
                <a:moveTo>
                  <a:pt x="1529778" y="3263900"/>
                </a:moveTo>
                <a:lnTo>
                  <a:pt x="1510309" y="3263900"/>
                </a:lnTo>
                <a:lnTo>
                  <a:pt x="1513509" y="3276600"/>
                </a:lnTo>
                <a:lnTo>
                  <a:pt x="1534782" y="3276600"/>
                </a:lnTo>
                <a:lnTo>
                  <a:pt x="1529778" y="3263900"/>
                </a:lnTo>
                <a:close/>
              </a:path>
              <a:path w="1955800" h="4076700">
                <a:moveTo>
                  <a:pt x="1574965" y="3263900"/>
                </a:moveTo>
                <a:lnTo>
                  <a:pt x="1534680" y="3263900"/>
                </a:lnTo>
                <a:lnTo>
                  <a:pt x="1534782" y="3276600"/>
                </a:lnTo>
                <a:lnTo>
                  <a:pt x="1576503" y="3276600"/>
                </a:lnTo>
                <a:lnTo>
                  <a:pt x="1576870" y="3266770"/>
                </a:lnTo>
                <a:lnTo>
                  <a:pt x="1574965" y="3263900"/>
                </a:lnTo>
                <a:close/>
              </a:path>
              <a:path w="1955800" h="4076700">
                <a:moveTo>
                  <a:pt x="1584219" y="3263900"/>
                </a:moveTo>
                <a:lnTo>
                  <a:pt x="1576978" y="3263900"/>
                </a:lnTo>
                <a:lnTo>
                  <a:pt x="1576870" y="3266770"/>
                </a:lnTo>
                <a:lnTo>
                  <a:pt x="1583397" y="3276600"/>
                </a:lnTo>
                <a:lnTo>
                  <a:pt x="1589074" y="3276600"/>
                </a:lnTo>
                <a:lnTo>
                  <a:pt x="1584219" y="3263900"/>
                </a:lnTo>
                <a:close/>
              </a:path>
              <a:path w="1955800" h="4076700">
                <a:moveTo>
                  <a:pt x="1576978" y="3263900"/>
                </a:moveTo>
                <a:lnTo>
                  <a:pt x="1574965" y="3263900"/>
                </a:lnTo>
                <a:lnTo>
                  <a:pt x="1576870" y="3266770"/>
                </a:lnTo>
                <a:lnTo>
                  <a:pt x="1576978" y="3263900"/>
                </a:lnTo>
                <a:close/>
              </a:path>
              <a:path w="1955800" h="4076700">
                <a:moveTo>
                  <a:pt x="1519199" y="3251200"/>
                </a:moveTo>
                <a:lnTo>
                  <a:pt x="1505828" y="3251200"/>
                </a:lnTo>
                <a:lnTo>
                  <a:pt x="1511358" y="3263900"/>
                </a:lnTo>
                <a:lnTo>
                  <a:pt x="1516577" y="3263900"/>
                </a:lnTo>
                <a:lnTo>
                  <a:pt x="1519199" y="3251200"/>
                </a:lnTo>
                <a:close/>
              </a:path>
              <a:path w="1955800" h="4076700">
                <a:moveTo>
                  <a:pt x="1531026" y="3251200"/>
                </a:moveTo>
                <a:lnTo>
                  <a:pt x="1524203" y="3251200"/>
                </a:lnTo>
                <a:lnTo>
                  <a:pt x="1521599" y="3263900"/>
                </a:lnTo>
                <a:lnTo>
                  <a:pt x="1530303" y="3263900"/>
                </a:lnTo>
                <a:lnTo>
                  <a:pt x="1531026" y="3251200"/>
                </a:lnTo>
                <a:close/>
              </a:path>
              <a:path w="1955800" h="4076700">
                <a:moveTo>
                  <a:pt x="1539176" y="3251200"/>
                </a:moveTo>
                <a:lnTo>
                  <a:pt x="1534650" y="3251200"/>
                </a:lnTo>
                <a:lnTo>
                  <a:pt x="1537595" y="3263900"/>
                </a:lnTo>
                <a:lnTo>
                  <a:pt x="1539176" y="3251200"/>
                </a:lnTo>
                <a:close/>
              </a:path>
              <a:path w="1955800" h="4076700">
                <a:moveTo>
                  <a:pt x="1550987" y="3238500"/>
                </a:moveTo>
                <a:lnTo>
                  <a:pt x="1535087" y="3238500"/>
                </a:lnTo>
                <a:lnTo>
                  <a:pt x="1544396" y="3263900"/>
                </a:lnTo>
                <a:lnTo>
                  <a:pt x="1560398" y="3263900"/>
                </a:lnTo>
                <a:lnTo>
                  <a:pt x="1556054" y="3251200"/>
                </a:lnTo>
                <a:lnTo>
                  <a:pt x="1553425" y="3251200"/>
                </a:lnTo>
                <a:lnTo>
                  <a:pt x="1550987" y="3238500"/>
                </a:lnTo>
                <a:close/>
              </a:path>
              <a:path w="1955800" h="4076700">
                <a:moveTo>
                  <a:pt x="1565529" y="3251200"/>
                </a:moveTo>
                <a:lnTo>
                  <a:pt x="1567967" y="3263900"/>
                </a:lnTo>
                <a:lnTo>
                  <a:pt x="1574850" y="3263900"/>
                </a:lnTo>
                <a:lnTo>
                  <a:pt x="1565529" y="3251200"/>
                </a:lnTo>
                <a:close/>
              </a:path>
              <a:path w="1955800" h="4076700">
                <a:moveTo>
                  <a:pt x="1503375" y="3238500"/>
                </a:moveTo>
                <a:lnTo>
                  <a:pt x="1496491" y="3238500"/>
                </a:lnTo>
                <a:lnTo>
                  <a:pt x="1500632" y="3251200"/>
                </a:lnTo>
                <a:lnTo>
                  <a:pt x="1509039" y="3251200"/>
                </a:lnTo>
                <a:lnTo>
                  <a:pt x="1503375" y="3238500"/>
                </a:lnTo>
                <a:close/>
              </a:path>
              <a:path w="1955800" h="4076700">
                <a:moveTo>
                  <a:pt x="1530045" y="3238500"/>
                </a:moveTo>
                <a:lnTo>
                  <a:pt x="1510550" y="3238500"/>
                </a:lnTo>
                <a:lnTo>
                  <a:pt x="1509039" y="3251200"/>
                </a:lnTo>
                <a:lnTo>
                  <a:pt x="1535417" y="3251200"/>
                </a:lnTo>
                <a:lnTo>
                  <a:pt x="1530045" y="3238500"/>
                </a:lnTo>
                <a:close/>
              </a:path>
              <a:path w="1955800" h="4076700">
                <a:moveTo>
                  <a:pt x="1554657" y="3225800"/>
                </a:moveTo>
                <a:lnTo>
                  <a:pt x="1544789" y="3225800"/>
                </a:lnTo>
                <a:lnTo>
                  <a:pt x="1548739" y="3238500"/>
                </a:lnTo>
                <a:lnTo>
                  <a:pt x="1556651" y="3238500"/>
                </a:lnTo>
                <a:lnTo>
                  <a:pt x="1553425" y="3251200"/>
                </a:lnTo>
                <a:lnTo>
                  <a:pt x="1565744" y="3251200"/>
                </a:lnTo>
                <a:lnTo>
                  <a:pt x="1567520" y="3247583"/>
                </a:lnTo>
                <a:lnTo>
                  <a:pt x="1558772" y="3238500"/>
                </a:lnTo>
                <a:lnTo>
                  <a:pt x="1554657" y="3225800"/>
                </a:lnTo>
                <a:close/>
              </a:path>
              <a:path w="1955800" h="4076700">
                <a:moveTo>
                  <a:pt x="1571980" y="3238500"/>
                </a:moveTo>
                <a:lnTo>
                  <a:pt x="1567520" y="3247583"/>
                </a:lnTo>
                <a:lnTo>
                  <a:pt x="1571002" y="3251200"/>
                </a:lnTo>
                <a:lnTo>
                  <a:pt x="1573504" y="3251200"/>
                </a:lnTo>
                <a:lnTo>
                  <a:pt x="1571980" y="3238500"/>
                </a:lnTo>
                <a:close/>
              </a:path>
              <a:path w="1955800" h="4076700">
                <a:moveTo>
                  <a:pt x="1542605" y="3225800"/>
                </a:moveTo>
                <a:lnTo>
                  <a:pt x="1499014" y="3225800"/>
                </a:lnTo>
                <a:lnTo>
                  <a:pt x="1498576" y="3238500"/>
                </a:lnTo>
                <a:lnTo>
                  <a:pt x="1547977" y="3238500"/>
                </a:lnTo>
                <a:lnTo>
                  <a:pt x="1542605" y="3225800"/>
                </a:lnTo>
                <a:close/>
              </a:path>
              <a:path w="1955800" h="4076700">
                <a:moveTo>
                  <a:pt x="1566773" y="3225800"/>
                </a:moveTo>
                <a:lnTo>
                  <a:pt x="1554657" y="3225800"/>
                </a:lnTo>
                <a:lnTo>
                  <a:pt x="1565414" y="3238500"/>
                </a:lnTo>
                <a:lnTo>
                  <a:pt x="1566773" y="3225800"/>
                </a:lnTo>
                <a:close/>
              </a:path>
              <a:path w="1955800" h="4076700">
                <a:moveTo>
                  <a:pt x="1527657" y="3187700"/>
                </a:moveTo>
                <a:lnTo>
                  <a:pt x="1487774" y="3187700"/>
                </a:lnTo>
                <a:lnTo>
                  <a:pt x="1490234" y="3200995"/>
                </a:lnTo>
                <a:lnTo>
                  <a:pt x="1492238" y="3213100"/>
                </a:lnTo>
                <a:lnTo>
                  <a:pt x="1495132" y="3225800"/>
                </a:lnTo>
                <a:lnTo>
                  <a:pt x="1540992" y="3225800"/>
                </a:lnTo>
                <a:lnTo>
                  <a:pt x="1536661" y="3213100"/>
                </a:lnTo>
                <a:lnTo>
                  <a:pt x="1522006" y="3213100"/>
                </a:lnTo>
                <a:lnTo>
                  <a:pt x="1521625" y="3200400"/>
                </a:lnTo>
                <a:lnTo>
                  <a:pt x="1525447" y="3200400"/>
                </a:lnTo>
                <a:lnTo>
                  <a:pt x="1527657" y="3187700"/>
                </a:lnTo>
                <a:close/>
              </a:path>
              <a:path w="1955800" h="4076700">
                <a:moveTo>
                  <a:pt x="1551292" y="3213100"/>
                </a:moveTo>
                <a:lnTo>
                  <a:pt x="1545501" y="3213100"/>
                </a:lnTo>
                <a:lnTo>
                  <a:pt x="1540992" y="3225800"/>
                </a:lnTo>
                <a:lnTo>
                  <a:pt x="1558950" y="3225800"/>
                </a:lnTo>
                <a:lnTo>
                  <a:pt x="1556355" y="3220007"/>
                </a:lnTo>
                <a:lnTo>
                  <a:pt x="1551292" y="3213100"/>
                </a:lnTo>
                <a:close/>
              </a:path>
              <a:path w="1955800" h="4076700">
                <a:moveTo>
                  <a:pt x="1559174" y="3223853"/>
                </a:moveTo>
                <a:lnTo>
                  <a:pt x="1558950" y="3225800"/>
                </a:lnTo>
                <a:lnTo>
                  <a:pt x="1560601" y="3225800"/>
                </a:lnTo>
                <a:lnTo>
                  <a:pt x="1559174" y="3223853"/>
                </a:lnTo>
                <a:close/>
              </a:path>
              <a:path w="1955800" h="4076700">
                <a:moveTo>
                  <a:pt x="1560410" y="3213100"/>
                </a:moveTo>
                <a:lnTo>
                  <a:pt x="1553260" y="3213100"/>
                </a:lnTo>
                <a:lnTo>
                  <a:pt x="1556355" y="3220007"/>
                </a:lnTo>
                <a:lnTo>
                  <a:pt x="1559174" y="3223853"/>
                </a:lnTo>
                <a:lnTo>
                  <a:pt x="1560410" y="3213100"/>
                </a:lnTo>
                <a:close/>
              </a:path>
              <a:path w="1955800" h="4076700">
                <a:moveTo>
                  <a:pt x="1527480" y="3200995"/>
                </a:moveTo>
                <a:lnTo>
                  <a:pt x="1527240" y="3213100"/>
                </a:lnTo>
                <a:lnTo>
                  <a:pt x="1530400" y="3213100"/>
                </a:lnTo>
                <a:lnTo>
                  <a:pt x="1529929" y="3208192"/>
                </a:lnTo>
                <a:lnTo>
                  <a:pt x="1527480" y="3200995"/>
                </a:lnTo>
                <a:close/>
              </a:path>
              <a:path w="1955800" h="4076700">
                <a:moveTo>
                  <a:pt x="1530583" y="3210115"/>
                </a:moveTo>
                <a:lnTo>
                  <a:pt x="1530718" y="3213100"/>
                </a:lnTo>
                <a:lnTo>
                  <a:pt x="1531599" y="3213100"/>
                </a:lnTo>
                <a:lnTo>
                  <a:pt x="1530583" y="3210115"/>
                </a:lnTo>
                <a:close/>
              </a:path>
              <a:path w="1955800" h="4076700">
                <a:moveTo>
                  <a:pt x="1530146" y="3200400"/>
                </a:moveTo>
                <a:lnTo>
                  <a:pt x="1530583" y="3210115"/>
                </a:lnTo>
                <a:lnTo>
                  <a:pt x="1531599" y="3213100"/>
                </a:lnTo>
                <a:lnTo>
                  <a:pt x="1532559" y="3213100"/>
                </a:lnTo>
                <a:lnTo>
                  <a:pt x="1530146" y="3200400"/>
                </a:lnTo>
                <a:close/>
              </a:path>
              <a:path w="1955800" h="4076700">
                <a:moveTo>
                  <a:pt x="1547761" y="3200400"/>
                </a:moveTo>
                <a:lnTo>
                  <a:pt x="1530146" y="3200400"/>
                </a:lnTo>
                <a:lnTo>
                  <a:pt x="1532559" y="3213100"/>
                </a:lnTo>
                <a:lnTo>
                  <a:pt x="1539582" y="3213100"/>
                </a:lnTo>
                <a:lnTo>
                  <a:pt x="1547761" y="3200400"/>
                </a:lnTo>
                <a:close/>
              </a:path>
              <a:path w="1955800" h="4076700">
                <a:moveTo>
                  <a:pt x="1556143" y="3200400"/>
                </a:moveTo>
                <a:lnTo>
                  <a:pt x="1547761" y="3200400"/>
                </a:lnTo>
                <a:lnTo>
                  <a:pt x="1550911" y="3213100"/>
                </a:lnTo>
                <a:lnTo>
                  <a:pt x="1556143" y="3200400"/>
                </a:lnTo>
                <a:close/>
              </a:path>
              <a:path w="1955800" h="4076700">
                <a:moveTo>
                  <a:pt x="1530146" y="3200400"/>
                </a:moveTo>
                <a:lnTo>
                  <a:pt x="1529181" y="3200400"/>
                </a:lnTo>
                <a:lnTo>
                  <a:pt x="1529929" y="3208192"/>
                </a:lnTo>
                <a:lnTo>
                  <a:pt x="1530583" y="3210115"/>
                </a:lnTo>
                <a:lnTo>
                  <a:pt x="1530146" y="3200400"/>
                </a:lnTo>
                <a:close/>
              </a:path>
              <a:path w="1955800" h="4076700">
                <a:moveTo>
                  <a:pt x="1529181" y="3200400"/>
                </a:moveTo>
                <a:lnTo>
                  <a:pt x="1527492" y="3200400"/>
                </a:lnTo>
                <a:lnTo>
                  <a:pt x="1527480" y="3200995"/>
                </a:lnTo>
                <a:lnTo>
                  <a:pt x="1529929" y="3208192"/>
                </a:lnTo>
                <a:lnTo>
                  <a:pt x="1529181" y="3200400"/>
                </a:lnTo>
                <a:close/>
              </a:path>
              <a:path w="1955800" h="4076700">
                <a:moveTo>
                  <a:pt x="1527492" y="3200400"/>
                </a:moveTo>
                <a:lnTo>
                  <a:pt x="1527278" y="3200400"/>
                </a:lnTo>
                <a:lnTo>
                  <a:pt x="1527480" y="3200995"/>
                </a:lnTo>
                <a:lnTo>
                  <a:pt x="1527492" y="3200400"/>
                </a:lnTo>
                <a:close/>
              </a:path>
              <a:path w="1955800" h="4076700">
                <a:moveTo>
                  <a:pt x="1534121" y="3187700"/>
                </a:moveTo>
                <a:lnTo>
                  <a:pt x="1528622" y="3187700"/>
                </a:lnTo>
                <a:lnTo>
                  <a:pt x="1528432" y="3200400"/>
                </a:lnTo>
                <a:lnTo>
                  <a:pt x="1535778" y="3200400"/>
                </a:lnTo>
                <a:lnTo>
                  <a:pt x="1534121" y="3187700"/>
                </a:lnTo>
                <a:close/>
              </a:path>
              <a:path w="1955800" h="4076700">
                <a:moveTo>
                  <a:pt x="1543710" y="3187700"/>
                </a:moveTo>
                <a:lnTo>
                  <a:pt x="1538897" y="3187700"/>
                </a:lnTo>
                <a:lnTo>
                  <a:pt x="1541322" y="3200400"/>
                </a:lnTo>
                <a:lnTo>
                  <a:pt x="1544523" y="3200400"/>
                </a:lnTo>
                <a:lnTo>
                  <a:pt x="1543710" y="3187700"/>
                </a:lnTo>
                <a:close/>
              </a:path>
              <a:path w="1955800" h="4076700">
                <a:moveTo>
                  <a:pt x="1465681" y="3175000"/>
                </a:moveTo>
                <a:lnTo>
                  <a:pt x="1466088" y="3187700"/>
                </a:lnTo>
                <a:lnTo>
                  <a:pt x="1467180" y="3187700"/>
                </a:lnTo>
                <a:lnTo>
                  <a:pt x="1465681" y="3175000"/>
                </a:lnTo>
                <a:close/>
              </a:path>
              <a:path w="1955800" h="4076700">
                <a:moveTo>
                  <a:pt x="1518056" y="3175000"/>
                </a:moveTo>
                <a:lnTo>
                  <a:pt x="1471053" y="3175000"/>
                </a:lnTo>
                <a:lnTo>
                  <a:pt x="1474076" y="3187700"/>
                </a:lnTo>
                <a:lnTo>
                  <a:pt x="1525727" y="3187700"/>
                </a:lnTo>
                <a:lnTo>
                  <a:pt x="1518056" y="3175000"/>
                </a:lnTo>
                <a:close/>
              </a:path>
              <a:path w="1955800" h="4076700">
                <a:moveTo>
                  <a:pt x="1535303" y="3175000"/>
                </a:moveTo>
                <a:lnTo>
                  <a:pt x="1527505" y="3175000"/>
                </a:lnTo>
                <a:lnTo>
                  <a:pt x="1531708" y="3187700"/>
                </a:lnTo>
                <a:lnTo>
                  <a:pt x="1533893" y="3187700"/>
                </a:lnTo>
                <a:lnTo>
                  <a:pt x="1535303" y="3175000"/>
                </a:lnTo>
                <a:close/>
              </a:path>
              <a:path w="1955800" h="4076700">
                <a:moveTo>
                  <a:pt x="1488566" y="3162300"/>
                </a:moveTo>
                <a:lnTo>
                  <a:pt x="1460145" y="3162300"/>
                </a:lnTo>
                <a:lnTo>
                  <a:pt x="1464043" y="3175000"/>
                </a:lnTo>
                <a:lnTo>
                  <a:pt x="1496618" y="3175000"/>
                </a:lnTo>
                <a:lnTo>
                  <a:pt x="1488566" y="3162300"/>
                </a:lnTo>
                <a:close/>
              </a:path>
              <a:path w="1955800" h="4076700">
                <a:moveTo>
                  <a:pt x="1528635" y="3162300"/>
                </a:moveTo>
                <a:lnTo>
                  <a:pt x="1494459" y="3162300"/>
                </a:lnTo>
                <a:lnTo>
                  <a:pt x="1496618" y="3175000"/>
                </a:lnTo>
                <a:lnTo>
                  <a:pt x="1531477" y="3175000"/>
                </a:lnTo>
                <a:lnTo>
                  <a:pt x="1528635" y="3162300"/>
                </a:lnTo>
                <a:close/>
              </a:path>
              <a:path w="1955800" h="4076700">
                <a:moveTo>
                  <a:pt x="1520723" y="3149600"/>
                </a:moveTo>
                <a:lnTo>
                  <a:pt x="1463751" y="3149600"/>
                </a:lnTo>
                <a:lnTo>
                  <a:pt x="1464576" y="3162300"/>
                </a:lnTo>
                <a:lnTo>
                  <a:pt x="1527810" y="3162300"/>
                </a:lnTo>
                <a:lnTo>
                  <a:pt x="1527604" y="3160556"/>
                </a:lnTo>
                <a:lnTo>
                  <a:pt x="1520723" y="3149600"/>
                </a:lnTo>
                <a:close/>
              </a:path>
              <a:path w="1955800" h="4076700">
                <a:moveTo>
                  <a:pt x="1527991" y="3161173"/>
                </a:moveTo>
                <a:lnTo>
                  <a:pt x="1527810" y="3162300"/>
                </a:lnTo>
                <a:lnTo>
                  <a:pt x="1528699" y="3162300"/>
                </a:lnTo>
                <a:lnTo>
                  <a:pt x="1527991" y="3161173"/>
                </a:lnTo>
                <a:close/>
              </a:path>
              <a:path w="1955800" h="4076700">
                <a:moveTo>
                  <a:pt x="1529854" y="3149600"/>
                </a:moveTo>
                <a:lnTo>
                  <a:pt x="1526311" y="3149600"/>
                </a:lnTo>
                <a:lnTo>
                  <a:pt x="1527604" y="3160556"/>
                </a:lnTo>
                <a:lnTo>
                  <a:pt x="1527991" y="3161173"/>
                </a:lnTo>
                <a:lnTo>
                  <a:pt x="1529854" y="3149600"/>
                </a:lnTo>
                <a:close/>
              </a:path>
              <a:path w="1955800" h="4076700">
                <a:moveTo>
                  <a:pt x="1453122" y="3129210"/>
                </a:moveTo>
                <a:lnTo>
                  <a:pt x="1450784" y="3136900"/>
                </a:lnTo>
                <a:lnTo>
                  <a:pt x="1454454" y="3149600"/>
                </a:lnTo>
                <a:lnTo>
                  <a:pt x="1469682" y="3149600"/>
                </a:lnTo>
                <a:lnTo>
                  <a:pt x="1472171" y="3136900"/>
                </a:lnTo>
                <a:lnTo>
                  <a:pt x="1456397" y="3136900"/>
                </a:lnTo>
                <a:lnTo>
                  <a:pt x="1453122" y="3129210"/>
                </a:lnTo>
                <a:close/>
              </a:path>
              <a:path w="1955800" h="4076700">
                <a:moveTo>
                  <a:pt x="1495094" y="3136900"/>
                </a:moveTo>
                <a:lnTo>
                  <a:pt x="1473238" y="3136900"/>
                </a:lnTo>
                <a:lnTo>
                  <a:pt x="1469682" y="3149600"/>
                </a:lnTo>
                <a:lnTo>
                  <a:pt x="1495298" y="3149600"/>
                </a:lnTo>
                <a:lnTo>
                  <a:pt x="1495094" y="3136900"/>
                </a:lnTo>
                <a:close/>
              </a:path>
              <a:path w="1955800" h="4076700">
                <a:moveTo>
                  <a:pt x="1501952" y="3136900"/>
                </a:moveTo>
                <a:lnTo>
                  <a:pt x="1495094" y="3136900"/>
                </a:lnTo>
                <a:lnTo>
                  <a:pt x="1501622" y="3149600"/>
                </a:lnTo>
                <a:lnTo>
                  <a:pt x="1502621" y="3149600"/>
                </a:lnTo>
                <a:lnTo>
                  <a:pt x="1502061" y="3137065"/>
                </a:lnTo>
                <a:lnTo>
                  <a:pt x="1501952" y="3136900"/>
                </a:lnTo>
                <a:close/>
              </a:path>
              <a:path w="1955800" h="4076700">
                <a:moveTo>
                  <a:pt x="1508443" y="3146748"/>
                </a:moveTo>
                <a:lnTo>
                  <a:pt x="1509750" y="3149600"/>
                </a:lnTo>
                <a:lnTo>
                  <a:pt x="1510322" y="3149600"/>
                </a:lnTo>
                <a:lnTo>
                  <a:pt x="1508443" y="3146748"/>
                </a:lnTo>
                <a:close/>
              </a:path>
              <a:path w="1955800" h="4076700">
                <a:moveTo>
                  <a:pt x="1519085" y="3136900"/>
                </a:moveTo>
                <a:lnTo>
                  <a:pt x="1513751" y="3136900"/>
                </a:lnTo>
                <a:lnTo>
                  <a:pt x="1513459" y="3149600"/>
                </a:lnTo>
                <a:lnTo>
                  <a:pt x="1525549" y="3149600"/>
                </a:lnTo>
                <a:lnTo>
                  <a:pt x="1519085" y="3136900"/>
                </a:lnTo>
                <a:close/>
              </a:path>
              <a:path w="1955800" h="4076700">
                <a:moveTo>
                  <a:pt x="1503927" y="3136900"/>
                </a:moveTo>
                <a:lnTo>
                  <a:pt x="1502054" y="3136900"/>
                </a:lnTo>
                <a:lnTo>
                  <a:pt x="1502061" y="3137065"/>
                </a:lnTo>
                <a:lnTo>
                  <a:pt x="1508443" y="3146748"/>
                </a:lnTo>
                <a:lnTo>
                  <a:pt x="1503927" y="3136900"/>
                </a:lnTo>
                <a:close/>
              </a:path>
              <a:path w="1955800" h="4076700">
                <a:moveTo>
                  <a:pt x="1502054" y="3136900"/>
                </a:moveTo>
                <a:lnTo>
                  <a:pt x="1502061" y="3137065"/>
                </a:lnTo>
                <a:lnTo>
                  <a:pt x="1502054" y="3136900"/>
                </a:lnTo>
                <a:close/>
              </a:path>
              <a:path w="1955800" h="4076700">
                <a:moveTo>
                  <a:pt x="1488338" y="3124200"/>
                </a:moveTo>
                <a:lnTo>
                  <a:pt x="1459268" y="3124200"/>
                </a:lnTo>
                <a:lnTo>
                  <a:pt x="1456397" y="3136900"/>
                </a:lnTo>
                <a:lnTo>
                  <a:pt x="1490345" y="3136900"/>
                </a:lnTo>
                <a:lnTo>
                  <a:pt x="1488338" y="3124200"/>
                </a:lnTo>
                <a:close/>
              </a:path>
              <a:path w="1955800" h="4076700">
                <a:moveTo>
                  <a:pt x="1491221" y="3124200"/>
                </a:moveTo>
                <a:lnTo>
                  <a:pt x="1488338" y="3124200"/>
                </a:lnTo>
                <a:lnTo>
                  <a:pt x="1496098" y="3136900"/>
                </a:lnTo>
                <a:lnTo>
                  <a:pt x="1491221" y="3124200"/>
                </a:lnTo>
                <a:close/>
              </a:path>
              <a:path w="1955800" h="4076700">
                <a:moveTo>
                  <a:pt x="1454645" y="3124200"/>
                </a:moveTo>
                <a:lnTo>
                  <a:pt x="1450987" y="3124200"/>
                </a:lnTo>
                <a:lnTo>
                  <a:pt x="1453122" y="3129210"/>
                </a:lnTo>
                <a:lnTo>
                  <a:pt x="1454645" y="3124200"/>
                </a:lnTo>
                <a:close/>
              </a:path>
              <a:path w="1955800" h="4076700">
                <a:moveTo>
                  <a:pt x="1439409" y="3114350"/>
                </a:moveTo>
                <a:lnTo>
                  <a:pt x="1438897" y="3124200"/>
                </a:lnTo>
                <a:lnTo>
                  <a:pt x="1441881" y="3124200"/>
                </a:lnTo>
                <a:lnTo>
                  <a:pt x="1439409" y="3114350"/>
                </a:lnTo>
                <a:close/>
              </a:path>
              <a:path w="1955800" h="4076700">
                <a:moveTo>
                  <a:pt x="1448168" y="3111500"/>
                </a:moveTo>
                <a:lnTo>
                  <a:pt x="1439557" y="3111500"/>
                </a:lnTo>
                <a:lnTo>
                  <a:pt x="1444879" y="3124200"/>
                </a:lnTo>
                <a:lnTo>
                  <a:pt x="1450987" y="3124200"/>
                </a:lnTo>
                <a:lnTo>
                  <a:pt x="1448168" y="3111500"/>
                </a:lnTo>
                <a:close/>
              </a:path>
              <a:path w="1955800" h="4076700">
                <a:moveTo>
                  <a:pt x="1480375" y="3111500"/>
                </a:moveTo>
                <a:lnTo>
                  <a:pt x="1452765" y="3111500"/>
                </a:lnTo>
                <a:lnTo>
                  <a:pt x="1455292" y="3124200"/>
                </a:lnTo>
                <a:lnTo>
                  <a:pt x="1486585" y="3124200"/>
                </a:lnTo>
                <a:lnTo>
                  <a:pt x="1480375" y="3111500"/>
                </a:lnTo>
                <a:close/>
              </a:path>
              <a:path w="1955800" h="4076700">
                <a:moveTo>
                  <a:pt x="1488376" y="3111500"/>
                </a:moveTo>
                <a:lnTo>
                  <a:pt x="1485112" y="3111500"/>
                </a:lnTo>
                <a:lnTo>
                  <a:pt x="1488084" y="3124200"/>
                </a:lnTo>
                <a:lnTo>
                  <a:pt x="1490751" y="3124200"/>
                </a:lnTo>
                <a:lnTo>
                  <a:pt x="1488376" y="3111500"/>
                </a:lnTo>
                <a:close/>
              </a:path>
              <a:path w="1955800" h="4076700">
                <a:moveTo>
                  <a:pt x="1496822" y="3111500"/>
                </a:moveTo>
                <a:lnTo>
                  <a:pt x="1495348" y="3124200"/>
                </a:lnTo>
                <a:lnTo>
                  <a:pt x="1501216" y="3124200"/>
                </a:lnTo>
                <a:lnTo>
                  <a:pt x="1496822" y="3111500"/>
                </a:lnTo>
                <a:close/>
              </a:path>
              <a:path w="1955800" h="4076700">
                <a:moveTo>
                  <a:pt x="1439557" y="3111500"/>
                </a:moveTo>
                <a:lnTo>
                  <a:pt x="1438694" y="3111500"/>
                </a:lnTo>
                <a:lnTo>
                  <a:pt x="1439409" y="3114350"/>
                </a:lnTo>
                <a:lnTo>
                  <a:pt x="1439557" y="3111500"/>
                </a:lnTo>
                <a:close/>
              </a:path>
              <a:path w="1955800" h="4076700">
                <a:moveTo>
                  <a:pt x="1437373" y="3098800"/>
                </a:moveTo>
                <a:lnTo>
                  <a:pt x="1434185" y="3098800"/>
                </a:lnTo>
                <a:lnTo>
                  <a:pt x="1438135" y="3111500"/>
                </a:lnTo>
                <a:lnTo>
                  <a:pt x="1439265" y="3111500"/>
                </a:lnTo>
                <a:lnTo>
                  <a:pt x="1437373" y="3098800"/>
                </a:lnTo>
                <a:close/>
              </a:path>
              <a:path w="1955800" h="4076700">
                <a:moveTo>
                  <a:pt x="1448562" y="3098800"/>
                </a:moveTo>
                <a:lnTo>
                  <a:pt x="1441297" y="3098800"/>
                </a:lnTo>
                <a:lnTo>
                  <a:pt x="1439265" y="3111500"/>
                </a:lnTo>
                <a:lnTo>
                  <a:pt x="1450759" y="3111500"/>
                </a:lnTo>
                <a:lnTo>
                  <a:pt x="1448562" y="3098800"/>
                </a:lnTo>
                <a:close/>
              </a:path>
              <a:path w="1955800" h="4076700">
                <a:moveTo>
                  <a:pt x="1452117" y="3098800"/>
                </a:moveTo>
                <a:lnTo>
                  <a:pt x="1454099" y="3111500"/>
                </a:lnTo>
                <a:lnTo>
                  <a:pt x="1458925" y="3111500"/>
                </a:lnTo>
                <a:lnTo>
                  <a:pt x="1452117" y="3098800"/>
                </a:lnTo>
                <a:close/>
              </a:path>
              <a:path w="1955800" h="4076700">
                <a:moveTo>
                  <a:pt x="1479003" y="3098800"/>
                </a:moveTo>
                <a:lnTo>
                  <a:pt x="1460859" y="3098800"/>
                </a:lnTo>
                <a:lnTo>
                  <a:pt x="1461770" y="3111500"/>
                </a:lnTo>
                <a:lnTo>
                  <a:pt x="1477302" y="3111500"/>
                </a:lnTo>
                <a:lnTo>
                  <a:pt x="1479003" y="3098800"/>
                </a:lnTo>
                <a:close/>
              </a:path>
              <a:path w="1955800" h="4076700">
                <a:moveTo>
                  <a:pt x="1489862" y="3098800"/>
                </a:moveTo>
                <a:lnTo>
                  <a:pt x="1483334" y="3098800"/>
                </a:lnTo>
                <a:lnTo>
                  <a:pt x="1477302" y="3111500"/>
                </a:lnTo>
                <a:lnTo>
                  <a:pt x="1481975" y="3111500"/>
                </a:lnTo>
                <a:lnTo>
                  <a:pt x="1489862" y="3098800"/>
                </a:lnTo>
                <a:close/>
              </a:path>
              <a:path w="1955800" h="4076700">
                <a:moveTo>
                  <a:pt x="1429702" y="3086100"/>
                </a:moveTo>
                <a:lnTo>
                  <a:pt x="1428026" y="3086100"/>
                </a:lnTo>
                <a:lnTo>
                  <a:pt x="1429105" y="3098800"/>
                </a:lnTo>
                <a:lnTo>
                  <a:pt x="1430147" y="3098800"/>
                </a:lnTo>
                <a:lnTo>
                  <a:pt x="1429702" y="3086100"/>
                </a:lnTo>
                <a:close/>
              </a:path>
              <a:path w="1955800" h="4076700">
                <a:moveTo>
                  <a:pt x="1446276" y="3086100"/>
                </a:moveTo>
                <a:lnTo>
                  <a:pt x="1438552" y="3086100"/>
                </a:lnTo>
                <a:lnTo>
                  <a:pt x="1442283" y="3098800"/>
                </a:lnTo>
                <a:lnTo>
                  <a:pt x="1447774" y="3098800"/>
                </a:lnTo>
                <a:lnTo>
                  <a:pt x="1446276" y="3086100"/>
                </a:lnTo>
                <a:close/>
              </a:path>
              <a:path w="1955800" h="4076700">
                <a:moveTo>
                  <a:pt x="1483588" y="3086100"/>
                </a:moveTo>
                <a:lnTo>
                  <a:pt x="1451036" y="3086100"/>
                </a:lnTo>
                <a:lnTo>
                  <a:pt x="1456426" y="3098800"/>
                </a:lnTo>
                <a:lnTo>
                  <a:pt x="1487766" y="3098800"/>
                </a:lnTo>
                <a:lnTo>
                  <a:pt x="1483588" y="3086100"/>
                </a:lnTo>
                <a:close/>
              </a:path>
              <a:path w="1955800" h="4076700">
                <a:moveTo>
                  <a:pt x="1495005" y="3086100"/>
                </a:moveTo>
                <a:lnTo>
                  <a:pt x="1488528" y="3086100"/>
                </a:lnTo>
                <a:lnTo>
                  <a:pt x="1488681" y="3098800"/>
                </a:lnTo>
                <a:lnTo>
                  <a:pt x="1494980" y="3098800"/>
                </a:lnTo>
                <a:lnTo>
                  <a:pt x="1495005" y="3086100"/>
                </a:lnTo>
                <a:close/>
              </a:path>
              <a:path w="1955800" h="4076700">
                <a:moveTo>
                  <a:pt x="1474486" y="3048000"/>
                </a:moveTo>
                <a:lnTo>
                  <a:pt x="1415717" y="3048000"/>
                </a:lnTo>
                <a:lnTo>
                  <a:pt x="1416950" y="3060700"/>
                </a:lnTo>
                <a:lnTo>
                  <a:pt x="1419618" y="3073400"/>
                </a:lnTo>
                <a:lnTo>
                  <a:pt x="1425752" y="3086100"/>
                </a:lnTo>
                <a:lnTo>
                  <a:pt x="1426654" y="3086100"/>
                </a:lnTo>
                <a:lnTo>
                  <a:pt x="1423771" y="3073400"/>
                </a:lnTo>
                <a:lnTo>
                  <a:pt x="1429067" y="3073400"/>
                </a:lnTo>
                <a:lnTo>
                  <a:pt x="1422781" y="3060700"/>
                </a:lnTo>
                <a:lnTo>
                  <a:pt x="1477340" y="3060700"/>
                </a:lnTo>
                <a:lnTo>
                  <a:pt x="1474486" y="3048000"/>
                </a:lnTo>
                <a:close/>
              </a:path>
              <a:path w="1955800" h="4076700">
                <a:moveTo>
                  <a:pt x="1480851" y="3073400"/>
                </a:moveTo>
                <a:lnTo>
                  <a:pt x="1431505" y="3073400"/>
                </a:lnTo>
                <a:lnTo>
                  <a:pt x="1432496" y="3086100"/>
                </a:lnTo>
                <a:lnTo>
                  <a:pt x="1480667" y="3086100"/>
                </a:lnTo>
                <a:lnTo>
                  <a:pt x="1480851" y="3073400"/>
                </a:lnTo>
                <a:close/>
              </a:path>
              <a:path w="1955800" h="4076700">
                <a:moveTo>
                  <a:pt x="1483753" y="3073400"/>
                </a:moveTo>
                <a:lnTo>
                  <a:pt x="1480851" y="3073400"/>
                </a:lnTo>
                <a:lnTo>
                  <a:pt x="1483902" y="3086100"/>
                </a:lnTo>
                <a:lnTo>
                  <a:pt x="1489405" y="3086100"/>
                </a:lnTo>
                <a:lnTo>
                  <a:pt x="1483753" y="3073400"/>
                </a:lnTo>
                <a:close/>
              </a:path>
              <a:path w="1955800" h="4076700">
                <a:moveTo>
                  <a:pt x="1494750" y="3073400"/>
                </a:moveTo>
                <a:lnTo>
                  <a:pt x="1490903" y="3073400"/>
                </a:lnTo>
                <a:lnTo>
                  <a:pt x="1489405" y="3086100"/>
                </a:lnTo>
                <a:lnTo>
                  <a:pt x="1495503" y="3086100"/>
                </a:lnTo>
                <a:lnTo>
                  <a:pt x="1494750" y="3073400"/>
                </a:lnTo>
                <a:close/>
              </a:path>
              <a:path w="1955800" h="4076700">
                <a:moveTo>
                  <a:pt x="1467827" y="3060700"/>
                </a:moveTo>
                <a:lnTo>
                  <a:pt x="1424533" y="3060700"/>
                </a:lnTo>
                <a:lnTo>
                  <a:pt x="1429067" y="3073400"/>
                </a:lnTo>
                <a:lnTo>
                  <a:pt x="1468577" y="3073400"/>
                </a:lnTo>
                <a:lnTo>
                  <a:pt x="1467827" y="3060700"/>
                </a:lnTo>
                <a:close/>
              </a:path>
              <a:path w="1955800" h="4076700">
                <a:moveTo>
                  <a:pt x="1479689" y="3060700"/>
                </a:moveTo>
                <a:lnTo>
                  <a:pt x="1475879" y="3060700"/>
                </a:lnTo>
                <a:lnTo>
                  <a:pt x="1476984" y="3073400"/>
                </a:lnTo>
                <a:lnTo>
                  <a:pt x="1480705" y="3073400"/>
                </a:lnTo>
                <a:lnTo>
                  <a:pt x="1479689" y="3060700"/>
                </a:lnTo>
                <a:close/>
              </a:path>
              <a:path w="1955800" h="4076700">
                <a:moveTo>
                  <a:pt x="1483321" y="3060700"/>
                </a:moveTo>
                <a:lnTo>
                  <a:pt x="1482636" y="3060700"/>
                </a:lnTo>
                <a:lnTo>
                  <a:pt x="1481531" y="3073400"/>
                </a:lnTo>
                <a:lnTo>
                  <a:pt x="1490136" y="3073400"/>
                </a:lnTo>
                <a:lnTo>
                  <a:pt x="1483321" y="3060700"/>
                </a:lnTo>
                <a:close/>
              </a:path>
              <a:path w="1955800" h="4076700">
                <a:moveTo>
                  <a:pt x="1485620" y="3048000"/>
                </a:moveTo>
                <a:lnTo>
                  <a:pt x="1476768" y="3048000"/>
                </a:lnTo>
                <a:lnTo>
                  <a:pt x="1481886" y="3060700"/>
                </a:lnTo>
                <a:lnTo>
                  <a:pt x="1483817" y="3060700"/>
                </a:lnTo>
                <a:lnTo>
                  <a:pt x="1485620" y="3048000"/>
                </a:lnTo>
                <a:close/>
              </a:path>
              <a:path w="1955800" h="4076700">
                <a:moveTo>
                  <a:pt x="1455547" y="3035300"/>
                </a:moveTo>
                <a:lnTo>
                  <a:pt x="1405115" y="3035300"/>
                </a:lnTo>
                <a:lnTo>
                  <a:pt x="1408047" y="3048000"/>
                </a:lnTo>
                <a:lnTo>
                  <a:pt x="1456359" y="3048000"/>
                </a:lnTo>
                <a:lnTo>
                  <a:pt x="1455547" y="3035300"/>
                </a:lnTo>
                <a:close/>
              </a:path>
              <a:path w="1955800" h="4076700">
                <a:moveTo>
                  <a:pt x="1469064" y="3035300"/>
                </a:moveTo>
                <a:lnTo>
                  <a:pt x="1464303" y="3035300"/>
                </a:lnTo>
                <a:lnTo>
                  <a:pt x="1466545" y="3048000"/>
                </a:lnTo>
                <a:lnTo>
                  <a:pt x="1471825" y="3048000"/>
                </a:lnTo>
                <a:lnTo>
                  <a:pt x="1469064" y="3035300"/>
                </a:lnTo>
                <a:close/>
              </a:path>
              <a:path w="1955800" h="4076700">
                <a:moveTo>
                  <a:pt x="1456499" y="3022600"/>
                </a:moveTo>
                <a:lnTo>
                  <a:pt x="1406143" y="3022600"/>
                </a:lnTo>
                <a:lnTo>
                  <a:pt x="1404899" y="3035300"/>
                </a:lnTo>
                <a:lnTo>
                  <a:pt x="1459433" y="3035300"/>
                </a:lnTo>
                <a:lnTo>
                  <a:pt x="1456499" y="3022600"/>
                </a:lnTo>
                <a:close/>
              </a:path>
              <a:path w="1955800" h="4076700">
                <a:moveTo>
                  <a:pt x="1468056" y="3022600"/>
                </a:moveTo>
                <a:lnTo>
                  <a:pt x="1467827" y="3022600"/>
                </a:lnTo>
                <a:lnTo>
                  <a:pt x="1465008" y="3035300"/>
                </a:lnTo>
                <a:lnTo>
                  <a:pt x="1468882" y="3035300"/>
                </a:lnTo>
                <a:lnTo>
                  <a:pt x="1468056" y="3022600"/>
                </a:lnTo>
                <a:close/>
              </a:path>
              <a:path w="1955800" h="4076700">
                <a:moveTo>
                  <a:pt x="1406182" y="2997200"/>
                </a:moveTo>
                <a:lnTo>
                  <a:pt x="1387043" y="2997200"/>
                </a:lnTo>
                <a:lnTo>
                  <a:pt x="1388719" y="3022600"/>
                </a:lnTo>
                <a:lnTo>
                  <a:pt x="1391373" y="3009900"/>
                </a:lnTo>
                <a:lnTo>
                  <a:pt x="1403883" y="3009900"/>
                </a:lnTo>
                <a:lnTo>
                  <a:pt x="1406182" y="2997200"/>
                </a:lnTo>
                <a:close/>
              </a:path>
              <a:path w="1955800" h="4076700">
                <a:moveTo>
                  <a:pt x="1418843" y="3009900"/>
                </a:moveTo>
                <a:lnTo>
                  <a:pt x="1416926" y="3009900"/>
                </a:lnTo>
                <a:lnTo>
                  <a:pt x="1410665" y="3022600"/>
                </a:lnTo>
                <a:lnTo>
                  <a:pt x="1427441" y="3022600"/>
                </a:lnTo>
                <a:lnTo>
                  <a:pt x="1418843" y="3009900"/>
                </a:lnTo>
                <a:close/>
              </a:path>
              <a:path w="1955800" h="4076700">
                <a:moveTo>
                  <a:pt x="1430460" y="3001326"/>
                </a:moveTo>
                <a:lnTo>
                  <a:pt x="1427708" y="3009900"/>
                </a:lnTo>
                <a:lnTo>
                  <a:pt x="1418843" y="3009900"/>
                </a:lnTo>
                <a:lnTo>
                  <a:pt x="1427441" y="3022600"/>
                </a:lnTo>
                <a:lnTo>
                  <a:pt x="1433461" y="3009900"/>
                </a:lnTo>
                <a:lnTo>
                  <a:pt x="1430460" y="3001326"/>
                </a:lnTo>
                <a:close/>
              </a:path>
              <a:path w="1955800" h="4076700">
                <a:moveTo>
                  <a:pt x="1438846" y="2997200"/>
                </a:moveTo>
                <a:lnTo>
                  <a:pt x="1431785" y="2997200"/>
                </a:lnTo>
                <a:lnTo>
                  <a:pt x="1430460" y="3001326"/>
                </a:lnTo>
                <a:lnTo>
                  <a:pt x="1433461" y="3009900"/>
                </a:lnTo>
                <a:lnTo>
                  <a:pt x="1427441" y="3022600"/>
                </a:lnTo>
                <a:lnTo>
                  <a:pt x="1464398" y="3022600"/>
                </a:lnTo>
                <a:lnTo>
                  <a:pt x="1460982" y="3009900"/>
                </a:lnTo>
                <a:lnTo>
                  <a:pt x="1439113" y="3009900"/>
                </a:lnTo>
                <a:lnTo>
                  <a:pt x="1439217" y="3000425"/>
                </a:lnTo>
                <a:lnTo>
                  <a:pt x="1438846" y="2997200"/>
                </a:lnTo>
                <a:close/>
              </a:path>
              <a:path w="1955800" h="4076700">
                <a:moveTo>
                  <a:pt x="1429016" y="2997200"/>
                </a:moveTo>
                <a:lnTo>
                  <a:pt x="1414310" y="2997200"/>
                </a:lnTo>
                <a:lnTo>
                  <a:pt x="1414805" y="3009900"/>
                </a:lnTo>
                <a:lnTo>
                  <a:pt x="1427708" y="3009900"/>
                </a:lnTo>
                <a:lnTo>
                  <a:pt x="1430460" y="3001326"/>
                </a:lnTo>
                <a:lnTo>
                  <a:pt x="1429016" y="2997200"/>
                </a:lnTo>
                <a:close/>
              </a:path>
              <a:path w="1955800" h="4076700">
                <a:moveTo>
                  <a:pt x="1439217" y="3000425"/>
                </a:moveTo>
                <a:lnTo>
                  <a:pt x="1439113" y="3009900"/>
                </a:lnTo>
                <a:lnTo>
                  <a:pt x="1440307" y="3009900"/>
                </a:lnTo>
                <a:lnTo>
                  <a:pt x="1439217" y="3000425"/>
                </a:lnTo>
                <a:close/>
              </a:path>
              <a:path w="1955800" h="4076700">
                <a:moveTo>
                  <a:pt x="1445488" y="2997200"/>
                </a:moveTo>
                <a:lnTo>
                  <a:pt x="1439252" y="2997200"/>
                </a:lnTo>
                <a:lnTo>
                  <a:pt x="1439320" y="3001326"/>
                </a:lnTo>
                <a:lnTo>
                  <a:pt x="1440307" y="3009900"/>
                </a:lnTo>
                <a:lnTo>
                  <a:pt x="1444980" y="3009900"/>
                </a:lnTo>
                <a:lnTo>
                  <a:pt x="1445488" y="2997200"/>
                </a:lnTo>
                <a:close/>
              </a:path>
              <a:path w="1955800" h="4076700">
                <a:moveTo>
                  <a:pt x="1461122" y="2997200"/>
                </a:moveTo>
                <a:lnTo>
                  <a:pt x="1448231" y="2997200"/>
                </a:lnTo>
                <a:lnTo>
                  <a:pt x="1446936" y="3009900"/>
                </a:lnTo>
                <a:lnTo>
                  <a:pt x="1451470" y="3009900"/>
                </a:lnTo>
                <a:lnTo>
                  <a:pt x="1461122" y="2997200"/>
                </a:lnTo>
                <a:close/>
              </a:path>
              <a:path w="1955800" h="4076700">
                <a:moveTo>
                  <a:pt x="1384147" y="2984500"/>
                </a:moveTo>
                <a:lnTo>
                  <a:pt x="1378851" y="2984500"/>
                </a:lnTo>
                <a:lnTo>
                  <a:pt x="1381556" y="2997200"/>
                </a:lnTo>
                <a:lnTo>
                  <a:pt x="1384147" y="2984500"/>
                </a:lnTo>
                <a:close/>
              </a:path>
              <a:path w="1955800" h="4076700">
                <a:moveTo>
                  <a:pt x="1449057" y="2984500"/>
                </a:moveTo>
                <a:lnTo>
                  <a:pt x="1393431" y="2984500"/>
                </a:lnTo>
                <a:lnTo>
                  <a:pt x="1396503" y="2997200"/>
                </a:lnTo>
                <a:lnTo>
                  <a:pt x="1446187" y="2997200"/>
                </a:lnTo>
                <a:lnTo>
                  <a:pt x="1449057" y="2984500"/>
                </a:lnTo>
                <a:close/>
              </a:path>
              <a:path w="1955800" h="4076700">
                <a:moveTo>
                  <a:pt x="1437919" y="2959100"/>
                </a:moveTo>
                <a:lnTo>
                  <a:pt x="1431201" y="2959100"/>
                </a:lnTo>
                <a:lnTo>
                  <a:pt x="1431899" y="2971800"/>
                </a:lnTo>
                <a:lnTo>
                  <a:pt x="1379486" y="2971800"/>
                </a:lnTo>
                <a:lnTo>
                  <a:pt x="1378686" y="2984500"/>
                </a:lnTo>
                <a:lnTo>
                  <a:pt x="1436446" y="2984500"/>
                </a:lnTo>
                <a:lnTo>
                  <a:pt x="1433677" y="2971800"/>
                </a:lnTo>
                <a:lnTo>
                  <a:pt x="1437919" y="2959100"/>
                </a:lnTo>
                <a:close/>
              </a:path>
              <a:path w="1955800" h="4076700">
                <a:moveTo>
                  <a:pt x="1441005" y="2971800"/>
                </a:moveTo>
                <a:lnTo>
                  <a:pt x="1439481" y="2971800"/>
                </a:lnTo>
                <a:lnTo>
                  <a:pt x="1438973" y="2984500"/>
                </a:lnTo>
                <a:lnTo>
                  <a:pt x="1440980" y="2984500"/>
                </a:lnTo>
                <a:lnTo>
                  <a:pt x="1441005" y="2971800"/>
                </a:lnTo>
                <a:close/>
              </a:path>
              <a:path w="1955800" h="4076700">
                <a:moveTo>
                  <a:pt x="1444561" y="2971800"/>
                </a:moveTo>
                <a:lnTo>
                  <a:pt x="1442732" y="2971800"/>
                </a:lnTo>
                <a:lnTo>
                  <a:pt x="1444637" y="2984500"/>
                </a:lnTo>
                <a:lnTo>
                  <a:pt x="1449832" y="2984500"/>
                </a:lnTo>
                <a:lnTo>
                  <a:pt x="1444561" y="2971800"/>
                </a:lnTo>
                <a:close/>
              </a:path>
              <a:path w="1955800" h="4076700">
                <a:moveTo>
                  <a:pt x="1421574" y="2959100"/>
                </a:moveTo>
                <a:lnTo>
                  <a:pt x="1372779" y="2959100"/>
                </a:lnTo>
                <a:lnTo>
                  <a:pt x="1375473" y="2971800"/>
                </a:lnTo>
                <a:lnTo>
                  <a:pt x="1422072" y="2971800"/>
                </a:lnTo>
                <a:lnTo>
                  <a:pt x="1421574" y="2959100"/>
                </a:lnTo>
                <a:close/>
              </a:path>
              <a:path w="1955800" h="4076700">
                <a:moveTo>
                  <a:pt x="1364932" y="2946400"/>
                </a:moveTo>
                <a:lnTo>
                  <a:pt x="1360509" y="2946400"/>
                </a:lnTo>
                <a:lnTo>
                  <a:pt x="1366721" y="2959100"/>
                </a:lnTo>
                <a:lnTo>
                  <a:pt x="1370380" y="2959100"/>
                </a:lnTo>
                <a:lnTo>
                  <a:pt x="1364932" y="2946400"/>
                </a:lnTo>
                <a:close/>
              </a:path>
              <a:path w="1955800" h="4076700">
                <a:moveTo>
                  <a:pt x="1425816" y="2946400"/>
                </a:moveTo>
                <a:lnTo>
                  <a:pt x="1370355" y="2946400"/>
                </a:lnTo>
                <a:lnTo>
                  <a:pt x="1373162" y="2959100"/>
                </a:lnTo>
                <a:lnTo>
                  <a:pt x="1430121" y="2959100"/>
                </a:lnTo>
                <a:lnTo>
                  <a:pt x="1425816" y="2946400"/>
                </a:lnTo>
                <a:close/>
              </a:path>
              <a:path w="1955800" h="4076700">
                <a:moveTo>
                  <a:pt x="1438414" y="2946400"/>
                </a:moveTo>
                <a:lnTo>
                  <a:pt x="1430261" y="2946400"/>
                </a:lnTo>
                <a:lnTo>
                  <a:pt x="1440561" y="2959100"/>
                </a:lnTo>
                <a:lnTo>
                  <a:pt x="1438414" y="2946400"/>
                </a:lnTo>
                <a:close/>
              </a:path>
              <a:path w="1955800" h="4076700">
                <a:moveTo>
                  <a:pt x="1406956" y="2933700"/>
                </a:moveTo>
                <a:lnTo>
                  <a:pt x="1358322" y="2933700"/>
                </a:lnTo>
                <a:lnTo>
                  <a:pt x="1357350" y="2946400"/>
                </a:lnTo>
                <a:lnTo>
                  <a:pt x="1409467" y="2946400"/>
                </a:lnTo>
                <a:lnTo>
                  <a:pt x="1406956" y="2933700"/>
                </a:lnTo>
                <a:close/>
              </a:path>
              <a:path w="1955800" h="4076700">
                <a:moveTo>
                  <a:pt x="1412913" y="2933700"/>
                </a:moveTo>
                <a:lnTo>
                  <a:pt x="1409750" y="2933700"/>
                </a:lnTo>
                <a:lnTo>
                  <a:pt x="1412532" y="2946400"/>
                </a:lnTo>
                <a:lnTo>
                  <a:pt x="1415681" y="2946400"/>
                </a:lnTo>
                <a:lnTo>
                  <a:pt x="1412913" y="2933700"/>
                </a:lnTo>
                <a:close/>
              </a:path>
              <a:path w="1955800" h="4076700">
                <a:moveTo>
                  <a:pt x="1386332" y="2921000"/>
                </a:moveTo>
                <a:lnTo>
                  <a:pt x="1352448" y="2921000"/>
                </a:lnTo>
                <a:lnTo>
                  <a:pt x="1358541" y="2933700"/>
                </a:lnTo>
                <a:lnTo>
                  <a:pt x="1391907" y="2933700"/>
                </a:lnTo>
                <a:lnTo>
                  <a:pt x="1386332" y="2921000"/>
                </a:lnTo>
                <a:close/>
              </a:path>
              <a:path w="1955800" h="4076700">
                <a:moveTo>
                  <a:pt x="1414995" y="2921000"/>
                </a:moveTo>
                <a:lnTo>
                  <a:pt x="1392872" y="2921000"/>
                </a:lnTo>
                <a:lnTo>
                  <a:pt x="1391907" y="2933700"/>
                </a:lnTo>
                <a:lnTo>
                  <a:pt x="1404924" y="2933700"/>
                </a:lnTo>
                <a:lnTo>
                  <a:pt x="1414691" y="2924272"/>
                </a:lnTo>
                <a:lnTo>
                  <a:pt x="1414995" y="2921000"/>
                </a:lnTo>
                <a:close/>
              </a:path>
              <a:path w="1955800" h="4076700">
                <a:moveTo>
                  <a:pt x="1416365" y="2922656"/>
                </a:moveTo>
                <a:lnTo>
                  <a:pt x="1414691" y="2924272"/>
                </a:lnTo>
                <a:lnTo>
                  <a:pt x="1413814" y="2933700"/>
                </a:lnTo>
                <a:lnTo>
                  <a:pt x="1417370" y="2933700"/>
                </a:lnTo>
                <a:lnTo>
                  <a:pt x="1416365" y="2922656"/>
                </a:lnTo>
                <a:close/>
              </a:path>
              <a:path w="1955800" h="4076700">
                <a:moveTo>
                  <a:pt x="1418082" y="2921000"/>
                </a:moveTo>
                <a:lnTo>
                  <a:pt x="1416215" y="2921000"/>
                </a:lnTo>
                <a:lnTo>
                  <a:pt x="1416365" y="2922656"/>
                </a:lnTo>
                <a:lnTo>
                  <a:pt x="1418082" y="2921000"/>
                </a:lnTo>
                <a:close/>
              </a:path>
              <a:path w="1955800" h="4076700">
                <a:moveTo>
                  <a:pt x="1352715" y="2908300"/>
                </a:moveTo>
                <a:lnTo>
                  <a:pt x="1345815" y="2908300"/>
                </a:lnTo>
                <a:lnTo>
                  <a:pt x="1347203" y="2921000"/>
                </a:lnTo>
                <a:lnTo>
                  <a:pt x="1349044" y="2921000"/>
                </a:lnTo>
                <a:lnTo>
                  <a:pt x="1352715" y="2908300"/>
                </a:lnTo>
                <a:close/>
              </a:path>
              <a:path w="1955800" h="4076700">
                <a:moveTo>
                  <a:pt x="1386230" y="2895600"/>
                </a:moveTo>
                <a:lnTo>
                  <a:pt x="1343572" y="2895600"/>
                </a:lnTo>
                <a:lnTo>
                  <a:pt x="1344985" y="2908300"/>
                </a:lnTo>
                <a:lnTo>
                  <a:pt x="1352715" y="2908300"/>
                </a:lnTo>
                <a:lnTo>
                  <a:pt x="1355699" y="2921000"/>
                </a:lnTo>
                <a:lnTo>
                  <a:pt x="1382356" y="2921000"/>
                </a:lnTo>
                <a:lnTo>
                  <a:pt x="1373073" y="2908300"/>
                </a:lnTo>
                <a:lnTo>
                  <a:pt x="1386230" y="2895600"/>
                </a:lnTo>
                <a:close/>
              </a:path>
              <a:path w="1955800" h="4076700">
                <a:moveTo>
                  <a:pt x="1397855" y="2908300"/>
                </a:moveTo>
                <a:lnTo>
                  <a:pt x="1385976" y="2908300"/>
                </a:lnTo>
                <a:lnTo>
                  <a:pt x="1386547" y="2921000"/>
                </a:lnTo>
                <a:lnTo>
                  <a:pt x="1396758" y="2921000"/>
                </a:lnTo>
                <a:lnTo>
                  <a:pt x="1397855" y="2908300"/>
                </a:lnTo>
                <a:close/>
              </a:path>
              <a:path w="1955800" h="4076700">
                <a:moveTo>
                  <a:pt x="1339608" y="2895600"/>
                </a:moveTo>
                <a:lnTo>
                  <a:pt x="1339545" y="2908300"/>
                </a:lnTo>
                <a:lnTo>
                  <a:pt x="1341488" y="2908300"/>
                </a:lnTo>
                <a:lnTo>
                  <a:pt x="1339608" y="2895600"/>
                </a:lnTo>
                <a:close/>
              </a:path>
              <a:path w="1955800" h="4076700">
                <a:moveTo>
                  <a:pt x="1393672" y="2895600"/>
                </a:moveTo>
                <a:lnTo>
                  <a:pt x="1386230" y="2895600"/>
                </a:lnTo>
                <a:lnTo>
                  <a:pt x="1389316" y="2908300"/>
                </a:lnTo>
                <a:lnTo>
                  <a:pt x="1396085" y="2908300"/>
                </a:lnTo>
                <a:lnTo>
                  <a:pt x="1393672" y="2895600"/>
                </a:lnTo>
                <a:close/>
              </a:path>
              <a:path w="1955800" h="4076700">
                <a:moveTo>
                  <a:pt x="1402283" y="2895600"/>
                </a:moveTo>
                <a:lnTo>
                  <a:pt x="1397317" y="2895600"/>
                </a:lnTo>
                <a:lnTo>
                  <a:pt x="1396085" y="2908300"/>
                </a:lnTo>
                <a:lnTo>
                  <a:pt x="1402461" y="2908300"/>
                </a:lnTo>
                <a:lnTo>
                  <a:pt x="1402283" y="2895600"/>
                </a:lnTo>
                <a:close/>
              </a:path>
              <a:path w="1955800" h="4076700">
                <a:moveTo>
                  <a:pt x="1403375" y="2882900"/>
                </a:moveTo>
                <a:lnTo>
                  <a:pt x="1331082" y="2882900"/>
                </a:lnTo>
                <a:lnTo>
                  <a:pt x="1334667" y="2895600"/>
                </a:lnTo>
                <a:lnTo>
                  <a:pt x="1402422" y="2895600"/>
                </a:lnTo>
                <a:lnTo>
                  <a:pt x="1403375" y="2882900"/>
                </a:lnTo>
                <a:close/>
              </a:path>
              <a:path w="1955800" h="4076700">
                <a:moveTo>
                  <a:pt x="1322933" y="2857500"/>
                </a:moveTo>
                <a:lnTo>
                  <a:pt x="1319479" y="2857500"/>
                </a:lnTo>
                <a:lnTo>
                  <a:pt x="1321714" y="2870200"/>
                </a:lnTo>
                <a:lnTo>
                  <a:pt x="1330528" y="2882900"/>
                </a:lnTo>
                <a:lnTo>
                  <a:pt x="1379994" y="2882900"/>
                </a:lnTo>
                <a:lnTo>
                  <a:pt x="1378847" y="2874140"/>
                </a:lnTo>
                <a:lnTo>
                  <a:pt x="1375651" y="2870200"/>
                </a:lnTo>
                <a:lnTo>
                  <a:pt x="1330553" y="2870200"/>
                </a:lnTo>
                <a:lnTo>
                  <a:pt x="1322933" y="2857500"/>
                </a:lnTo>
                <a:close/>
              </a:path>
              <a:path w="1955800" h="4076700">
                <a:moveTo>
                  <a:pt x="1383868" y="2870200"/>
                </a:moveTo>
                <a:lnTo>
                  <a:pt x="1378331" y="2870200"/>
                </a:lnTo>
                <a:lnTo>
                  <a:pt x="1378847" y="2874140"/>
                </a:lnTo>
                <a:lnTo>
                  <a:pt x="1385951" y="2882900"/>
                </a:lnTo>
                <a:lnTo>
                  <a:pt x="1383868" y="2870200"/>
                </a:lnTo>
                <a:close/>
              </a:path>
              <a:path w="1955800" h="4076700">
                <a:moveTo>
                  <a:pt x="1402156" y="2870200"/>
                </a:moveTo>
                <a:lnTo>
                  <a:pt x="1402092" y="2882900"/>
                </a:lnTo>
                <a:lnTo>
                  <a:pt x="1403464" y="2882900"/>
                </a:lnTo>
                <a:lnTo>
                  <a:pt x="1402156" y="2870200"/>
                </a:lnTo>
                <a:close/>
              </a:path>
              <a:path w="1955800" h="4076700">
                <a:moveTo>
                  <a:pt x="1371879" y="2857500"/>
                </a:moveTo>
                <a:lnTo>
                  <a:pt x="1333333" y="2857500"/>
                </a:lnTo>
                <a:lnTo>
                  <a:pt x="1333411" y="2870200"/>
                </a:lnTo>
                <a:lnTo>
                  <a:pt x="1373784" y="2870200"/>
                </a:lnTo>
                <a:lnTo>
                  <a:pt x="1371879" y="2857500"/>
                </a:lnTo>
                <a:close/>
              </a:path>
              <a:path w="1955800" h="4076700">
                <a:moveTo>
                  <a:pt x="1324686" y="2844800"/>
                </a:moveTo>
                <a:lnTo>
                  <a:pt x="1317485" y="2844800"/>
                </a:lnTo>
                <a:lnTo>
                  <a:pt x="1319733" y="2857500"/>
                </a:lnTo>
                <a:lnTo>
                  <a:pt x="1321689" y="2857500"/>
                </a:lnTo>
                <a:lnTo>
                  <a:pt x="1324686" y="2844800"/>
                </a:lnTo>
                <a:close/>
              </a:path>
              <a:path w="1955800" h="4076700">
                <a:moveTo>
                  <a:pt x="1371600" y="2844800"/>
                </a:moveTo>
                <a:lnTo>
                  <a:pt x="1328706" y="2844800"/>
                </a:lnTo>
                <a:lnTo>
                  <a:pt x="1331677" y="2857500"/>
                </a:lnTo>
                <a:lnTo>
                  <a:pt x="1379121" y="2857500"/>
                </a:lnTo>
                <a:lnTo>
                  <a:pt x="1371600" y="2844800"/>
                </a:lnTo>
                <a:close/>
              </a:path>
              <a:path w="1955800" h="4076700">
                <a:moveTo>
                  <a:pt x="1379893" y="2832100"/>
                </a:moveTo>
                <a:lnTo>
                  <a:pt x="1376807" y="2832100"/>
                </a:lnTo>
                <a:lnTo>
                  <a:pt x="1381125" y="2844800"/>
                </a:lnTo>
                <a:lnTo>
                  <a:pt x="1382990" y="2857500"/>
                </a:lnTo>
                <a:lnTo>
                  <a:pt x="1383779" y="2857500"/>
                </a:lnTo>
                <a:lnTo>
                  <a:pt x="1387533" y="2844800"/>
                </a:lnTo>
                <a:lnTo>
                  <a:pt x="1382525" y="2844800"/>
                </a:lnTo>
                <a:lnTo>
                  <a:pt x="1379893" y="2832100"/>
                </a:lnTo>
                <a:close/>
              </a:path>
              <a:path w="1955800" h="4076700">
                <a:moveTo>
                  <a:pt x="1319712" y="2832100"/>
                </a:moveTo>
                <a:lnTo>
                  <a:pt x="1311125" y="2832100"/>
                </a:lnTo>
                <a:lnTo>
                  <a:pt x="1310712" y="2844800"/>
                </a:lnTo>
                <a:lnTo>
                  <a:pt x="1322552" y="2844800"/>
                </a:lnTo>
                <a:lnTo>
                  <a:pt x="1319712" y="2832100"/>
                </a:lnTo>
                <a:close/>
              </a:path>
              <a:path w="1955800" h="4076700">
                <a:moveTo>
                  <a:pt x="1363337" y="2827251"/>
                </a:moveTo>
                <a:lnTo>
                  <a:pt x="1359560" y="2832100"/>
                </a:lnTo>
                <a:lnTo>
                  <a:pt x="1324698" y="2832100"/>
                </a:lnTo>
                <a:lnTo>
                  <a:pt x="1325973" y="2844800"/>
                </a:lnTo>
                <a:lnTo>
                  <a:pt x="1360716" y="2844800"/>
                </a:lnTo>
                <a:lnTo>
                  <a:pt x="1360728" y="2832100"/>
                </a:lnTo>
                <a:lnTo>
                  <a:pt x="1363337" y="2827251"/>
                </a:lnTo>
                <a:close/>
              </a:path>
              <a:path w="1955800" h="4076700">
                <a:moveTo>
                  <a:pt x="1371514" y="2832100"/>
                </a:moveTo>
                <a:lnTo>
                  <a:pt x="1366723" y="2832100"/>
                </a:lnTo>
                <a:lnTo>
                  <a:pt x="1360716" y="2844800"/>
                </a:lnTo>
                <a:lnTo>
                  <a:pt x="1368644" y="2844800"/>
                </a:lnTo>
                <a:lnTo>
                  <a:pt x="1371514" y="2832100"/>
                </a:lnTo>
                <a:close/>
              </a:path>
              <a:path w="1955800" h="4076700">
                <a:moveTo>
                  <a:pt x="1386065" y="2832100"/>
                </a:moveTo>
                <a:lnTo>
                  <a:pt x="1385963" y="2844800"/>
                </a:lnTo>
                <a:lnTo>
                  <a:pt x="1387335" y="2844800"/>
                </a:lnTo>
                <a:lnTo>
                  <a:pt x="1386065" y="2832100"/>
                </a:lnTo>
                <a:close/>
              </a:path>
              <a:path w="1955800" h="4076700">
                <a:moveTo>
                  <a:pt x="1354239" y="2819400"/>
                </a:moveTo>
                <a:lnTo>
                  <a:pt x="1305013" y="2819400"/>
                </a:lnTo>
                <a:lnTo>
                  <a:pt x="1301940" y="2832100"/>
                </a:lnTo>
                <a:lnTo>
                  <a:pt x="1359560" y="2832100"/>
                </a:lnTo>
                <a:lnTo>
                  <a:pt x="1354239" y="2819400"/>
                </a:lnTo>
                <a:close/>
              </a:path>
              <a:path w="1955800" h="4076700">
                <a:moveTo>
                  <a:pt x="1365084" y="2806700"/>
                </a:moveTo>
                <a:lnTo>
                  <a:pt x="1369453" y="2819400"/>
                </a:lnTo>
                <a:lnTo>
                  <a:pt x="1367835" y="2821477"/>
                </a:lnTo>
                <a:lnTo>
                  <a:pt x="1369237" y="2832100"/>
                </a:lnTo>
                <a:lnTo>
                  <a:pt x="1377289" y="2832100"/>
                </a:lnTo>
                <a:lnTo>
                  <a:pt x="1375479" y="2819400"/>
                </a:lnTo>
                <a:lnTo>
                  <a:pt x="1372174" y="2819400"/>
                </a:lnTo>
                <a:lnTo>
                  <a:pt x="1365084" y="2806700"/>
                </a:lnTo>
                <a:close/>
              </a:path>
              <a:path w="1955800" h="4076700">
                <a:moveTo>
                  <a:pt x="1367561" y="2819400"/>
                </a:moveTo>
                <a:lnTo>
                  <a:pt x="1363337" y="2827251"/>
                </a:lnTo>
                <a:lnTo>
                  <a:pt x="1367835" y="2821477"/>
                </a:lnTo>
                <a:lnTo>
                  <a:pt x="1367561" y="2819400"/>
                </a:lnTo>
                <a:close/>
              </a:path>
              <a:path w="1955800" h="4076700">
                <a:moveTo>
                  <a:pt x="1350213" y="2794000"/>
                </a:moveTo>
                <a:lnTo>
                  <a:pt x="1304609" y="2794000"/>
                </a:lnTo>
                <a:lnTo>
                  <a:pt x="1302397" y="2806700"/>
                </a:lnTo>
                <a:lnTo>
                  <a:pt x="1302042" y="2806700"/>
                </a:lnTo>
                <a:lnTo>
                  <a:pt x="1303947" y="2819400"/>
                </a:lnTo>
                <a:lnTo>
                  <a:pt x="1350937" y="2819400"/>
                </a:lnTo>
                <a:lnTo>
                  <a:pt x="1350213" y="2794000"/>
                </a:lnTo>
                <a:close/>
              </a:path>
              <a:path w="1955800" h="4076700">
                <a:moveTo>
                  <a:pt x="1358493" y="2806700"/>
                </a:moveTo>
                <a:lnTo>
                  <a:pt x="1354261" y="2806700"/>
                </a:lnTo>
                <a:lnTo>
                  <a:pt x="1355148" y="2819400"/>
                </a:lnTo>
                <a:lnTo>
                  <a:pt x="1363878" y="2819400"/>
                </a:lnTo>
                <a:lnTo>
                  <a:pt x="1358493" y="2806700"/>
                </a:lnTo>
                <a:close/>
              </a:path>
              <a:path w="1955800" h="4076700">
                <a:moveTo>
                  <a:pt x="1298105" y="2794000"/>
                </a:moveTo>
                <a:lnTo>
                  <a:pt x="1285608" y="2794000"/>
                </a:lnTo>
                <a:lnTo>
                  <a:pt x="1292059" y="2806700"/>
                </a:lnTo>
                <a:lnTo>
                  <a:pt x="1302397" y="2806700"/>
                </a:lnTo>
                <a:lnTo>
                  <a:pt x="1298105" y="2794000"/>
                </a:lnTo>
                <a:close/>
              </a:path>
              <a:path w="1955800" h="4076700">
                <a:moveTo>
                  <a:pt x="1325022" y="2781300"/>
                </a:moveTo>
                <a:lnTo>
                  <a:pt x="1295018" y="2781300"/>
                </a:lnTo>
                <a:lnTo>
                  <a:pt x="1296779" y="2794000"/>
                </a:lnTo>
                <a:lnTo>
                  <a:pt x="1332730" y="2794000"/>
                </a:lnTo>
                <a:lnTo>
                  <a:pt x="1325022" y="2781300"/>
                </a:lnTo>
                <a:close/>
              </a:path>
              <a:path w="1955800" h="4076700">
                <a:moveTo>
                  <a:pt x="1343253" y="2781300"/>
                </a:moveTo>
                <a:lnTo>
                  <a:pt x="1340843" y="2781300"/>
                </a:lnTo>
                <a:lnTo>
                  <a:pt x="1339468" y="2794000"/>
                </a:lnTo>
                <a:lnTo>
                  <a:pt x="1344333" y="2794000"/>
                </a:lnTo>
                <a:lnTo>
                  <a:pt x="1343253" y="2781300"/>
                </a:lnTo>
                <a:close/>
              </a:path>
              <a:path w="1955800" h="4076700">
                <a:moveTo>
                  <a:pt x="1348828" y="2781300"/>
                </a:moveTo>
                <a:lnTo>
                  <a:pt x="1345311" y="2781300"/>
                </a:lnTo>
                <a:lnTo>
                  <a:pt x="1346835" y="2794000"/>
                </a:lnTo>
                <a:lnTo>
                  <a:pt x="1351216" y="2794000"/>
                </a:lnTo>
                <a:lnTo>
                  <a:pt x="1348828" y="2781300"/>
                </a:lnTo>
                <a:close/>
              </a:path>
              <a:path w="1955800" h="4076700">
                <a:moveTo>
                  <a:pt x="1358188" y="2781300"/>
                </a:moveTo>
                <a:lnTo>
                  <a:pt x="1352964" y="2781300"/>
                </a:lnTo>
                <a:lnTo>
                  <a:pt x="1355759" y="2794000"/>
                </a:lnTo>
                <a:lnTo>
                  <a:pt x="1358836" y="2794000"/>
                </a:lnTo>
                <a:lnTo>
                  <a:pt x="1358188" y="2781300"/>
                </a:lnTo>
                <a:close/>
              </a:path>
              <a:path w="1955800" h="4076700">
                <a:moveTo>
                  <a:pt x="1289748" y="2768600"/>
                </a:moveTo>
                <a:lnTo>
                  <a:pt x="1279724" y="2768600"/>
                </a:lnTo>
                <a:lnTo>
                  <a:pt x="1282568" y="2781300"/>
                </a:lnTo>
                <a:lnTo>
                  <a:pt x="1288288" y="2781300"/>
                </a:lnTo>
                <a:lnTo>
                  <a:pt x="1289748" y="2768600"/>
                </a:lnTo>
                <a:close/>
              </a:path>
              <a:path w="1955800" h="4076700">
                <a:moveTo>
                  <a:pt x="1321739" y="2768600"/>
                </a:moveTo>
                <a:lnTo>
                  <a:pt x="1295565" y="2768600"/>
                </a:lnTo>
                <a:lnTo>
                  <a:pt x="1292186" y="2781300"/>
                </a:lnTo>
                <a:lnTo>
                  <a:pt x="1320105" y="2781300"/>
                </a:lnTo>
                <a:lnTo>
                  <a:pt x="1321739" y="2768600"/>
                </a:lnTo>
                <a:close/>
              </a:path>
              <a:path w="1955800" h="4076700">
                <a:moveTo>
                  <a:pt x="1332979" y="2755900"/>
                </a:moveTo>
                <a:lnTo>
                  <a:pt x="1286446" y="2755900"/>
                </a:lnTo>
                <a:lnTo>
                  <a:pt x="1287056" y="2768600"/>
                </a:lnTo>
                <a:lnTo>
                  <a:pt x="1322514" y="2768600"/>
                </a:lnTo>
                <a:lnTo>
                  <a:pt x="1327137" y="2781300"/>
                </a:lnTo>
                <a:lnTo>
                  <a:pt x="1336306" y="2781300"/>
                </a:lnTo>
                <a:lnTo>
                  <a:pt x="1331899" y="2768600"/>
                </a:lnTo>
                <a:lnTo>
                  <a:pt x="1332979" y="2755900"/>
                </a:lnTo>
                <a:close/>
              </a:path>
              <a:path w="1955800" h="4076700">
                <a:moveTo>
                  <a:pt x="1347597" y="2768600"/>
                </a:moveTo>
                <a:lnTo>
                  <a:pt x="1341488" y="2768600"/>
                </a:lnTo>
                <a:lnTo>
                  <a:pt x="1339545" y="2781300"/>
                </a:lnTo>
                <a:lnTo>
                  <a:pt x="1344295" y="2781300"/>
                </a:lnTo>
                <a:lnTo>
                  <a:pt x="1347597" y="2768600"/>
                </a:lnTo>
                <a:close/>
              </a:path>
              <a:path w="1955800" h="4076700">
                <a:moveTo>
                  <a:pt x="1284008" y="2755900"/>
                </a:moveTo>
                <a:lnTo>
                  <a:pt x="1278267" y="2755900"/>
                </a:lnTo>
                <a:lnTo>
                  <a:pt x="1276667" y="2768600"/>
                </a:lnTo>
                <a:lnTo>
                  <a:pt x="1287056" y="2768600"/>
                </a:lnTo>
                <a:lnTo>
                  <a:pt x="1284008" y="2755900"/>
                </a:lnTo>
                <a:close/>
              </a:path>
              <a:path w="1955800" h="4076700">
                <a:moveTo>
                  <a:pt x="1286446" y="2755900"/>
                </a:moveTo>
                <a:lnTo>
                  <a:pt x="1284008" y="2755900"/>
                </a:lnTo>
                <a:lnTo>
                  <a:pt x="1287056" y="2768600"/>
                </a:lnTo>
                <a:lnTo>
                  <a:pt x="1286446" y="2755900"/>
                </a:lnTo>
                <a:close/>
              </a:path>
              <a:path w="1955800" h="4076700">
                <a:moveTo>
                  <a:pt x="1343621" y="2755900"/>
                </a:moveTo>
                <a:lnTo>
                  <a:pt x="1338110" y="2755900"/>
                </a:lnTo>
                <a:lnTo>
                  <a:pt x="1342847" y="2768600"/>
                </a:lnTo>
                <a:lnTo>
                  <a:pt x="1343621" y="2755900"/>
                </a:lnTo>
                <a:close/>
              </a:path>
              <a:path w="1955800" h="4076700">
                <a:moveTo>
                  <a:pt x="1320156" y="2743200"/>
                </a:moveTo>
                <a:lnTo>
                  <a:pt x="1267777" y="2743200"/>
                </a:lnTo>
                <a:lnTo>
                  <a:pt x="1268806" y="2755900"/>
                </a:lnTo>
                <a:lnTo>
                  <a:pt x="1324394" y="2755900"/>
                </a:lnTo>
                <a:lnTo>
                  <a:pt x="1320156" y="2743200"/>
                </a:lnTo>
                <a:close/>
              </a:path>
              <a:path w="1955800" h="4076700">
                <a:moveTo>
                  <a:pt x="1331150" y="2743200"/>
                </a:moveTo>
                <a:lnTo>
                  <a:pt x="1324889" y="2743200"/>
                </a:lnTo>
                <a:lnTo>
                  <a:pt x="1330871" y="2755900"/>
                </a:lnTo>
                <a:lnTo>
                  <a:pt x="1331150" y="2743200"/>
                </a:lnTo>
                <a:close/>
              </a:path>
              <a:path w="1955800" h="4076700">
                <a:moveTo>
                  <a:pt x="1339832" y="2743200"/>
                </a:moveTo>
                <a:lnTo>
                  <a:pt x="1337165" y="2743200"/>
                </a:lnTo>
                <a:lnTo>
                  <a:pt x="1337805" y="2755900"/>
                </a:lnTo>
                <a:lnTo>
                  <a:pt x="1342939" y="2755900"/>
                </a:lnTo>
                <a:lnTo>
                  <a:pt x="1339832" y="2743200"/>
                </a:lnTo>
                <a:close/>
              </a:path>
              <a:path w="1955800" h="4076700">
                <a:moveTo>
                  <a:pt x="1283220" y="2730500"/>
                </a:moveTo>
                <a:lnTo>
                  <a:pt x="1271485" y="2730500"/>
                </a:lnTo>
                <a:lnTo>
                  <a:pt x="1270266" y="2743200"/>
                </a:lnTo>
                <a:lnTo>
                  <a:pt x="1282966" y="2743200"/>
                </a:lnTo>
                <a:lnTo>
                  <a:pt x="1283220" y="2730500"/>
                </a:lnTo>
                <a:close/>
              </a:path>
              <a:path w="1955800" h="4076700">
                <a:moveTo>
                  <a:pt x="1324999" y="2717800"/>
                </a:moveTo>
                <a:lnTo>
                  <a:pt x="1322057" y="2717800"/>
                </a:lnTo>
                <a:lnTo>
                  <a:pt x="1323454" y="2730500"/>
                </a:lnTo>
                <a:lnTo>
                  <a:pt x="1283220" y="2730500"/>
                </a:lnTo>
                <a:lnTo>
                  <a:pt x="1286078" y="2743200"/>
                </a:lnTo>
                <a:lnTo>
                  <a:pt x="1330767" y="2743200"/>
                </a:lnTo>
                <a:lnTo>
                  <a:pt x="1329028" y="2730500"/>
                </a:lnTo>
                <a:lnTo>
                  <a:pt x="1324999" y="2717800"/>
                </a:lnTo>
                <a:close/>
              </a:path>
              <a:path w="1955800" h="4076700">
                <a:moveTo>
                  <a:pt x="1322057" y="2717800"/>
                </a:moveTo>
                <a:lnTo>
                  <a:pt x="1259529" y="2717800"/>
                </a:lnTo>
                <a:lnTo>
                  <a:pt x="1262786" y="2730500"/>
                </a:lnTo>
                <a:lnTo>
                  <a:pt x="1318272" y="2730500"/>
                </a:lnTo>
                <a:lnTo>
                  <a:pt x="1322057" y="2717800"/>
                </a:lnTo>
                <a:close/>
              </a:path>
              <a:path w="1955800" h="4076700">
                <a:moveTo>
                  <a:pt x="1259293" y="2705100"/>
                </a:moveTo>
                <a:lnTo>
                  <a:pt x="1254963" y="2705100"/>
                </a:lnTo>
                <a:lnTo>
                  <a:pt x="1257334" y="2717800"/>
                </a:lnTo>
                <a:lnTo>
                  <a:pt x="1263180" y="2717800"/>
                </a:lnTo>
                <a:lnTo>
                  <a:pt x="1259293" y="2705100"/>
                </a:lnTo>
                <a:close/>
              </a:path>
              <a:path w="1955800" h="4076700">
                <a:moveTo>
                  <a:pt x="1282318" y="2705100"/>
                </a:moveTo>
                <a:lnTo>
                  <a:pt x="1268437" y="2705100"/>
                </a:lnTo>
                <a:lnTo>
                  <a:pt x="1275435" y="2717800"/>
                </a:lnTo>
                <a:lnTo>
                  <a:pt x="1292606" y="2717800"/>
                </a:lnTo>
                <a:lnTo>
                  <a:pt x="1282318" y="2705100"/>
                </a:lnTo>
                <a:close/>
              </a:path>
              <a:path w="1955800" h="4076700">
                <a:moveTo>
                  <a:pt x="1306814" y="2705100"/>
                </a:moveTo>
                <a:lnTo>
                  <a:pt x="1290485" y="2705100"/>
                </a:lnTo>
                <a:lnTo>
                  <a:pt x="1292606" y="2717800"/>
                </a:lnTo>
                <a:lnTo>
                  <a:pt x="1303547" y="2717800"/>
                </a:lnTo>
                <a:lnTo>
                  <a:pt x="1306814" y="2705100"/>
                </a:lnTo>
                <a:close/>
              </a:path>
              <a:path w="1955800" h="4076700">
                <a:moveTo>
                  <a:pt x="1319381" y="2705100"/>
                </a:moveTo>
                <a:lnTo>
                  <a:pt x="1314831" y="2705100"/>
                </a:lnTo>
                <a:lnTo>
                  <a:pt x="1315208" y="2717800"/>
                </a:lnTo>
                <a:lnTo>
                  <a:pt x="1322539" y="2717800"/>
                </a:lnTo>
                <a:lnTo>
                  <a:pt x="1319381" y="2705100"/>
                </a:lnTo>
                <a:close/>
              </a:path>
              <a:path w="1955800" h="4076700">
                <a:moveTo>
                  <a:pt x="1261689" y="2679700"/>
                </a:moveTo>
                <a:lnTo>
                  <a:pt x="1244968" y="2679700"/>
                </a:lnTo>
                <a:lnTo>
                  <a:pt x="1248858" y="2692400"/>
                </a:lnTo>
                <a:lnTo>
                  <a:pt x="1248452" y="2705100"/>
                </a:lnTo>
                <a:lnTo>
                  <a:pt x="1263904" y="2705100"/>
                </a:lnTo>
                <a:lnTo>
                  <a:pt x="1262697" y="2692400"/>
                </a:lnTo>
                <a:lnTo>
                  <a:pt x="1261689" y="2679700"/>
                </a:lnTo>
                <a:close/>
              </a:path>
              <a:path w="1955800" h="4076700">
                <a:moveTo>
                  <a:pt x="1299440" y="2692400"/>
                </a:moveTo>
                <a:lnTo>
                  <a:pt x="1271398" y="2692400"/>
                </a:lnTo>
                <a:lnTo>
                  <a:pt x="1276134" y="2705100"/>
                </a:lnTo>
                <a:lnTo>
                  <a:pt x="1303234" y="2705100"/>
                </a:lnTo>
                <a:lnTo>
                  <a:pt x="1299440" y="2692400"/>
                </a:lnTo>
                <a:close/>
              </a:path>
              <a:path w="1955800" h="4076700">
                <a:moveTo>
                  <a:pt x="1304632" y="2692400"/>
                </a:moveTo>
                <a:lnTo>
                  <a:pt x="1304759" y="2705100"/>
                </a:lnTo>
                <a:lnTo>
                  <a:pt x="1307505" y="2705100"/>
                </a:lnTo>
                <a:lnTo>
                  <a:pt x="1304632" y="2692400"/>
                </a:lnTo>
                <a:close/>
              </a:path>
              <a:path w="1955800" h="4076700">
                <a:moveTo>
                  <a:pt x="1314602" y="2692400"/>
                </a:moveTo>
                <a:lnTo>
                  <a:pt x="1311351" y="2692400"/>
                </a:lnTo>
                <a:lnTo>
                  <a:pt x="1313954" y="2705100"/>
                </a:lnTo>
                <a:lnTo>
                  <a:pt x="1314602" y="2692400"/>
                </a:lnTo>
                <a:close/>
              </a:path>
              <a:path w="1955800" h="4076700">
                <a:moveTo>
                  <a:pt x="1294320" y="2679700"/>
                </a:moveTo>
                <a:lnTo>
                  <a:pt x="1261689" y="2679700"/>
                </a:lnTo>
                <a:lnTo>
                  <a:pt x="1265586" y="2692400"/>
                </a:lnTo>
                <a:lnTo>
                  <a:pt x="1295991" y="2692400"/>
                </a:lnTo>
                <a:lnTo>
                  <a:pt x="1294320" y="2679700"/>
                </a:lnTo>
                <a:close/>
              </a:path>
              <a:path w="1955800" h="4076700">
                <a:moveTo>
                  <a:pt x="1301167" y="2679700"/>
                </a:moveTo>
                <a:lnTo>
                  <a:pt x="1298181" y="2679700"/>
                </a:lnTo>
                <a:lnTo>
                  <a:pt x="1299019" y="2692400"/>
                </a:lnTo>
                <a:lnTo>
                  <a:pt x="1303694" y="2692400"/>
                </a:lnTo>
                <a:lnTo>
                  <a:pt x="1301167" y="2679700"/>
                </a:lnTo>
                <a:close/>
              </a:path>
              <a:path w="1955800" h="4076700">
                <a:moveTo>
                  <a:pt x="1304861" y="2679700"/>
                </a:moveTo>
                <a:lnTo>
                  <a:pt x="1304188" y="2692400"/>
                </a:lnTo>
                <a:lnTo>
                  <a:pt x="1305953" y="2692400"/>
                </a:lnTo>
                <a:lnTo>
                  <a:pt x="1304861" y="2679700"/>
                </a:lnTo>
                <a:close/>
              </a:path>
              <a:path w="1955800" h="4076700">
                <a:moveTo>
                  <a:pt x="1238072" y="2667000"/>
                </a:moveTo>
                <a:lnTo>
                  <a:pt x="1229791" y="2667000"/>
                </a:lnTo>
                <a:lnTo>
                  <a:pt x="1235544" y="2679700"/>
                </a:lnTo>
                <a:lnTo>
                  <a:pt x="1240828" y="2679700"/>
                </a:lnTo>
                <a:lnTo>
                  <a:pt x="1238072" y="2667000"/>
                </a:lnTo>
                <a:close/>
              </a:path>
              <a:path w="1955800" h="4076700">
                <a:moveTo>
                  <a:pt x="1297482" y="2667000"/>
                </a:moveTo>
                <a:lnTo>
                  <a:pt x="1242783" y="2667000"/>
                </a:lnTo>
                <a:lnTo>
                  <a:pt x="1242745" y="2679700"/>
                </a:lnTo>
                <a:lnTo>
                  <a:pt x="1310525" y="2679700"/>
                </a:lnTo>
                <a:lnTo>
                  <a:pt x="1297482" y="2667000"/>
                </a:lnTo>
                <a:close/>
              </a:path>
              <a:path w="1955800" h="4076700">
                <a:moveTo>
                  <a:pt x="1289773" y="2654300"/>
                </a:moveTo>
                <a:lnTo>
                  <a:pt x="1228305" y="2654300"/>
                </a:lnTo>
                <a:lnTo>
                  <a:pt x="1226197" y="2667000"/>
                </a:lnTo>
                <a:lnTo>
                  <a:pt x="1295488" y="2667000"/>
                </a:lnTo>
                <a:lnTo>
                  <a:pt x="1295616" y="2664769"/>
                </a:lnTo>
                <a:lnTo>
                  <a:pt x="1289773" y="2654300"/>
                </a:lnTo>
                <a:close/>
              </a:path>
              <a:path w="1955800" h="4076700">
                <a:moveTo>
                  <a:pt x="1296517" y="2654300"/>
                </a:moveTo>
                <a:lnTo>
                  <a:pt x="1296212" y="2654300"/>
                </a:lnTo>
                <a:lnTo>
                  <a:pt x="1295616" y="2664769"/>
                </a:lnTo>
                <a:lnTo>
                  <a:pt x="1296860" y="2667000"/>
                </a:lnTo>
                <a:lnTo>
                  <a:pt x="1301368" y="2667000"/>
                </a:lnTo>
                <a:lnTo>
                  <a:pt x="1296517" y="2654300"/>
                </a:lnTo>
                <a:close/>
              </a:path>
              <a:path w="1955800" h="4076700">
                <a:moveTo>
                  <a:pt x="1269987" y="2641600"/>
                </a:moveTo>
                <a:lnTo>
                  <a:pt x="1219720" y="2641600"/>
                </a:lnTo>
                <a:lnTo>
                  <a:pt x="1222527" y="2654300"/>
                </a:lnTo>
                <a:lnTo>
                  <a:pt x="1274305" y="2654300"/>
                </a:lnTo>
                <a:lnTo>
                  <a:pt x="1269987" y="2641600"/>
                </a:lnTo>
                <a:close/>
              </a:path>
              <a:path w="1955800" h="4076700">
                <a:moveTo>
                  <a:pt x="1285366" y="2641600"/>
                </a:moveTo>
                <a:lnTo>
                  <a:pt x="1273467" y="2641600"/>
                </a:lnTo>
                <a:lnTo>
                  <a:pt x="1278064" y="2654300"/>
                </a:lnTo>
                <a:lnTo>
                  <a:pt x="1283893" y="2654300"/>
                </a:lnTo>
                <a:lnTo>
                  <a:pt x="1285366" y="2641600"/>
                </a:lnTo>
                <a:close/>
              </a:path>
              <a:path w="1955800" h="4076700">
                <a:moveTo>
                  <a:pt x="1231125" y="2628900"/>
                </a:moveTo>
                <a:lnTo>
                  <a:pt x="1216672" y="2628900"/>
                </a:lnTo>
                <a:lnTo>
                  <a:pt x="1219860" y="2641600"/>
                </a:lnTo>
                <a:lnTo>
                  <a:pt x="1230007" y="2641600"/>
                </a:lnTo>
                <a:lnTo>
                  <a:pt x="1231125" y="2628900"/>
                </a:lnTo>
                <a:close/>
              </a:path>
              <a:path w="1955800" h="4076700">
                <a:moveTo>
                  <a:pt x="1264792" y="2628900"/>
                </a:moveTo>
                <a:lnTo>
                  <a:pt x="1231125" y="2628900"/>
                </a:lnTo>
                <a:lnTo>
                  <a:pt x="1233449" y="2641600"/>
                </a:lnTo>
                <a:lnTo>
                  <a:pt x="1267218" y="2641600"/>
                </a:lnTo>
                <a:lnTo>
                  <a:pt x="1264792" y="2628900"/>
                </a:lnTo>
                <a:close/>
              </a:path>
              <a:path w="1955800" h="4076700">
                <a:moveTo>
                  <a:pt x="1262848" y="2616200"/>
                </a:moveTo>
                <a:lnTo>
                  <a:pt x="1209116" y="2616200"/>
                </a:lnTo>
                <a:lnTo>
                  <a:pt x="1212329" y="2628900"/>
                </a:lnTo>
                <a:lnTo>
                  <a:pt x="1268501" y="2628900"/>
                </a:lnTo>
                <a:lnTo>
                  <a:pt x="1268473" y="2627165"/>
                </a:lnTo>
                <a:lnTo>
                  <a:pt x="1262848" y="2616200"/>
                </a:lnTo>
                <a:close/>
              </a:path>
              <a:path w="1955800" h="4076700">
                <a:moveTo>
                  <a:pt x="1270317" y="2616200"/>
                </a:moveTo>
                <a:lnTo>
                  <a:pt x="1268298" y="2616200"/>
                </a:lnTo>
                <a:lnTo>
                  <a:pt x="1268473" y="2627165"/>
                </a:lnTo>
                <a:lnTo>
                  <a:pt x="1269363" y="2628900"/>
                </a:lnTo>
                <a:lnTo>
                  <a:pt x="1272286" y="2628900"/>
                </a:lnTo>
                <a:lnTo>
                  <a:pt x="1270317" y="2616200"/>
                </a:lnTo>
                <a:close/>
              </a:path>
              <a:path w="1955800" h="4076700">
                <a:moveTo>
                  <a:pt x="1276438" y="2603500"/>
                </a:moveTo>
                <a:lnTo>
                  <a:pt x="1270165" y="2616200"/>
                </a:lnTo>
                <a:lnTo>
                  <a:pt x="1277543" y="2616200"/>
                </a:lnTo>
                <a:lnTo>
                  <a:pt x="1280185" y="2628900"/>
                </a:lnTo>
                <a:lnTo>
                  <a:pt x="1276438" y="2603500"/>
                </a:lnTo>
                <a:close/>
              </a:path>
              <a:path w="1955800" h="4076700">
                <a:moveTo>
                  <a:pt x="1198397" y="2603500"/>
                </a:moveTo>
                <a:lnTo>
                  <a:pt x="1199832" y="2616200"/>
                </a:lnTo>
                <a:lnTo>
                  <a:pt x="1200315" y="2616200"/>
                </a:lnTo>
                <a:lnTo>
                  <a:pt x="1198397" y="2603500"/>
                </a:lnTo>
                <a:close/>
              </a:path>
              <a:path w="1955800" h="4076700">
                <a:moveTo>
                  <a:pt x="1261935" y="2603500"/>
                </a:moveTo>
                <a:lnTo>
                  <a:pt x="1206157" y="2603500"/>
                </a:lnTo>
                <a:lnTo>
                  <a:pt x="1202753" y="2616200"/>
                </a:lnTo>
                <a:lnTo>
                  <a:pt x="1258969" y="2616200"/>
                </a:lnTo>
                <a:lnTo>
                  <a:pt x="1261935" y="2603500"/>
                </a:lnTo>
                <a:close/>
              </a:path>
              <a:path w="1955800" h="4076700">
                <a:moveTo>
                  <a:pt x="1261578" y="2590800"/>
                </a:moveTo>
                <a:lnTo>
                  <a:pt x="1259660" y="2590800"/>
                </a:lnTo>
                <a:lnTo>
                  <a:pt x="1259696" y="2603500"/>
                </a:lnTo>
                <a:lnTo>
                  <a:pt x="1262710" y="2603500"/>
                </a:lnTo>
                <a:lnTo>
                  <a:pt x="1268082" y="2616200"/>
                </a:lnTo>
                <a:lnTo>
                  <a:pt x="1265814" y="2603500"/>
                </a:lnTo>
                <a:lnTo>
                  <a:pt x="1261578" y="2590800"/>
                </a:lnTo>
                <a:close/>
              </a:path>
              <a:path w="1955800" h="4076700">
                <a:moveTo>
                  <a:pt x="1200080" y="2602308"/>
                </a:moveTo>
                <a:lnTo>
                  <a:pt x="1199559" y="2603500"/>
                </a:lnTo>
                <a:lnTo>
                  <a:pt x="1200454" y="2603500"/>
                </a:lnTo>
                <a:lnTo>
                  <a:pt x="1200080" y="2602308"/>
                </a:lnTo>
                <a:close/>
              </a:path>
              <a:path w="1955800" h="4076700">
                <a:moveTo>
                  <a:pt x="1239304" y="2590800"/>
                </a:moveTo>
                <a:lnTo>
                  <a:pt x="1210150" y="2590800"/>
                </a:lnTo>
                <a:lnTo>
                  <a:pt x="1207719" y="2603500"/>
                </a:lnTo>
                <a:lnTo>
                  <a:pt x="1252194" y="2603500"/>
                </a:lnTo>
                <a:lnTo>
                  <a:pt x="1239304" y="2590800"/>
                </a:lnTo>
                <a:close/>
              </a:path>
              <a:path w="1955800" h="4076700">
                <a:moveTo>
                  <a:pt x="1253388" y="2590800"/>
                </a:moveTo>
                <a:lnTo>
                  <a:pt x="1250072" y="2590800"/>
                </a:lnTo>
                <a:lnTo>
                  <a:pt x="1253263" y="2603500"/>
                </a:lnTo>
                <a:lnTo>
                  <a:pt x="1253388" y="2590800"/>
                </a:lnTo>
                <a:close/>
              </a:path>
              <a:path w="1955800" h="4076700">
                <a:moveTo>
                  <a:pt x="1205110" y="2590800"/>
                </a:moveTo>
                <a:lnTo>
                  <a:pt x="1196460" y="2590800"/>
                </a:lnTo>
                <a:lnTo>
                  <a:pt x="1200080" y="2602308"/>
                </a:lnTo>
                <a:lnTo>
                  <a:pt x="1205110" y="2590800"/>
                </a:lnTo>
                <a:close/>
              </a:path>
              <a:path w="1955800" h="4076700">
                <a:moveTo>
                  <a:pt x="1257007" y="2578100"/>
                </a:moveTo>
                <a:lnTo>
                  <a:pt x="1188810" y="2578100"/>
                </a:lnTo>
                <a:lnTo>
                  <a:pt x="1191790" y="2590800"/>
                </a:lnTo>
                <a:lnTo>
                  <a:pt x="1257825" y="2590800"/>
                </a:lnTo>
                <a:lnTo>
                  <a:pt x="1257007" y="2578100"/>
                </a:lnTo>
                <a:close/>
              </a:path>
              <a:path w="1955800" h="4076700">
                <a:moveTo>
                  <a:pt x="1267053" y="2578100"/>
                </a:moveTo>
                <a:lnTo>
                  <a:pt x="1264691" y="2578100"/>
                </a:lnTo>
                <a:lnTo>
                  <a:pt x="1264323" y="2590800"/>
                </a:lnTo>
                <a:lnTo>
                  <a:pt x="1268387" y="2590800"/>
                </a:lnTo>
                <a:lnTo>
                  <a:pt x="1267053" y="2578100"/>
                </a:lnTo>
                <a:close/>
              </a:path>
              <a:path w="1955800" h="4076700">
                <a:moveTo>
                  <a:pt x="1233780" y="2565400"/>
                </a:moveTo>
                <a:lnTo>
                  <a:pt x="1194900" y="2565400"/>
                </a:lnTo>
                <a:lnTo>
                  <a:pt x="1199357" y="2578100"/>
                </a:lnTo>
                <a:lnTo>
                  <a:pt x="1237548" y="2578100"/>
                </a:lnTo>
                <a:lnTo>
                  <a:pt x="1233780" y="2565400"/>
                </a:lnTo>
                <a:close/>
              </a:path>
              <a:path w="1955800" h="4076700">
                <a:moveTo>
                  <a:pt x="1240777" y="2552700"/>
                </a:moveTo>
                <a:lnTo>
                  <a:pt x="1237488" y="2552700"/>
                </a:lnTo>
                <a:lnTo>
                  <a:pt x="1242834" y="2565400"/>
                </a:lnTo>
                <a:lnTo>
                  <a:pt x="1246720" y="2578100"/>
                </a:lnTo>
                <a:lnTo>
                  <a:pt x="1249908" y="2565400"/>
                </a:lnTo>
                <a:lnTo>
                  <a:pt x="1245133" y="2565400"/>
                </a:lnTo>
                <a:lnTo>
                  <a:pt x="1240777" y="2552700"/>
                </a:lnTo>
                <a:close/>
              </a:path>
              <a:path w="1955800" h="4076700">
                <a:moveTo>
                  <a:pt x="1230045" y="2552700"/>
                </a:moveTo>
                <a:lnTo>
                  <a:pt x="1175156" y="2552700"/>
                </a:lnTo>
                <a:lnTo>
                  <a:pt x="1187234" y="2565400"/>
                </a:lnTo>
                <a:lnTo>
                  <a:pt x="1230845" y="2565400"/>
                </a:lnTo>
                <a:lnTo>
                  <a:pt x="1230045" y="2552700"/>
                </a:lnTo>
                <a:close/>
              </a:path>
              <a:path w="1955800" h="4076700">
                <a:moveTo>
                  <a:pt x="1233271" y="2552700"/>
                </a:moveTo>
                <a:lnTo>
                  <a:pt x="1233411" y="2565400"/>
                </a:lnTo>
                <a:lnTo>
                  <a:pt x="1235265" y="2565400"/>
                </a:lnTo>
                <a:lnTo>
                  <a:pt x="1233271" y="2552700"/>
                </a:lnTo>
                <a:close/>
              </a:path>
              <a:path w="1955800" h="4076700">
                <a:moveTo>
                  <a:pt x="1245362" y="2540000"/>
                </a:moveTo>
                <a:lnTo>
                  <a:pt x="1172362" y="2540000"/>
                </a:lnTo>
                <a:lnTo>
                  <a:pt x="1175981" y="2552700"/>
                </a:lnTo>
                <a:lnTo>
                  <a:pt x="1243812" y="2552700"/>
                </a:lnTo>
                <a:lnTo>
                  <a:pt x="1245362" y="2540000"/>
                </a:lnTo>
                <a:close/>
              </a:path>
              <a:path w="1955800" h="4076700">
                <a:moveTo>
                  <a:pt x="1181569" y="2527300"/>
                </a:moveTo>
                <a:lnTo>
                  <a:pt x="1179347" y="2527300"/>
                </a:lnTo>
                <a:lnTo>
                  <a:pt x="1179562" y="2540000"/>
                </a:lnTo>
                <a:lnTo>
                  <a:pt x="1182090" y="2540000"/>
                </a:lnTo>
                <a:lnTo>
                  <a:pt x="1181569" y="2527300"/>
                </a:lnTo>
                <a:close/>
              </a:path>
              <a:path w="1955800" h="4076700">
                <a:moveTo>
                  <a:pt x="1197978" y="2527300"/>
                </a:moveTo>
                <a:lnTo>
                  <a:pt x="1181569" y="2527300"/>
                </a:lnTo>
                <a:lnTo>
                  <a:pt x="1182090" y="2540000"/>
                </a:lnTo>
                <a:lnTo>
                  <a:pt x="1193759" y="2540000"/>
                </a:lnTo>
                <a:lnTo>
                  <a:pt x="1197978" y="2527300"/>
                </a:lnTo>
                <a:close/>
              </a:path>
              <a:path w="1955800" h="4076700">
                <a:moveTo>
                  <a:pt x="1225283" y="2527300"/>
                </a:moveTo>
                <a:lnTo>
                  <a:pt x="1197978" y="2527300"/>
                </a:lnTo>
                <a:lnTo>
                  <a:pt x="1193759" y="2540000"/>
                </a:lnTo>
                <a:lnTo>
                  <a:pt x="1229131" y="2540000"/>
                </a:lnTo>
                <a:lnTo>
                  <a:pt x="1225283" y="2527300"/>
                </a:lnTo>
                <a:close/>
              </a:path>
              <a:path w="1955800" h="4076700">
                <a:moveTo>
                  <a:pt x="1235192" y="2530245"/>
                </a:moveTo>
                <a:lnTo>
                  <a:pt x="1230871" y="2540000"/>
                </a:lnTo>
                <a:lnTo>
                  <a:pt x="1240332" y="2540000"/>
                </a:lnTo>
                <a:lnTo>
                  <a:pt x="1235192" y="2530245"/>
                </a:lnTo>
                <a:close/>
              </a:path>
              <a:path w="1955800" h="4076700">
                <a:moveTo>
                  <a:pt x="1236497" y="2527300"/>
                </a:moveTo>
                <a:lnTo>
                  <a:pt x="1233639" y="2527300"/>
                </a:lnTo>
                <a:lnTo>
                  <a:pt x="1235192" y="2530245"/>
                </a:lnTo>
                <a:lnTo>
                  <a:pt x="1236497" y="2527300"/>
                </a:lnTo>
                <a:close/>
              </a:path>
              <a:path w="1955800" h="4076700">
                <a:moveTo>
                  <a:pt x="1213650" y="2501900"/>
                </a:moveTo>
                <a:lnTo>
                  <a:pt x="1169149" y="2501900"/>
                </a:lnTo>
                <a:lnTo>
                  <a:pt x="1159014" y="2514600"/>
                </a:lnTo>
                <a:lnTo>
                  <a:pt x="1163701" y="2527300"/>
                </a:lnTo>
                <a:lnTo>
                  <a:pt x="1178521" y="2527300"/>
                </a:lnTo>
                <a:lnTo>
                  <a:pt x="1177010" y="2514600"/>
                </a:lnTo>
                <a:lnTo>
                  <a:pt x="1212068" y="2514600"/>
                </a:lnTo>
                <a:lnTo>
                  <a:pt x="1213650" y="2501900"/>
                </a:lnTo>
                <a:close/>
              </a:path>
              <a:path w="1955800" h="4076700">
                <a:moveTo>
                  <a:pt x="1210437" y="2514600"/>
                </a:moveTo>
                <a:lnTo>
                  <a:pt x="1181557" y="2514600"/>
                </a:lnTo>
                <a:lnTo>
                  <a:pt x="1180464" y="2527300"/>
                </a:lnTo>
                <a:lnTo>
                  <a:pt x="1213130" y="2527300"/>
                </a:lnTo>
                <a:lnTo>
                  <a:pt x="1213061" y="2525181"/>
                </a:lnTo>
                <a:lnTo>
                  <a:pt x="1210437" y="2514600"/>
                </a:lnTo>
                <a:close/>
              </a:path>
              <a:path w="1955800" h="4076700">
                <a:moveTo>
                  <a:pt x="1216025" y="2514600"/>
                </a:moveTo>
                <a:lnTo>
                  <a:pt x="1212715" y="2514600"/>
                </a:lnTo>
                <a:lnTo>
                  <a:pt x="1213061" y="2525181"/>
                </a:lnTo>
                <a:lnTo>
                  <a:pt x="1213586" y="2527300"/>
                </a:lnTo>
                <a:lnTo>
                  <a:pt x="1218796" y="2527300"/>
                </a:lnTo>
                <a:lnTo>
                  <a:pt x="1216025" y="2514600"/>
                </a:lnTo>
                <a:close/>
              </a:path>
              <a:path w="1955800" h="4076700">
                <a:moveTo>
                  <a:pt x="1222552" y="2514600"/>
                </a:moveTo>
                <a:lnTo>
                  <a:pt x="1219695" y="2514600"/>
                </a:lnTo>
                <a:lnTo>
                  <a:pt x="1221130" y="2527300"/>
                </a:lnTo>
                <a:lnTo>
                  <a:pt x="1224457" y="2527300"/>
                </a:lnTo>
                <a:lnTo>
                  <a:pt x="1222552" y="2514600"/>
                </a:lnTo>
                <a:close/>
              </a:path>
              <a:path w="1955800" h="4076700">
                <a:moveTo>
                  <a:pt x="1212715" y="2514600"/>
                </a:moveTo>
                <a:lnTo>
                  <a:pt x="1210437" y="2514600"/>
                </a:lnTo>
                <a:lnTo>
                  <a:pt x="1213061" y="2525181"/>
                </a:lnTo>
                <a:lnTo>
                  <a:pt x="1212715" y="2514600"/>
                </a:lnTo>
                <a:close/>
              </a:path>
              <a:path w="1955800" h="4076700">
                <a:moveTo>
                  <a:pt x="1147165" y="2476500"/>
                </a:moveTo>
                <a:lnTo>
                  <a:pt x="1145235" y="2476500"/>
                </a:lnTo>
                <a:lnTo>
                  <a:pt x="1146378" y="2489200"/>
                </a:lnTo>
                <a:lnTo>
                  <a:pt x="1151851" y="2501900"/>
                </a:lnTo>
                <a:lnTo>
                  <a:pt x="1211745" y="2501900"/>
                </a:lnTo>
                <a:lnTo>
                  <a:pt x="1206309" y="2489200"/>
                </a:lnTo>
                <a:lnTo>
                  <a:pt x="1155839" y="2489200"/>
                </a:lnTo>
                <a:lnTo>
                  <a:pt x="1147165" y="2476500"/>
                </a:lnTo>
                <a:close/>
              </a:path>
              <a:path w="1955800" h="4076700">
                <a:moveTo>
                  <a:pt x="1217485" y="2489200"/>
                </a:moveTo>
                <a:lnTo>
                  <a:pt x="1213269" y="2489200"/>
                </a:lnTo>
                <a:lnTo>
                  <a:pt x="1216177" y="2501900"/>
                </a:lnTo>
                <a:lnTo>
                  <a:pt x="1217028" y="2501900"/>
                </a:lnTo>
                <a:lnTo>
                  <a:pt x="1217485" y="2489200"/>
                </a:lnTo>
                <a:close/>
              </a:path>
              <a:path w="1955800" h="4076700">
                <a:moveTo>
                  <a:pt x="1200023" y="2476500"/>
                </a:moveTo>
                <a:lnTo>
                  <a:pt x="1153363" y="2476500"/>
                </a:lnTo>
                <a:lnTo>
                  <a:pt x="1155839" y="2489200"/>
                </a:lnTo>
                <a:lnTo>
                  <a:pt x="1202892" y="2489200"/>
                </a:lnTo>
                <a:lnTo>
                  <a:pt x="1200023" y="2476500"/>
                </a:lnTo>
                <a:close/>
              </a:path>
              <a:path w="1955800" h="4076700">
                <a:moveTo>
                  <a:pt x="1143234" y="2451100"/>
                </a:moveTo>
                <a:lnTo>
                  <a:pt x="1131507" y="2451100"/>
                </a:lnTo>
                <a:lnTo>
                  <a:pt x="1133416" y="2463800"/>
                </a:lnTo>
                <a:lnTo>
                  <a:pt x="1136931" y="2476500"/>
                </a:lnTo>
                <a:lnTo>
                  <a:pt x="1141196" y="2476500"/>
                </a:lnTo>
                <a:lnTo>
                  <a:pt x="1144600" y="2463800"/>
                </a:lnTo>
                <a:lnTo>
                  <a:pt x="1139540" y="2463800"/>
                </a:lnTo>
                <a:lnTo>
                  <a:pt x="1143234" y="2451100"/>
                </a:lnTo>
                <a:close/>
              </a:path>
              <a:path w="1955800" h="4076700">
                <a:moveTo>
                  <a:pt x="1204480" y="2463800"/>
                </a:moveTo>
                <a:lnTo>
                  <a:pt x="1144600" y="2463800"/>
                </a:lnTo>
                <a:lnTo>
                  <a:pt x="1151877" y="2476500"/>
                </a:lnTo>
                <a:lnTo>
                  <a:pt x="1192022" y="2476500"/>
                </a:lnTo>
                <a:lnTo>
                  <a:pt x="1204480" y="2463800"/>
                </a:lnTo>
                <a:close/>
              </a:path>
              <a:path w="1955800" h="4076700">
                <a:moveTo>
                  <a:pt x="1124267" y="2451100"/>
                </a:moveTo>
                <a:lnTo>
                  <a:pt x="1121740" y="2451100"/>
                </a:lnTo>
                <a:lnTo>
                  <a:pt x="1122324" y="2463800"/>
                </a:lnTo>
                <a:lnTo>
                  <a:pt x="1124267" y="2451100"/>
                </a:lnTo>
                <a:close/>
              </a:path>
              <a:path w="1955800" h="4076700">
                <a:moveTo>
                  <a:pt x="1178775" y="2438400"/>
                </a:moveTo>
                <a:lnTo>
                  <a:pt x="1125410" y="2438400"/>
                </a:lnTo>
                <a:lnTo>
                  <a:pt x="1120851" y="2451100"/>
                </a:lnTo>
                <a:lnTo>
                  <a:pt x="1147762" y="2451100"/>
                </a:lnTo>
                <a:lnTo>
                  <a:pt x="1147241" y="2463800"/>
                </a:lnTo>
                <a:lnTo>
                  <a:pt x="1183426" y="2463800"/>
                </a:lnTo>
                <a:lnTo>
                  <a:pt x="1180023" y="2451100"/>
                </a:lnTo>
                <a:lnTo>
                  <a:pt x="1178775" y="2438400"/>
                </a:lnTo>
                <a:close/>
              </a:path>
              <a:path w="1955800" h="4076700">
                <a:moveTo>
                  <a:pt x="1191653" y="2451100"/>
                </a:moveTo>
                <a:lnTo>
                  <a:pt x="1190510" y="2451100"/>
                </a:lnTo>
                <a:lnTo>
                  <a:pt x="1192403" y="2463800"/>
                </a:lnTo>
                <a:lnTo>
                  <a:pt x="1191653" y="2451100"/>
                </a:lnTo>
                <a:close/>
              </a:path>
              <a:path w="1955800" h="4076700">
                <a:moveTo>
                  <a:pt x="1190929" y="2438400"/>
                </a:moveTo>
                <a:lnTo>
                  <a:pt x="1188707" y="2438400"/>
                </a:lnTo>
                <a:lnTo>
                  <a:pt x="1192911" y="2451100"/>
                </a:lnTo>
                <a:lnTo>
                  <a:pt x="1197686" y="2451100"/>
                </a:lnTo>
                <a:lnTo>
                  <a:pt x="1190929" y="2438400"/>
                </a:lnTo>
                <a:close/>
              </a:path>
              <a:path w="1955800" h="4076700">
                <a:moveTo>
                  <a:pt x="1162634" y="2425700"/>
                </a:moveTo>
                <a:lnTo>
                  <a:pt x="1120800" y="2425700"/>
                </a:lnTo>
                <a:lnTo>
                  <a:pt x="1121486" y="2438400"/>
                </a:lnTo>
                <a:lnTo>
                  <a:pt x="1170152" y="2438400"/>
                </a:lnTo>
                <a:lnTo>
                  <a:pt x="1162634" y="2425700"/>
                </a:lnTo>
                <a:close/>
              </a:path>
              <a:path w="1955800" h="4076700">
                <a:moveTo>
                  <a:pt x="1179601" y="2425700"/>
                </a:moveTo>
                <a:lnTo>
                  <a:pt x="1176896" y="2425700"/>
                </a:lnTo>
                <a:lnTo>
                  <a:pt x="1177696" y="2438400"/>
                </a:lnTo>
                <a:lnTo>
                  <a:pt x="1182077" y="2438400"/>
                </a:lnTo>
                <a:lnTo>
                  <a:pt x="1182328" y="2431026"/>
                </a:lnTo>
                <a:lnTo>
                  <a:pt x="1179601" y="2425700"/>
                </a:lnTo>
                <a:close/>
              </a:path>
              <a:path w="1955800" h="4076700">
                <a:moveTo>
                  <a:pt x="1185077" y="2436394"/>
                </a:moveTo>
                <a:lnTo>
                  <a:pt x="1185265" y="2438400"/>
                </a:lnTo>
                <a:lnTo>
                  <a:pt x="1186103" y="2438400"/>
                </a:lnTo>
                <a:lnTo>
                  <a:pt x="1185077" y="2436394"/>
                </a:lnTo>
                <a:close/>
              </a:path>
              <a:path w="1955800" h="4076700">
                <a:moveTo>
                  <a:pt x="1184071" y="2425700"/>
                </a:moveTo>
                <a:lnTo>
                  <a:pt x="1182509" y="2425700"/>
                </a:lnTo>
                <a:lnTo>
                  <a:pt x="1182328" y="2431026"/>
                </a:lnTo>
                <a:lnTo>
                  <a:pt x="1185077" y="2436394"/>
                </a:lnTo>
                <a:lnTo>
                  <a:pt x="1184071" y="2425700"/>
                </a:lnTo>
                <a:close/>
              </a:path>
              <a:path w="1955800" h="4076700">
                <a:moveTo>
                  <a:pt x="1123734" y="2413000"/>
                </a:moveTo>
                <a:lnTo>
                  <a:pt x="1120470" y="2413000"/>
                </a:lnTo>
                <a:lnTo>
                  <a:pt x="1121829" y="2425700"/>
                </a:lnTo>
                <a:lnTo>
                  <a:pt x="1122222" y="2425700"/>
                </a:lnTo>
                <a:lnTo>
                  <a:pt x="1123734" y="2413000"/>
                </a:lnTo>
                <a:close/>
              </a:path>
              <a:path w="1955800" h="4076700">
                <a:moveTo>
                  <a:pt x="1144308" y="2413000"/>
                </a:moveTo>
                <a:lnTo>
                  <a:pt x="1130160" y="2413000"/>
                </a:lnTo>
                <a:lnTo>
                  <a:pt x="1132178" y="2425700"/>
                </a:lnTo>
                <a:lnTo>
                  <a:pt x="1145616" y="2425700"/>
                </a:lnTo>
                <a:lnTo>
                  <a:pt x="1144308" y="2413000"/>
                </a:lnTo>
                <a:close/>
              </a:path>
              <a:path w="1955800" h="4076700">
                <a:moveTo>
                  <a:pt x="1166075" y="2413000"/>
                </a:moveTo>
                <a:lnTo>
                  <a:pt x="1151610" y="2413000"/>
                </a:lnTo>
                <a:lnTo>
                  <a:pt x="1154239" y="2425700"/>
                </a:lnTo>
                <a:lnTo>
                  <a:pt x="1164907" y="2425700"/>
                </a:lnTo>
                <a:lnTo>
                  <a:pt x="1166075" y="2413000"/>
                </a:lnTo>
                <a:close/>
              </a:path>
              <a:path w="1955800" h="4076700">
                <a:moveTo>
                  <a:pt x="1184186" y="2413000"/>
                </a:moveTo>
                <a:lnTo>
                  <a:pt x="1178839" y="2413000"/>
                </a:lnTo>
                <a:lnTo>
                  <a:pt x="1177582" y="2425700"/>
                </a:lnTo>
                <a:lnTo>
                  <a:pt x="1186484" y="2425700"/>
                </a:lnTo>
                <a:lnTo>
                  <a:pt x="1184186" y="2413000"/>
                </a:lnTo>
                <a:close/>
              </a:path>
              <a:path w="1955800" h="4076700">
                <a:moveTo>
                  <a:pt x="1145933" y="2387600"/>
                </a:moveTo>
                <a:lnTo>
                  <a:pt x="1099375" y="2387600"/>
                </a:lnTo>
                <a:lnTo>
                  <a:pt x="1104188" y="2400300"/>
                </a:lnTo>
                <a:lnTo>
                  <a:pt x="1109827" y="2413000"/>
                </a:lnTo>
                <a:lnTo>
                  <a:pt x="1175016" y="2413000"/>
                </a:lnTo>
                <a:lnTo>
                  <a:pt x="1171117" y="2400300"/>
                </a:lnTo>
                <a:lnTo>
                  <a:pt x="1146848" y="2400300"/>
                </a:lnTo>
                <a:lnTo>
                  <a:pt x="1145933" y="2387600"/>
                </a:lnTo>
                <a:close/>
              </a:path>
              <a:path w="1955800" h="4076700">
                <a:moveTo>
                  <a:pt x="1159141" y="2374900"/>
                </a:moveTo>
                <a:lnTo>
                  <a:pt x="1153528" y="2374900"/>
                </a:lnTo>
                <a:lnTo>
                  <a:pt x="1157973" y="2387600"/>
                </a:lnTo>
                <a:lnTo>
                  <a:pt x="1145933" y="2387600"/>
                </a:lnTo>
                <a:lnTo>
                  <a:pt x="1148638" y="2400300"/>
                </a:lnTo>
                <a:lnTo>
                  <a:pt x="1166812" y="2400300"/>
                </a:lnTo>
                <a:lnTo>
                  <a:pt x="1161808" y="2387600"/>
                </a:lnTo>
                <a:lnTo>
                  <a:pt x="1159141" y="2374900"/>
                </a:lnTo>
                <a:close/>
              </a:path>
              <a:path w="1955800" h="4076700">
                <a:moveTo>
                  <a:pt x="1172641" y="2387600"/>
                </a:moveTo>
                <a:lnTo>
                  <a:pt x="1169060" y="2387600"/>
                </a:lnTo>
                <a:lnTo>
                  <a:pt x="1166812" y="2400300"/>
                </a:lnTo>
                <a:lnTo>
                  <a:pt x="1177226" y="2400300"/>
                </a:lnTo>
                <a:lnTo>
                  <a:pt x="1172641" y="2387600"/>
                </a:lnTo>
                <a:close/>
              </a:path>
              <a:path w="1955800" h="4076700">
                <a:moveTo>
                  <a:pt x="1106004" y="2374900"/>
                </a:moveTo>
                <a:lnTo>
                  <a:pt x="1105039" y="2374900"/>
                </a:lnTo>
                <a:lnTo>
                  <a:pt x="1103579" y="2387600"/>
                </a:lnTo>
                <a:lnTo>
                  <a:pt x="1107300" y="2387600"/>
                </a:lnTo>
                <a:lnTo>
                  <a:pt x="1106975" y="2377439"/>
                </a:lnTo>
                <a:lnTo>
                  <a:pt x="1106004" y="2374900"/>
                </a:lnTo>
                <a:close/>
              </a:path>
              <a:path w="1955800" h="4076700">
                <a:moveTo>
                  <a:pt x="1147873" y="2374900"/>
                </a:moveTo>
                <a:lnTo>
                  <a:pt x="1106893" y="2374900"/>
                </a:lnTo>
                <a:lnTo>
                  <a:pt x="1106975" y="2377439"/>
                </a:lnTo>
                <a:lnTo>
                  <a:pt x="1110856" y="2387600"/>
                </a:lnTo>
                <a:lnTo>
                  <a:pt x="1149680" y="2387600"/>
                </a:lnTo>
                <a:lnTo>
                  <a:pt x="1147873" y="2374900"/>
                </a:lnTo>
                <a:close/>
              </a:path>
              <a:path w="1955800" h="4076700">
                <a:moveTo>
                  <a:pt x="1106893" y="2374900"/>
                </a:moveTo>
                <a:lnTo>
                  <a:pt x="1106004" y="2374900"/>
                </a:lnTo>
                <a:lnTo>
                  <a:pt x="1106975" y="2377439"/>
                </a:lnTo>
                <a:lnTo>
                  <a:pt x="1106893" y="2374900"/>
                </a:lnTo>
                <a:close/>
              </a:path>
              <a:path w="1955800" h="4076700">
                <a:moveTo>
                  <a:pt x="1144576" y="2362200"/>
                </a:moveTo>
                <a:lnTo>
                  <a:pt x="1092962" y="2362200"/>
                </a:lnTo>
                <a:lnTo>
                  <a:pt x="1099616" y="2374900"/>
                </a:lnTo>
                <a:lnTo>
                  <a:pt x="1146048" y="2374900"/>
                </a:lnTo>
                <a:lnTo>
                  <a:pt x="1144576" y="2362200"/>
                </a:lnTo>
                <a:close/>
              </a:path>
              <a:path w="1955800" h="4076700">
                <a:moveTo>
                  <a:pt x="1121276" y="2349500"/>
                </a:moveTo>
                <a:lnTo>
                  <a:pt x="1081798" y="2349500"/>
                </a:lnTo>
                <a:lnTo>
                  <a:pt x="1091882" y="2362200"/>
                </a:lnTo>
                <a:lnTo>
                  <a:pt x="1123655" y="2362200"/>
                </a:lnTo>
                <a:lnTo>
                  <a:pt x="1121276" y="2349500"/>
                </a:lnTo>
                <a:close/>
              </a:path>
              <a:path w="1955800" h="4076700">
                <a:moveTo>
                  <a:pt x="1137241" y="2349500"/>
                </a:moveTo>
                <a:lnTo>
                  <a:pt x="1130723" y="2349500"/>
                </a:lnTo>
                <a:lnTo>
                  <a:pt x="1129577" y="2362200"/>
                </a:lnTo>
                <a:lnTo>
                  <a:pt x="1144730" y="2362200"/>
                </a:lnTo>
                <a:lnTo>
                  <a:pt x="1137241" y="2349500"/>
                </a:lnTo>
                <a:close/>
              </a:path>
              <a:path w="1955800" h="4076700">
                <a:moveTo>
                  <a:pt x="1145870" y="2349500"/>
                </a:moveTo>
                <a:lnTo>
                  <a:pt x="1142098" y="2349500"/>
                </a:lnTo>
                <a:lnTo>
                  <a:pt x="1145032" y="2362200"/>
                </a:lnTo>
                <a:lnTo>
                  <a:pt x="1145870" y="2349500"/>
                </a:lnTo>
                <a:close/>
              </a:path>
              <a:path w="1955800" h="4076700">
                <a:moveTo>
                  <a:pt x="1156271" y="2349500"/>
                </a:moveTo>
                <a:lnTo>
                  <a:pt x="1154112" y="2349500"/>
                </a:lnTo>
                <a:lnTo>
                  <a:pt x="1154709" y="2362200"/>
                </a:lnTo>
                <a:lnTo>
                  <a:pt x="1155738" y="2362200"/>
                </a:lnTo>
                <a:lnTo>
                  <a:pt x="1156271" y="2349500"/>
                </a:lnTo>
                <a:close/>
              </a:path>
              <a:path w="1955800" h="4076700">
                <a:moveTo>
                  <a:pt x="1123353" y="2324100"/>
                </a:moveTo>
                <a:lnTo>
                  <a:pt x="1121562" y="2324100"/>
                </a:lnTo>
                <a:lnTo>
                  <a:pt x="1117676" y="2336800"/>
                </a:lnTo>
                <a:lnTo>
                  <a:pt x="1082743" y="2336800"/>
                </a:lnTo>
                <a:lnTo>
                  <a:pt x="1081859" y="2349500"/>
                </a:lnTo>
                <a:lnTo>
                  <a:pt x="1129995" y="2349500"/>
                </a:lnTo>
                <a:lnTo>
                  <a:pt x="1126083" y="2336800"/>
                </a:lnTo>
                <a:lnTo>
                  <a:pt x="1126209" y="2334054"/>
                </a:lnTo>
                <a:lnTo>
                  <a:pt x="1123353" y="2324100"/>
                </a:lnTo>
                <a:close/>
              </a:path>
              <a:path w="1955800" h="4076700">
                <a:moveTo>
                  <a:pt x="1138212" y="2336800"/>
                </a:moveTo>
                <a:lnTo>
                  <a:pt x="1133271" y="2336800"/>
                </a:lnTo>
                <a:lnTo>
                  <a:pt x="1134364" y="2349500"/>
                </a:lnTo>
                <a:lnTo>
                  <a:pt x="1144015" y="2349500"/>
                </a:lnTo>
                <a:lnTo>
                  <a:pt x="1138212" y="2336800"/>
                </a:lnTo>
                <a:close/>
              </a:path>
              <a:path w="1955800" h="4076700">
                <a:moveTo>
                  <a:pt x="1118298" y="2324100"/>
                </a:moveTo>
                <a:lnTo>
                  <a:pt x="1077887" y="2324100"/>
                </a:lnTo>
                <a:lnTo>
                  <a:pt x="1074331" y="2336800"/>
                </a:lnTo>
                <a:lnTo>
                  <a:pt x="1117676" y="2336800"/>
                </a:lnTo>
                <a:lnTo>
                  <a:pt x="1118298" y="2324100"/>
                </a:lnTo>
                <a:close/>
              </a:path>
              <a:path w="1955800" h="4076700">
                <a:moveTo>
                  <a:pt x="1131062" y="2324100"/>
                </a:moveTo>
                <a:lnTo>
                  <a:pt x="1126667" y="2324100"/>
                </a:lnTo>
                <a:lnTo>
                  <a:pt x="1126209" y="2334054"/>
                </a:lnTo>
                <a:lnTo>
                  <a:pt x="1126998" y="2336800"/>
                </a:lnTo>
                <a:lnTo>
                  <a:pt x="1128826" y="2336800"/>
                </a:lnTo>
                <a:lnTo>
                  <a:pt x="1131062" y="2324100"/>
                </a:lnTo>
                <a:close/>
              </a:path>
              <a:path w="1955800" h="4076700">
                <a:moveTo>
                  <a:pt x="1143152" y="2324100"/>
                </a:moveTo>
                <a:lnTo>
                  <a:pt x="1140206" y="2336800"/>
                </a:lnTo>
                <a:lnTo>
                  <a:pt x="1145654" y="2336800"/>
                </a:lnTo>
                <a:lnTo>
                  <a:pt x="1143152" y="2324100"/>
                </a:lnTo>
                <a:close/>
              </a:path>
              <a:path w="1955800" h="4076700">
                <a:moveTo>
                  <a:pt x="1126667" y="2324100"/>
                </a:moveTo>
                <a:lnTo>
                  <a:pt x="1123353" y="2324100"/>
                </a:lnTo>
                <a:lnTo>
                  <a:pt x="1126209" y="2334054"/>
                </a:lnTo>
                <a:lnTo>
                  <a:pt x="1126667" y="2324100"/>
                </a:lnTo>
                <a:close/>
              </a:path>
              <a:path w="1955800" h="4076700">
                <a:moveTo>
                  <a:pt x="1060361" y="2311400"/>
                </a:moveTo>
                <a:lnTo>
                  <a:pt x="1057503" y="2311400"/>
                </a:lnTo>
                <a:lnTo>
                  <a:pt x="1058926" y="2324100"/>
                </a:lnTo>
                <a:lnTo>
                  <a:pt x="1062278" y="2324100"/>
                </a:lnTo>
                <a:lnTo>
                  <a:pt x="1060361" y="2311400"/>
                </a:lnTo>
                <a:close/>
              </a:path>
              <a:path w="1955800" h="4076700">
                <a:moveTo>
                  <a:pt x="1119339" y="2311400"/>
                </a:moveTo>
                <a:lnTo>
                  <a:pt x="1071206" y="2311400"/>
                </a:lnTo>
                <a:lnTo>
                  <a:pt x="1065987" y="2324100"/>
                </a:lnTo>
                <a:lnTo>
                  <a:pt x="1120609" y="2324100"/>
                </a:lnTo>
                <a:lnTo>
                  <a:pt x="1119339" y="2311400"/>
                </a:lnTo>
                <a:close/>
              </a:path>
              <a:path w="1955800" h="4076700">
                <a:moveTo>
                  <a:pt x="1126832" y="2311400"/>
                </a:moveTo>
                <a:lnTo>
                  <a:pt x="1122718" y="2311400"/>
                </a:lnTo>
                <a:lnTo>
                  <a:pt x="1120609" y="2324100"/>
                </a:lnTo>
                <a:lnTo>
                  <a:pt x="1125029" y="2324100"/>
                </a:lnTo>
                <a:lnTo>
                  <a:pt x="1126832" y="2311400"/>
                </a:lnTo>
                <a:close/>
              </a:path>
              <a:path w="1955800" h="4076700">
                <a:moveTo>
                  <a:pt x="1132332" y="2311400"/>
                </a:moveTo>
                <a:lnTo>
                  <a:pt x="1126832" y="2311400"/>
                </a:lnTo>
                <a:lnTo>
                  <a:pt x="1130198" y="2324100"/>
                </a:lnTo>
                <a:lnTo>
                  <a:pt x="1132332" y="2311400"/>
                </a:lnTo>
                <a:close/>
              </a:path>
              <a:path w="1955800" h="4076700">
                <a:moveTo>
                  <a:pt x="1055700" y="2273300"/>
                </a:moveTo>
                <a:lnTo>
                  <a:pt x="1047292" y="2273300"/>
                </a:lnTo>
                <a:lnTo>
                  <a:pt x="1048491" y="2286000"/>
                </a:lnTo>
                <a:lnTo>
                  <a:pt x="1054330" y="2298700"/>
                </a:lnTo>
                <a:lnTo>
                  <a:pt x="1060914" y="2311400"/>
                </a:lnTo>
                <a:lnTo>
                  <a:pt x="1084732" y="2311400"/>
                </a:lnTo>
                <a:lnTo>
                  <a:pt x="1081087" y="2298700"/>
                </a:lnTo>
                <a:lnTo>
                  <a:pt x="1103617" y="2298700"/>
                </a:lnTo>
                <a:lnTo>
                  <a:pt x="1097737" y="2286000"/>
                </a:lnTo>
                <a:lnTo>
                  <a:pt x="1062101" y="2286000"/>
                </a:lnTo>
                <a:lnTo>
                  <a:pt x="1055700" y="2273300"/>
                </a:lnTo>
                <a:close/>
              </a:path>
              <a:path w="1955800" h="4076700">
                <a:moveTo>
                  <a:pt x="1126020" y="2298700"/>
                </a:moveTo>
                <a:lnTo>
                  <a:pt x="1085354" y="2298700"/>
                </a:lnTo>
                <a:lnTo>
                  <a:pt x="1084732" y="2311400"/>
                </a:lnTo>
                <a:lnTo>
                  <a:pt x="1136053" y="2311400"/>
                </a:lnTo>
                <a:lnTo>
                  <a:pt x="1126020" y="2298700"/>
                </a:lnTo>
                <a:close/>
              </a:path>
              <a:path w="1955800" h="4076700">
                <a:moveTo>
                  <a:pt x="1110932" y="2286000"/>
                </a:moveTo>
                <a:lnTo>
                  <a:pt x="1107690" y="2286000"/>
                </a:lnTo>
                <a:lnTo>
                  <a:pt x="1107313" y="2298700"/>
                </a:lnTo>
                <a:lnTo>
                  <a:pt x="1112507" y="2298700"/>
                </a:lnTo>
                <a:lnTo>
                  <a:pt x="1111340" y="2286914"/>
                </a:lnTo>
                <a:lnTo>
                  <a:pt x="1110932" y="2286000"/>
                </a:lnTo>
                <a:close/>
              </a:path>
              <a:path w="1955800" h="4076700">
                <a:moveTo>
                  <a:pt x="1119492" y="2286000"/>
                </a:moveTo>
                <a:lnTo>
                  <a:pt x="1111250" y="2286000"/>
                </a:lnTo>
                <a:lnTo>
                  <a:pt x="1111340" y="2286914"/>
                </a:lnTo>
                <a:lnTo>
                  <a:pt x="1116596" y="2298700"/>
                </a:lnTo>
                <a:lnTo>
                  <a:pt x="1117218" y="2298700"/>
                </a:lnTo>
                <a:lnTo>
                  <a:pt x="1119492" y="2286000"/>
                </a:lnTo>
                <a:close/>
              </a:path>
              <a:path w="1955800" h="4076700">
                <a:moveTo>
                  <a:pt x="1123314" y="2286000"/>
                </a:moveTo>
                <a:lnTo>
                  <a:pt x="1120482" y="2286000"/>
                </a:lnTo>
                <a:lnTo>
                  <a:pt x="1121943" y="2298700"/>
                </a:lnTo>
                <a:lnTo>
                  <a:pt x="1125232" y="2298700"/>
                </a:lnTo>
                <a:lnTo>
                  <a:pt x="1123314" y="2286000"/>
                </a:lnTo>
                <a:close/>
              </a:path>
              <a:path w="1955800" h="4076700">
                <a:moveTo>
                  <a:pt x="1111250" y="2286000"/>
                </a:moveTo>
                <a:lnTo>
                  <a:pt x="1110932" y="2286000"/>
                </a:lnTo>
                <a:lnTo>
                  <a:pt x="1111340" y="2286914"/>
                </a:lnTo>
                <a:lnTo>
                  <a:pt x="1111250" y="2286000"/>
                </a:lnTo>
                <a:close/>
              </a:path>
              <a:path w="1955800" h="4076700">
                <a:moveTo>
                  <a:pt x="1085846" y="2273300"/>
                </a:moveTo>
                <a:lnTo>
                  <a:pt x="1060564" y="2273300"/>
                </a:lnTo>
                <a:lnTo>
                  <a:pt x="1062342" y="2286000"/>
                </a:lnTo>
                <a:lnTo>
                  <a:pt x="1088573" y="2286000"/>
                </a:lnTo>
                <a:lnTo>
                  <a:pt x="1085846" y="2273300"/>
                </a:lnTo>
                <a:close/>
              </a:path>
              <a:path w="1955800" h="4076700">
                <a:moveTo>
                  <a:pt x="1102791" y="2273300"/>
                </a:moveTo>
                <a:lnTo>
                  <a:pt x="1098029" y="2273300"/>
                </a:lnTo>
                <a:lnTo>
                  <a:pt x="1100543" y="2286000"/>
                </a:lnTo>
                <a:lnTo>
                  <a:pt x="1105306" y="2286000"/>
                </a:lnTo>
                <a:lnTo>
                  <a:pt x="1102791" y="2273300"/>
                </a:lnTo>
                <a:close/>
              </a:path>
              <a:path w="1955800" h="4076700">
                <a:moveTo>
                  <a:pt x="1113777" y="2273300"/>
                </a:moveTo>
                <a:lnTo>
                  <a:pt x="1107659" y="2273300"/>
                </a:lnTo>
                <a:lnTo>
                  <a:pt x="1107293" y="2286000"/>
                </a:lnTo>
                <a:lnTo>
                  <a:pt x="1111770" y="2286000"/>
                </a:lnTo>
                <a:lnTo>
                  <a:pt x="1113777" y="2273300"/>
                </a:lnTo>
                <a:close/>
              </a:path>
              <a:path w="1955800" h="4076700">
                <a:moveTo>
                  <a:pt x="1043914" y="2260600"/>
                </a:moveTo>
                <a:lnTo>
                  <a:pt x="1043458" y="2272304"/>
                </a:lnTo>
                <a:lnTo>
                  <a:pt x="1044003" y="2273300"/>
                </a:lnTo>
                <a:lnTo>
                  <a:pt x="1043914" y="2260600"/>
                </a:lnTo>
                <a:close/>
              </a:path>
              <a:path w="1955800" h="4076700">
                <a:moveTo>
                  <a:pt x="1089317" y="2260600"/>
                </a:moveTo>
                <a:lnTo>
                  <a:pt x="1048753" y="2260600"/>
                </a:lnTo>
                <a:lnTo>
                  <a:pt x="1056665" y="2273300"/>
                </a:lnTo>
                <a:lnTo>
                  <a:pt x="1096365" y="2273300"/>
                </a:lnTo>
                <a:lnTo>
                  <a:pt x="1096319" y="2270392"/>
                </a:lnTo>
                <a:lnTo>
                  <a:pt x="1089317" y="2260600"/>
                </a:lnTo>
                <a:close/>
              </a:path>
              <a:path w="1955800" h="4076700">
                <a:moveTo>
                  <a:pt x="1097866" y="2272557"/>
                </a:moveTo>
                <a:lnTo>
                  <a:pt x="1097838" y="2273300"/>
                </a:lnTo>
                <a:lnTo>
                  <a:pt x="1098397" y="2273300"/>
                </a:lnTo>
                <a:lnTo>
                  <a:pt x="1097866" y="2272557"/>
                </a:lnTo>
                <a:close/>
              </a:path>
              <a:path w="1955800" h="4076700">
                <a:moveTo>
                  <a:pt x="1098321" y="2260600"/>
                </a:moveTo>
                <a:lnTo>
                  <a:pt x="1096162" y="2260600"/>
                </a:lnTo>
                <a:lnTo>
                  <a:pt x="1096319" y="2270392"/>
                </a:lnTo>
                <a:lnTo>
                  <a:pt x="1097866" y="2272557"/>
                </a:lnTo>
                <a:lnTo>
                  <a:pt x="1098321" y="2260600"/>
                </a:lnTo>
                <a:close/>
              </a:path>
              <a:path w="1955800" h="4076700">
                <a:moveTo>
                  <a:pt x="1060450" y="2247900"/>
                </a:moveTo>
                <a:lnTo>
                  <a:pt x="1032967" y="2247900"/>
                </a:lnTo>
                <a:lnTo>
                  <a:pt x="1037043" y="2260600"/>
                </a:lnTo>
                <a:lnTo>
                  <a:pt x="1043348" y="2272105"/>
                </a:lnTo>
                <a:lnTo>
                  <a:pt x="1042670" y="2260600"/>
                </a:lnTo>
                <a:lnTo>
                  <a:pt x="1060691" y="2260600"/>
                </a:lnTo>
                <a:lnTo>
                  <a:pt x="1060450" y="2247900"/>
                </a:lnTo>
                <a:close/>
              </a:path>
              <a:path w="1955800" h="4076700">
                <a:moveTo>
                  <a:pt x="1104049" y="2247900"/>
                </a:moveTo>
                <a:lnTo>
                  <a:pt x="1062405" y="2247900"/>
                </a:lnTo>
                <a:lnTo>
                  <a:pt x="1062240" y="2260600"/>
                </a:lnTo>
                <a:lnTo>
                  <a:pt x="1102817" y="2260600"/>
                </a:lnTo>
                <a:lnTo>
                  <a:pt x="1104049" y="2247900"/>
                </a:lnTo>
                <a:close/>
              </a:path>
              <a:path w="1955800" h="4076700">
                <a:moveTo>
                  <a:pt x="1068108" y="2235200"/>
                </a:moveTo>
                <a:lnTo>
                  <a:pt x="1034516" y="2235200"/>
                </a:lnTo>
                <a:lnTo>
                  <a:pt x="1034414" y="2247900"/>
                </a:lnTo>
                <a:lnTo>
                  <a:pt x="1071841" y="2247900"/>
                </a:lnTo>
                <a:lnTo>
                  <a:pt x="1068108" y="2235200"/>
                </a:lnTo>
                <a:close/>
              </a:path>
              <a:path w="1955800" h="4076700">
                <a:moveTo>
                  <a:pt x="1082586" y="2235200"/>
                </a:moveTo>
                <a:lnTo>
                  <a:pt x="1070229" y="2235200"/>
                </a:lnTo>
                <a:lnTo>
                  <a:pt x="1079969" y="2247900"/>
                </a:lnTo>
                <a:lnTo>
                  <a:pt x="1080198" y="2247900"/>
                </a:lnTo>
                <a:lnTo>
                  <a:pt x="1082586" y="2235200"/>
                </a:lnTo>
                <a:close/>
              </a:path>
              <a:path w="1955800" h="4076700">
                <a:moveTo>
                  <a:pt x="1093660" y="2235200"/>
                </a:moveTo>
                <a:lnTo>
                  <a:pt x="1091290" y="2235200"/>
                </a:lnTo>
                <a:lnTo>
                  <a:pt x="1093053" y="2247900"/>
                </a:lnTo>
                <a:lnTo>
                  <a:pt x="1094308" y="2247900"/>
                </a:lnTo>
                <a:lnTo>
                  <a:pt x="1093660" y="2235200"/>
                </a:lnTo>
                <a:close/>
              </a:path>
              <a:path w="1955800" h="4076700">
                <a:moveTo>
                  <a:pt x="1073759" y="2222500"/>
                </a:moveTo>
                <a:lnTo>
                  <a:pt x="1022299" y="2222500"/>
                </a:lnTo>
                <a:lnTo>
                  <a:pt x="1027493" y="2235200"/>
                </a:lnTo>
                <a:lnTo>
                  <a:pt x="1081608" y="2235200"/>
                </a:lnTo>
                <a:lnTo>
                  <a:pt x="1073759" y="2222500"/>
                </a:lnTo>
                <a:close/>
              </a:path>
              <a:path w="1955800" h="4076700">
                <a:moveTo>
                  <a:pt x="1095121" y="2222500"/>
                </a:moveTo>
                <a:lnTo>
                  <a:pt x="1087462" y="2222500"/>
                </a:lnTo>
                <a:lnTo>
                  <a:pt x="1091590" y="2235200"/>
                </a:lnTo>
                <a:lnTo>
                  <a:pt x="1097521" y="2235200"/>
                </a:lnTo>
                <a:lnTo>
                  <a:pt x="1095121" y="2222500"/>
                </a:lnTo>
                <a:close/>
              </a:path>
              <a:path w="1955800" h="4076700">
                <a:moveTo>
                  <a:pt x="1020216" y="2209800"/>
                </a:moveTo>
                <a:lnTo>
                  <a:pt x="1016800" y="2209800"/>
                </a:lnTo>
                <a:lnTo>
                  <a:pt x="1018235" y="2222500"/>
                </a:lnTo>
                <a:lnTo>
                  <a:pt x="1026528" y="2222500"/>
                </a:lnTo>
                <a:lnTo>
                  <a:pt x="1020216" y="2209800"/>
                </a:lnTo>
                <a:close/>
              </a:path>
              <a:path w="1955800" h="4076700">
                <a:moveTo>
                  <a:pt x="1067955" y="2209800"/>
                </a:moveTo>
                <a:lnTo>
                  <a:pt x="1028077" y="2209800"/>
                </a:lnTo>
                <a:lnTo>
                  <a:pt x="1026528" y="2222500"/>
                </a:lnTo>
                <a:lnTo>
                  <a:pt x="1073111" y="2222500"/>
                </a:lnTo>
                <a:lnTo>
                  <a:pt x="1067955" y="2209800"/>
                </a:lnTo>
                <a:close/>
              </a:path>
              <a:path w="1955800" h="4076700">
                <a:moveTo>
                  <a:pt x="1079042" y="2209800"/>
                </a:moveTo>
                <a:lnTo>
                  <a:pt x="1076693" y="2209800"/>
                </a:lnTo>
                <a:lnTo>
                  <a:pt x="1077163" y="2222500"/>
                </a:lnTo>
                <a:lnTo>
                  <a:pt x="1078166" y="2222500"/>
                </a:lnTo>
                <a:lnTo>
                  <a:pt x="1079042" y="2209800"/>
                </a:lnTo>
                <a:close/>
              </a:path>
              <a:path w="1955800" h="4076700">
                <a:moveTo>
                  <a:pt x="1091501" y="2209800"/>
                </a:moveTo>
                <a:lnTo>
                  <a:pt x="1080554" y="2209800"/>
                </a:lnTo>
                <a:lnTo>
                  <a:pt x="1086078" y="2222500"/>
                </a:lnTo>
                <a:lnTo>
                  <a:pt x="1088516" y="2222500"/>
                </a:lnTo>
                <a:lnTo>
                  <a:pt x="1091644" y="2212846"/>
                </a:lnTo>
                <a:lnTo>
                  <a:pt x="1091501" y="2209800"/>
                </a:lnTo>
                <a:close/>
              </a:path>
              <a:path w="1955800" h="4076700">
                <a:moveTo>
                  <a:pt x="1091890" y="2212088"/>
                </a:moveTo>
                <a:lnTo>
                  <a:pt x="1091644" y="2212846"/>
                </a:lnTo>
                <a:lnTo>
                  <a:pt x="1092098" y="2222500"/>
                </a:lnTo>
                <a:lnTo>
                  <a:pt x="1093660" y="2222500"/>
                </a:lnTo>
                <a:lnTo>
                  <a:pt x="1091890" y="2212088"/>
                </a:lnTo>
                <a:close/>
              </a:path>
              <a:path w="1955800" h="4076700">
                <a:moveTo>
                  <a:pt x="1091501" y="2209800"/>
                </a:moveTo>
                <a:lnTo>
                  <a:pt x="1091644" y="2212846"/>
                </a:lnTo>
                <a:lnTo>
                  <a:pt x="1091890" y="2212088"/>
                </a:lnTo>
                <a:lnTo>
                  <a:pt x="1091501" y="2209800"/>
                </a:lnTo>
                <a:close/>
              </a:path>
              <a:path w="1955800" h="4076700">
                <a:moveTo>
                  <a:pt x="1092631" y="2209800"/>
                </a:moveTo>
                <a:lnTo>
                  <a:pt x="1091501" y="2209800"/>
                </a:lnTo>
                <a:lnTo>
                  <a:pt x="1091890" y="2212088"/>
                </a:lnTo>
                <a:lnTo>
                  <a:pt x="1092631" y="2209800"/>
                </a:lnTo>
                <a:close/>
              </a:path>
              <a:path w="1955800" h="4076700">
                <a:moveTo>
                  <a:pt x="1066660" y="2197100"/>
                </a:moveTo>
                <a:lnTo>
                  <a:pt x="1019098" y="2197100"/>
                </a:lnTo>
                <a:lnTo>
                  <a:pt x="1023492" y="2209800"/>
                </a:lnTo>
                <a:lnTo>
                  <a:pt x="1060856" y="2209800"/>
                </a:lnTo>
                <a:lnTo>
                  <a:pt x="1066831" y="2198795"/>
                </a:lnTo>
                <a:lnTo>
                  <a:pt x="1066660" y="2197100"/>
                </a:lnTo>
                <a:close/>
              </a:path>
              <a:path w="1955800" h="4076700">
                <a:moveTo>
                  <a:pt x="1067104" y="2198293"/>
                </a:moveTo>
                <a:lnTo>
                  <a:pt x="1066831" y="2198795"/>
                </a:lnTo>
                <a:lnTo>
                  <a:pt x="1067942" y="2209800"/>
                </a:lnTo>
                <a:lnTo>
                  <a:pt x="1071384" y="2209800"/>
                </a:lnTo>
                <a:lnTo>
                  <a:pt x="1067104" y="2198293"/>
                </a:lnTo>
                <a:close/>
              </a:path>
              <a:path w="1955800" h="4076700">
                <a:moveTo>
                  <a:pt x="1086586" y="2197100"/>
                </a:moveTo>
                <a:lnTo>
                  <a:pt x="1086688" y="2209800"/>
                </a:lnTo>
                <a:lnTo>
                  <a:pt x="1088771" y="2209800"/>
                </a:lnTo>
                <a:lnTo>
                  <a:pt x="1086586" y="2197100"/>
                </a:lnTo>
                <a:close/>
              </a:path>
              <a:path w="1955800" h="4076700">
                <a:moveTo>
                  <a:pt x="1067752" y="2197100"/>
                </a:moveTo>
                <a:lnTo>
                  <a:pt x="1066660" y="2197100"/>
                </a:lnTo>
                <a:lnTo>
                  <a:pt x="1067104" y="2198293"/>
                </a:lnTo>
                <a:lnTo>
                  <a:pt x="1067752" y="2197100"/>
                </a:lnTo>
                <a:close/>
              </a:path>
              <a:path w="1955800" h="4076700">
                <a:moveTo>
                  <a:pt x="1018184" y="2184400"/>
                </a:moveTo>
                <a:lnTo>
                  <a:pt x="1013079" y="2184400"/>
                </a:lnTo>
                <a:lnTo>
                  <a:pt x="1013688" y="2197100"/>
                </a:lnTo>
                <a:lnTo>
                  <a:pt x="1016215" y="2197100"/>
                </a:lnTo>
                <a:lnTo>
                  <a:pt x="1018184" y="2184400"/>
                </a:lnTo>
                <a:close/>
              </a:path>
              <a:path w="1955800" h="4076700">
                <a:moveTo>
                  <a:pt x="1052474" y="2184400"/>
                </a:moveTo>
                <a:lnTo>
                  <a:pt x="1020711" y="2184400"/>
                </a:lnTo>
                <a:lnTo>
                  <a:pt x="1019860" y="2197100"/>
                </a:lnTo>
                <a:lnTo>
                  <a:pt x="1050785" y="2197100"/>
                </a:lnTo>
                <a:lnTo>
                  <a:pt x="1052474" y="2184400"/>
                </a:lnTo>
                <a:close/>
              </a:path>
              <a:path w="1955800" h="4076700">
                <a:moveTo>
                  <a:pt x="1056716" y="2184400"/>
                </a:moveTo>
                <a:lnTo>
                  <a:pt x="1053109" y="2184400"/>
                </a:lnTo>
                <a:lnTo>
                  <a:pt x="1054328" y="2197100"/>
                </a:lnTo>
                <a:lnTo>
                  <a:pt x="1056093" y="2197100"/>
                </a:lnTo>
                <a:lnTo>
                  <a:pt x="1056716" y="2184400"/>
                </a:lnTo>
                <a:close/>
              </a:path>
              <a:path w="1955800" h="4076700">
                <a:moveTo>
                  <a:pt x="1033462" y="2171700"/>
                </a:moveTo>
                <a:lnTo>
                  <a:pt x="997997" y="2171700"/>
                </a:lnTo>
                <a:lnTo>
                  <a:pt x="1003058" y="2184400"/>
                </a:lnTo>
                <a:lnTo>
                  <a:pt x="1034757" y="2184400"/>
                </a:lnTo>
                <a:lnTo>
                  <a:pt x="1033462" y="2171700"/>
                </a:lnTo>
                <a:close/>
              </a:path>
              <a:path w="1955800" h="4076700">
                <a:moveTo>
                  <a:pt x="1050378" y="2171700"/>
                </a:moveTo>
                <a:lnTo>
                  <a:pt x="1039647" y="2171700"/>
                </a:lnTo>
                <a:lnTo>
                  <a:pt x="1044689" y="2184400"/>
                </a:lnTo>
                <a:lnTo>
                  <a:pt x="1056068" y="2184400"/>
                </a:lnTo>
                <a:lnTo>
                  <a:pt x="1050378" y="2171700"/>
                </a:lnTo>
                <a:close/>
              </a:path>
              <a:path w="1955800" h="4076700">
                <a:moveTo>
                  <a:pt x="1064069" y="2171700"/>
                </a:moveTo>
                <a:lnTo>
                  <a:pt x="1053909" y="2171700"/>
                </a:lnTo>
                <a:lnTo>
                  <a:pt x="1057592" y="2184400"/>
                </a:lnTo>
                <a:lnTo>
                  <a:pt x="1060716" y="2184400"/>
                </a:lnTo>
                <a:lnTo>
                  <a:pt x="1064069" y="2171700"/>
                </a:lnTo>
                <a:close/>
              </a:path>
              <a:path w="1955800" h="4076700">
                <a:moveTo>
                  <a:pt x="1071994" y="2171700"/>
                </a:moveTo>
                <a:lnTo>
                  <a:pt x="1067269" y="2171700"/>
                </a:lnTo>
                <a:lnTo>
                  <a:pt x="1067269" y="2184400"/>
                </a:lnTo>
                <a:lnTo>
                  <a:pt x="1073480" y="2184400"/>
                </a:lnTo>
                <a:lnTo>
                  <a:pt x="1071994" y="2171700"/>
                </a:lnTo>
                <a:close/>
              </a:path>
              <a:path w="1955800" h="4076700">
                <a:moveTo>
                  <a:pt x="990841" y="2159000"/>
                </a:moveTo>
                <a:lnTo>
                  <a:pt x="988479" y="2159000"/>
                </a:lnTo>
                <a:lnTo>
                  <a:pt x="989203" y="2171700"/>
                </a:lnTo>
                <a:lnTo>
                  <a:pt x="990015" y="2171700"/>
                </a:lnTo>
                <a:lnTo>
                  <a:pt x="990841" y="2159000"/>
                </a:lnTo>
                <a:close/>
              </a:path>
              <a:path w="1955800" h="4076700">
                <a:moveTo>
                  <a:pt x="1043355" y="2159000"/>
                </a:moveTo>
                <a:lnTo>
                  <a:pt x="992314" y="2159000"/>
                </a:lnTo>
                <a:lnTo>
                  <a:pt x="994279" y="2171700"/>
                </a:lnTo>
                <a:lnTo>
                  <a:pt x="1049629" y="2171700"/>
                </a:lnTo>
                <a:lnTo>
                  <a:pt x="1043355" y="2159000"/>
                </a:lnTo>
                <a:close/>
              </a:path>
              <a:path w="1955800" h="4076700">
                <a:moveTo>
                  <a:pt x="991730" y="2146300"/>
                </a:moveTo>
                <a:lnTo>
                  <a:pt x="985292" y="2146300"/>
                </a:lnTo>
                <a:lnTo>
                  <a:pt x="989304" y="2159000"/>
                </a:lnTo>
                <a:lnTo>
                  <a:pt x="991285" y="2159000"/>
                </a:lnTo>
                <a:lnTo>
                  <a:pt x="991730" y="2146300"/>
                </a:lnTo>
                <a:close/>
              </a:path>
              <a:path w="1955800" h="4076700">
                <a:moveTo>
                  <a:pt x="996213" y="2146300"/>
                </a:moveTo>
                <a:lnTo>
                  <a:pt x="991730" y="2146300"/>
                </a:lnTo>
                <a:lnTo>
                  <a:pt x="995438" y="2159000"/>
                </a:lnTo>
                <a:lnTo>
                  <a:pt x="996810" y="2159000"/>
                </a:lnTo>
                <a:lnTo>
                  <a:pt x="996213" y="2146300"/>
                </a:lnTo>
                <a:close/>
              </a:path>
              <a:path w="1955800" h="4076700">
                <a:moveTo>
                  <a:pt x="1029614" y="2146300"/>
                </a:moveTo>
                <a:lnTo>
                  <a:pt x="998258" y="2146300"/>
                </a:lnTo>
                <a:lnTo>
                  <a:pt x="996810" y="2159000"/>
                </a:lnTo>
                <a:lnTo>
                  <a:pt x="1029804" y="2159000"/>
                </a:lnTo>
                <a:lnTo>
                  <a:pt x="1029614" y="2146300"/>
                </a:lnTo>
                <a:close/>
              </a:path>
              <a:path w="1955800" h="4076700">
                <a:moveTo>
                  <a:pt x="1047724" y="2146300"/>
                </a:moveTo>
                <a:lnTo>
                  <a:pt x="1029614" y="2146300"/>
                </a:lnTo>
                <a:lnTo>
                  <a:pt x="1033780" y="2159000"/>
                </a:lnTo>
                <a:lnTo>
                  <a:pt x="1052868" y="2159000"/>
                </a:lnTo>
                <a:lnTo>
                  <a:pt x="1052615" y="2155291"/>
                </a:lnTo>
                <a:lnTo>
                  <a:pt x="1047724" y="2146300"/>
                </a:lnTo>
                <a:close/>
              </a:path>
              <a:path w="1955800" h="4076700">
                <a:moveTo>
                  <a:pt x="1052906" y="2155825"/>
                </a:moveTo>
                <a:lnTo>
                  <a:pt x="1052868" y="2159000"/>
                </a:lnTo>
                <a:lnTo>
                  <a:pt x="1054633" y="2159000"/>
                </a:lnTo>
                <a:lnTo>
                  <a:pt x="1052906" y="2155825"/>
                </a:lnTo>
                <a:close/>
              </a:path>
              <a:path w="1955800" h="4076700">
                <a:moveTo>
                  <a:pt x="1053020" y="2146300"/>
                </a:moveTo>
                <a:lnTo>
                  <a:pt x="1052004" y="2146300"/>
                </a:lnTo>
                <a:lnTo>
                  <a:pt x="1052615" y="2155291"/>
                </a:lnTo>
                <a:lnTo>
                  <a:pt x="1052906" y="2155825"/>
                </a:lnTo>
                <a:lnTo>
                  <a:pt x="1053020" y="2146300"/>
                </a:lnTo>
                <a:close/>
              </a:path>
              <a:path w="1955800" h="4076700">
                <a:moveTo>
                  <a:pt x="1055891" y="2133600"/>
                </a:moveTo>
                <a:lnTo>
                  <a:pt x="988002" y="2133600"/>
                </a:lnTo>
                <a:lnTo>
                  <a:pt x="986039" y="2146300"/>
                </a:lnTo>
                <a:lnTo>
                  <a:pt x="1055458" y="2146300"/>
                </a:lnTo>
                <a:lnTo>
                  <a:pt x="1055891" y="2133600"/>
                </a:lnTo>
                <a:close/>
              </a:path>
              <a:path w="1955800" h="4076700">
                <a:moveTo>
                  <a:pt x="1027353" y="2108200"/>
                </a:moveTo>
                <a:lnTo>
                  <a:pt x="970696" y="2108200"/>
                </a:lnTo>
                <a:lnTo>
                  <a:pt x="973987" y="2120900"/>
                </a:lnTo>
                <a:lnTo>
                  <a:pt x="978012" y="2133600"/>
                </a:lnTo>
                <a:lnTo>
                  <a:pt x="1029752" y="2133600"/>
                </a:lnTo>
                <a:lnTo>
                  <a:pt x="1026604" y="2120900"/>
                </a:lnTo>
                <a:lnTo>
                  <a:pt x="1025042" y="2120900"/>
                </a:lnTo>
                <a:lnTo>
                  <a:pt x="1027353" y="2108200"/>
                </a:lnTo>
                <a:close/>
              </a:path>
              <a:path w="1955800" h="4076700">
                <a:moveTo>
                  <a:pt x="1035735" y="2120900"/>
                </a:moveTo>
                <a:lnTo>
                  <a:pt x="1031544" y="2120900"/>
                </a:lnTo>
                <a:lnTo>
                  <a:pt x="1034199" y="2133600"/>
                </a:lnTo>
                <a:lnTo>
                  <a:pt x="1035735" y="2120900"/>
                </a:lnTo>
                <a:close/>
              </a:path>
              <a:path w="1955800" h="4076700">
                <a:moveTo>
                  <a:pt x="1043952" y="2120900"/>
                </a:moveTo>
                <a:lnTo>
                  <a:pt x="1043635" y="2133600"/>
                </a:lnTo>
                <a:lnTo>
                  <a:pt x="1046327" y="2133600"/>
                </a:lnTo>
                <a:lnTo>
                  <a:pt x="1043952" y="2120900"/>
                </a:lnTo>
                <a:close/>
              </a:path>
              <a:path w="1955800" h="4076700">
                <a:moveTo>
                  <a:pt x="1036993" y="2108200"/>
                </a:moveTo>
                <a:lnTo>
                  <a:pt x="1027353" y="2108200"/>
                </a:lnTo>
                <a:lnTo>
                  <a:pt x="1037107" y="2120900"/>
                </a:lnTo>
                <a:lnTo>
                  <a:pt x="1037577" y="2120900"/>
                </a:lnTo>
                <a:lnTo>
                  <a:pt x="1036993" y="2108200"/>
                </a:lnTo>
                <a:close/>
              </a:path>
              <a:path w="1955800" h="4076700">
                <a:moveTo>
                  <a:pt x="996594" y="2095500"/>
                </a:moveTo>
                <a:lnTo>
                  <a:pt x="961884" y="2095500"/>
                </a:lnTo>
                <a:lnTo>
                  <a:pt x="966381" y="2108200"/>
                </a:lnTo>
                <a:lnTo>
                  <a:pt x="999553" y="2108200"/>
                </a:lnTo>
                <a:lnTo>
                  <a:pt x="996594" y="2095500"/>
                </a:lnTo>
                <a:close/>
              </a:path>
              <a:path w="1955800" h="4076700">
                <a:moveTo>
                  <a:pt x="1015305" y="2095500"/>
                </a:moveTo>
                <a:lnTo>
                  <a:pt x="1001649" y="2095500"/>
                </a:lnTo>
                <a:lnTo>
                  <a:pt x="1001483" y="2108200"/>
                </a:lnTo>
                <a:lnTo>
                  <a:pt x="1013736" y="2108200"/>
                </a:lnTo>
                <a:lnTo>
                  <a:pt x="1015305" y="2095500"/>
                </a:lnTo>
                <a:close/>
              </a:path>
              <a:path w="1955800" h="4076700">
                <a:moveTo>
                  <a:pt x="1031976" y="2095500"/>
                </a:moveTo>
                <a:lnTo>
                  <a:pt x="1027514" y="2095500"/>
                </a:lnTo>
                <a:lnTo>
                  <a:pt x="1026192" y="2108200"/>
                </a:lnTo>
                <a:lnTo>
                  <a:pt x="1034656" y="2108200"/>
                </a:lnTo>
                <a:lnTo>
                  <a:pt x="1031976" y="2095500"/>
                </a:lnTo>
                <a:close/>
              </a:path>
              <a:path w="1955800" h="4076700">
                <a:moveTo>
                  <a:pt x="1040561" y="2095500"/>
                </a:moveTo>
                <a:lnTo>
                  <a:pt x="1038225" y="2095500"/>
                </a:lnTo>
                <a:lnTo>
                  <a:pt x="1040206" y="2108200"/>
                </a:lnTo>
                <a:lnTo>
                  <a:pt x="1040561" y="2095500"/>
                </a:lnTo>
                <a:close/>
              </a:path>
              <a:path w="1955800" h="4076700">
                <a:moveTo>
                  <a:pt x="961745" y="2082800"/>
                </a:moveTo>
                <a:lnTo>
                  <a:pt x="956825" y="2082800"/>
                </a:lnTo>
                <a:lnTo>
                  <a:pt x="959548" y="2095500"/>
                </a:lnTo>
                <a:lnTo>
                  <a:pt x="968121" y="2095500"/>
                </a:lnTo>
                <a:lnTo>
                  <a:pt x="961745" y="2082800"/>
                </a:lnTo>
                <a:close/>
              </a:path>
              <a:path w="1955800" h="4076700">
                <a:moveTo>
                  <a:pt x="1022032" y="2082800"/>
                </a:moveTo>
                <a:lnTo>
                  <a:pt x="968933" y="2082800"/>
                </a:lnTo>
                <a:lnTo>
                  <a:pt x="968121" y="2095500"/>
                </a:lnTo>
                <a:lnTo>
                  <a:pt x="1023315" y="2095500"/>
                </a:lnTo>
                <a:lnTo>
                  <a:pt x="1022032" y="2082800"/>
                </a:lnTo>
                <a:close/>
              </a:path>
              <a:path w="1955800" h="4076700">
                <a:moveTo>
                  <a:pt x="1027366" y="2082800"/>
                </a:moveTo>
                <a:lnTo>
                  <a:pt x="1025550" y="2095500"/>
                </a:lnTo>
                <a:lnTo>
                  <a:pt x="1030363" y="2095500"/>
                </a:lnTo>
                <a:lnTo>
                  <a:pt x="1027366" y="2082800"/>
                </a:lnTo>
                <a:close/>
              </a:path>
              <a:path w="1955800" h="4076700">
                <a:moveTo>
                  <a:pt x="999655" y="2057400"/>
                </a:moveTo>
                <a:lnTo>
                  <a:pt x="953681" y="2057400"/>
                </a:lnTo>
                <a:lnTo>
                  <a:pt x="950239" y="2070100"/>
                </a:lnTo>
                <a:lnTo>
                  <a:pt x="948461" y="2070100"/>
                </a:lnTo>
                <a:lnTo>
                  <a:pt x="951893" y="2082800"/>
                </a:lnTo>
                <a:lnTo>
                  <a:pt x="1008951" y="2082800"/>
                </a:lnTo>
                <a:lnTo>
                  <a:pt x="999655" y="2057400"/>
                </a:lnTo>
                <a:close/>
              </a:path>
              <a:path w="1955800" h="4076700">
                <a:moveTo>
                  <a:pt x="1011770" y="2057400"/>
                </a:moveTo>
                <a:lnTo>
                  <a:pt x="1012901" y="2070100"/>
                </a:lnTo>
                <a:lnTo>
                  <a:pt x="1016914" y="2070100"/>
                </a:lnTo>
                <a:lnTo>
                  <a:pt x="1011770" y="2057400"/>
                </a:lnTo>
                <a:close/>
              </a:path>
              <a:path w="1955800" h="4076700">
                <a:moveTo>
                  <a:pt x="958719" y="2047848"/>
                </a:moveTo>
                <a:lnTo>
                  <a:pt x="955243" y="2057400"/>
                </a:lnTo>
                <a:lnTo>
                  <a:pt x="964526" y="2057400"/>
                </a:lnTo>
                <a:lnTo>
                  <a:pt x="958719" y="2047848"/>
                </a:lnTo>
                <a:close/>
              </a:path>
              <a:path w="1955800" h="4076700">
                <a:moveTo>
                  <a:pt x="977036" y="2044700"/>
                </a:moveTo>
                <a:lnTo>
                  <a:pt x="959865" y="2044700"/>
                </a:lnTo>
                <a:lnTo>
                  <a:pt x="958719" y="2047848"/>
                </a:lnTo>
                <a:lnTo>
                  <a:pt x="964526" y="2057400"/>
                </a:lnTo>
                <a:lnTo>
                  <a:pt x="974521" y="2057400"/>
                </a:lnTo>
                <a:lnTo>
                  <a:pt x="976406" y="2053329"/>
                </a:lnTo>
                <a:lnTo>
                  <a:pt x="977036" y="2044700"/>
                </a:lnTo>
                <a:close/>
              </a:path>
              <a:path w="1955800" h="4076700">
                <a:moveTo>
                  <a:pt x="976406" y="2053329"/>
                </a:moveTo>
                <a:lnTo>
                  <a:pt x="974521" y="2057400"/>
                </a:lnTo>
                <a:lnTo>
                  <a:pt x="976109" y="2057400"/>
                </a:lnTo>
                <a:lnTo>
                  <a:pt x="976406" y="2053329"/>
                </a:lnTo>
                <a:close/>
              </a:path>
              <a:path w="1955800" h="4076700">
                <a:moveTo>
                  <a:pt x="976603" y="2052902"/>
                </a:moveTo>
                <a:lnTo>
                  <a:pt x="976406" y="2053329"/>
                </a:lnTo>
                <a:lnTo>
                  <a:pt x="976109" y="2057400"/>
                </a:lnTo>
                <a:lnTo>
                  <a:pt x="976603" y="2052902"/>
                </a:lnTo>
                <a:close/>
              </a:path>
              <a:path w="1955800" h="4076700">
                <a:moveTo>
                  <a:pt x="1008545" y="2044700"/>
                </a:moveTo>
                <a:lnTo>
                  <a:pt x="980401" y="2044700"/>
                </a:lnTo>
                <a:lnTo>
                  <a:pt x="976603" y="2052902"/>
                </a:lnTo>
                <a:lnTo>
                  <a:pt x="976109" y="2057400"/>
                </a:lnTo>
                <a:lnTo>
                  <a:pt x="1013879" y="2057400"/>
                </a:lnTo>
                <a:lnTo>
                  <a:pt x="1008545" y="2044700"/>
                </a:lnTo>
                <a:close/>
              </a:path>
              <a:path w="1955800" h="4076700">
                <a:moveTo>
                  <a:pt x="1014717" y="2044700"/>
                </a:moveTo>
                <a:lnTo>
                  <a:pt x="1013688" y="2044700"/>
                </a:lnTo>
                <a:lnTo>
                  <a:pt x="1014234" y="2057400"/>
                </a:lnTo>
                <a:lnTo>
                  <a:pt x="1014717" y="2044700"/>
                </a:lnTo>
                <a:close/>
              </a:path>
              <a:path w="1955800" h="4076700">
                <a:moveTo>
                  <a:pt x="977506" y="2044700"/>
                </a:moveTo>
                <a:lnTo>
                  <a:pt x="977036" y="2044700"/>
                </a:lnTo>
                <a:lnTo>
                  <a:pt x="976406" y="2053329"/>
                </a:lnTo>
                <a:lnTo>
                  <a:pt x="976603" y="2052902"/>
                </a:lnTo>
                <a:lnTo>
                  <a:pt x="977506" y="2044700"/>
                </a:lnTo>
                <a:close/>
              </a:path>
              <a:path w="1955800" h="4076700">
                <a:moveTo>
                  <a:pt x="980401" y="2044700"/>
                </a:moveTo>
                <a:lnTo>
                  <a:pt x="977506" y="2044700"/>
                </a:lnTo>
                <a:lnTo>
                  <a:pt x="976603" y="2052902"/>
                </a:lnTo>
                <a:lnTo>
                  <a:pt x="980401" y="2044700"/>
                </a:lnTo>
                <a:close/>
              </a:path>
              <a:path w="1955800" h="4076700">
                <a:moveTo>
                  <a:pt x="959865" y="2044700"/>
                </a:moveTo>
                <a:lnTo>
                  <a:pt x="956805" y="2044700"/>
                </a:lnTo>
                <a:lnTo>
                  <a:pt x="958719" y="2047848"/>
                </a:lnTo>
                <a:lnTo>
                  <a:pt x="959865" y="2044700"/>
                </a:lnTo>
                <a:close/>
              </a:path>
              <a:path w="1955800" h="4076700">
                <a:moveTo>
                  <a:pt x="985050" y="2032000"/>
                </a:moveTo>
                <a:lnTo>
                  <a:pt x="929801" y="2032000"/>
                </a:lnTo>
                <a:lnTo>
                  <a:pt x="935969" y="2044700"/>
                </a:lnTo>
                <a:lnTo>
                  <a:pt x="986320" y="2044700"/>
                </a:lnTo>
                <a:lnTo>
                  <a:pt x="985050" y="2032000"/>
                </a:lnTo>
                <a:close/>
              </a:path>
              <a:path w="1955800" h="4076700">
                <a:moveTo>
                  <a:pt x="989034" y="2032000"/>
                </a:moveTo>
                <a:lnTo>
                  <a:pt x="985050" y="2032000"/>
                </a:lnTo>
                <a:lnTo>
                  <a:pt x="986320" y="2044700"/>
                </a:lnTo>
                <a:lnTo>
                  <a:pt x="993724" y="2044700"/>
                </a:lnTo>
                <a:lnTo>
                  <a:pt x="993500" y="2043044"/>
                </a:lnTo>
                <a:lnTo>
                  <a:pt x="989034" y="2032000"/>
                </a:lnTo>
                <a:close/>
              </a:path>
              <a:path w="1955800" h="4076700">
                <a:moveTo>
                  <a:pt x="993500" y="2043044"/>
                </a:moveTo>
                <a:lnTo>
                  <a:pt x="993724" y="2044700"/>
                </a:lnTo>
                <a:lnTo>
                  <a:pt x="994170" y="2044700"/>
                </a:lnTo>
                <a:lnTo>
                  <a:pt x="993500" y="2043044"/>
                </a:lnTo>
                <a:close/>
              </a:path>
              <a:path w="1955800" h="4076700">
                <a:moveTo>
                  <a:pt x="997643" y="2035983"/>
                </a:moveTo>
                <a:lnTo>
                  <a:pt x="998270" y="2044700"/>
                </a:lnTo>
                <a:lnTo>
                  <a:pt x="1000188" y="2044700"/>
                </a:lnTo>
                <a:lnTo>
                  <a:pt x="997643" y="2035983"/>
                </a:lnTo>
                <a:close/>
              </a:path>
              <a:path w="1955800" h="4076700">
                <a:moveTo>
                  <a:pt x="1001636" y="2032000"/>
                </a:moveTo>
                <a:lnTo>
                  <a:pt x="997356" y="2032000"/>
                </a:lnTo>
                <a:lnTo>
                  <a:pt x="997643" y="2035983"/>
                </a:lnTo>
                <a:lnTo>
                  <a:pt x="1000188" y="2044700"/>
                </a:lnTo>
                <a:lnTo>
                  <a:pt x="1001636" y="2032000"/>
                </a:lnTo>
                <a:close/>
              </a:path>
              <a:path w="1955800" h="4076700">
                <a:moveTo>
                  <a:pt x="1004150" y="2032000"/>
                </a:moveTo>
                <a:lnTo>
                  <a:pt x="1001636" y="2032000"/>
                </a:lnTo>
                <a:lnTo>
                  <a:pt x="1000264" y="2044700"/>
                </a:lnTo>
                <a:lnTo>
                  <a:pt x="1002144" y="2044700"/>
                </a:lnTo>
                <a:lnTo>
                  <a:pt x="1004150" y="2032000"/>
                </a:lnTo>
                <a:close/>
              </a:path>
              <a:path w="1955800" h="4076700">
                <a:moveTo>
                  <a:pt x="992009" y="2032000"/>
                </a:moveTo>
                <a:lnTo>
                  <a:pt x="989034" y="2032000"/>
                </a:lnTo>
                <a:lnTo>
                  <a:pt x="993500" y="2043044"/>
                </a:lnTo>
                <a:lnTo>
                  <a:pt x="992009" y="2032000"/>
                </a:lnTo>
                <a:close/>
              </a:path>
              <a:path w="1955800" h="4076700">
                <a:moveTo>
                  <a:pt x="997356" y="2032000"/>
                </a:moveTo>
                <a:lnTo>
                  <a:pt x="996480" y="2032000"/>
                </a:lnTo>
                <a:lnTo>
                  <a:pt x="997643" y="2035983"/>
                </a:lnTo>
                <a:lnTo>
                  <a:pt x="997356" y="2032000"/>
                </a:lnTo>
                <a:close/>
              </a:path>
              <a:path w="1955800" h="4076700">
                <a:moveTo>
                  <a:pt x="994562" y="2006600"/>
                </a:moveTo>
                <a:lnTo>
                  <a:pt x="935469" y="2006600"/>
                </a:lnTo>
                <a:lnTo>
                  <a:pt x="933246" y="2019300"/>
                </a:lnTo>
                <a:lnTo>
                  <a:pt x="932751" y="2032000"/>
                </a:lnTo>
                <a:lnTo>
                  <a:pt x="978496" y="2032000"/>
                </a:lnTo>
                <a:lnTo>
                  <a:pt x="975855" y="2019300"/>
                </a:lnTo>
                <a:lnTo>
                  <a:pt x="994346" y="2019300"/>
                </a:lnTo>
                <a:lnTo>
                  <a:pt x="994562" y="2006600"/>
                </a:lnTo>
                <a:close/>
              </a:path>
              <a:path w="1955800" h="4076700">
                <a:moveTo>
                  <a:pt x="1001077" y="2019300"/>
                </a:moveTo>
                <a:lnTo>
                  <a:pt x="979665" y="2019300"/>
                </a:lnTo>
                <a:lnTo>
                  <a:pt x="978496" y="2032000"/>
                </a:lnTo>
                <a:lnTo>
                  <a:pt x="1002411" y="2032000"/>
                </a:lnTo>
                <a:lnTo>
                  <a:pt x="1001077" y="2019300"/>
                </a:lnTo>
                <a:close/>
              </a:path>
              <a:path w="1955800" h="4076700">
                <a:moveTo>
                  <a:pt x="965204" y="1993900"/>
                </a:moveTo>
                <a:lnTo>
                  <a:pt x="917894" y="1993900"/>
                </a:lnTo>
                <a:lnTo>
                  <a:pt x="922159" y="2006600"/>
                </a:lnTo>
                <a:lnTo>
                  <a:pt x="964554" y="2006600"/>
                </a:lnTo>
                <a:lnTo>
                  <a:pt x="965204" y="1993900"/>
                </a:lnTo>
                <a:close/>
              </a:path>
              <a:path w="1955800" h="4076700">
                <a:moveTo>
                  <a:pt x="978115" y="1993900"/>
                </a:moveTo>
                <a:lnTo>
                  <a:pt x="971207" y="1993900"/>
                </a:lnTo>
                <a:lnTo>
                  <a:pt x="976693" y="2006600"/>
                </a:lnTo>
                <a:lnTo>
                  <a:pt x="984008" y="2006600"/>
                </a:lnTo>
                <a:lnTo>
                  <a:pt x="978115" y="1993900"/>
                </a:lnTo>
                <a:close/>
              </a:path>
              <a:path w="1955800" h="4076700">
                <a:moveTo>
                  <a:pt x="988682" y="1993900"/>
                </a:moveTo>
                <a:lnTo>
                  <a:pt x="985659" y="1993900"/>
                </a:lnTo>
                <a:lnTo>
                  <a:pt x="988949" y="2006600"/>
                </a:lnTo>
                <a:lnTo>
                  <a:pt x="993775" y="2006600"/>
                </a:lnTo>
                <a:lnTo>
                  <a:pt x="988682" y="1993900"/>
                </a:lnTo>
                <a:close/>
              </a:path>
              <a:path w="1955800" h="4076700">
                <a:moveTo>
                  <a:pt x="926249" y="1981200"/>
                </a:moveTo>
                <a:lnTo>
                  <a:pt x="924369" y="1981200"/>
                </a:lnTo>
                <a:lnTo>
                  <a:pt x="923061" y="1993900"/>
                </a:lnTo>
                <a:lnTo>
                  <a:pt x="928204" y="1993900"/>
                </a:lnTo>
                <a:lnTo>
                  <a:pt x="926249" y="1981200"/>
                </a:lnTo>
                <a:close/>
              </a:path>
              <a:path w="1955800" h="4076700">
                <a:moveTo>
                  <a:pt x="959053" y="1968500"/>
                </a:moveTo>
                <a:lnTo>
                  <a:pt x="955433" y="1968500"/>
                </a:lnTo>
                <a:lnTo>
                  <a:pt x="954354" y="1981200"/>
                </a:lnTo>
                <a:lnTo>
                  <a:pt x="930656" y="1981200"/>
                </a:lnTo>
                <a:lnTo>
                  <a:pt x="934758" y="1993900"/>
                </a:lnTo>
                <a:lnTo>
                  <a:pt x="966076" y="1993900"/>
                </a:lnTo>
                <a:lnTo>
                  <a:pt x="959053" y="1968500"/>
                </a:lnTo>
                <a:close/>
              </a:path>
              <a:path w="1955800" h="4076700">
                <a:moveTo>
                  <a:pt x="968197" y="1986432"/>
                </a:moveTo>
                <a:lnTo>
                  <a:pt x="966076" y="1993900"/>
                </a:lnTo>
                <a:lnTo>
                  <a:pt x="969810" y="1993900"/>
                </a:lnTo>
                <a:lnTo>
                  <a:pt x="968197" y="1986432"/>
                </a:lnTo>
                <a:close/>
              </a:path>
              <a:path w="1955800" h="4076700">
                <a:moveTo>
                  <a:pt x="970865" y="1982791"/>
                </a:moveTo>
                <a:lnTo>
                  <a:pt x="969810" y="1993900"/>
                </a:lnTo>
                <a:lnTo>
                  <a:pt x="979119" y="1993900"/>
                </a:lnTo>
                <a:lnTo>
                  <a:pt x="970865" y="1982791"/>
                </a:lnTo>
                <a:close/>
              </a:path>
              <a:path w="1955800" h="4076700">
                <a:moveTo>
                  <a:pt x="969683" y="1981200"/>
                </a:moveTo>
                <a:lnTo>
                  <a:pt x="967066" y="1981200"/>
                </a:lnTo>
                <a:lnTo>
                  <a:pt x="968197" y="1986432"/>
                </a:lnTo>
                <a:lnTo>
                  <a:pt x="969683" y="1981200"/>
                </a:lnTo>
                <a:close/>
              </a:path>
              <a:path w="1955800" h="4076700">
                <a:moveTo>
                  <a:pt x="971016" y="1981200"/>
                </a:moveTo>
                <a:lnTo>
                  <a:pt x="969683" y="1981200"/>
                </a:lnTo>
                <a:lnTo>
                  <a:pt x="970865" y="1982791"/>
                </a:lnTo>
                <a:lnTo>
                  <a:pt x="971016" y="1981200"/>
                </a:lnTo>
                <a:close/>
              </a:path>
              <a:path w="1955800" h="4076700">
                <a:moveTo>
                  <a:pt x="933716" y="1968500"/>
                </a:moveTo>
                <a:lnTo>
                  <a:pt x="902545" y="1968500"/>
                </a:lnTo>
                <a:lnTo>
                  <a:pt x="904613" y="1981200"/>
                </a:lnTo>
                <a:lnTo>
                  <a:pt x="936256" y="1981200"/>
                </a:lnTo>
                <a:lnTo>
                  <a:pt x="933716" y="1968500"/>
                </a:lnTo>
                <a:close/>
              </a:path>
              <a:path w="1955800" h="4076700">
                <a:moveTo>
                  <a:pt x="933958" y="1968500"/>
                </a:moveTo>
                <a:lnTo>
                  <a:pt x="933716" y="1968500"/>
                </a:lnTo>
                <a:lnTo>
                  <a:pt x="936256" y="1981200"/>
                </a:lnTo>
                <a:lnTo>
                  <a:pt x="933958" y="1968500"/>
                </a:lnTo>
                <a:close/>
              </a:path>
              <a:path w="1955800" h="4076700">
                <a:moveTo>
                  <a:pt x="951915" y="1968500"/>
                </a:moveTo>
                <a:lnTo>
                  <a:pt x="933958" y="1968500"/>
                </a:lnTo>
                <a:lnTo>
                  <a:pt x="936256" y="1981200"/>
                </a:lnTo>
                <a:lnTo>
                  <a:pt x="954354" y="1981200"/>
                </a:lnTo>
                <a:lnTo>
                  <a:pt x="951915" y="1968500"/>
                </a:lnTo>
                <a:close/>
              </a:path>
              <a:path w="1955800" h="4076700">
                <a:moveTo>
                  <a:pt x="960818" y="1955800"/>
                </a:moveTo>
                <a:lnTo>
                  <a:pt x="902700" y="1955800"/>
                </a:lnTo>
                <a:lnTo>
                  <a:pt x="905878" y="1968500"/>
                </a:lnTo>
                <a:lnTo>
                  <a:pt x="963841" y="1968500"/>
                </a:lnTo>
                <a:lnTo>
                  <a:pt x="960818" y="1955800"/>
                </a:lnTo>
                <a:close/>
              </a:path>
              <a:path w="1955800" h="4076700">
                <a:moveTo>
                  <a:pt x="971550" y="1955800"/>
                </a:moveTo>
                <a:lnTo>
                  <a:pt x="966088" y="1955800"/>
                </a:lnTo>
                <a:lnTo>
                  <a:pt x="963841" y="1968500"/>
                </a:lnTo>
                <a:lnTo>
                  <a:pt x="973264" y="1968500"/>
                </a:lnTo>
                <a:lnTo>
                  <a:pt x="971550" y="1955800"/>
                </a:lnTo>
                <a:close/>
              </a:path>
              <a:path w="1955800" h="4076700">
                <a:moveTo>
                  <a:pt x="938771" y="1930400"/>
                </a:moveTo>
                <a:lnTo>
                  <a:pt x="911148" y="1930400"/>
                </a:lnTo>
                <a:lnTo>
                  <a:pt x="914615" y="1943100"/>
                </a:lnTo>
                <a:lnTo>
                  <a:pt x="891768" y="1943100"/>
                </a:lnTo>
                <a:lnTo>
                  <a:pt x="893368" y="1955800"/>
                </a:lnTo>
                <a:lnTo>
                  <a:pt x="944245" y="1955800"/>
                </a:lnTo>
                <a:lnTo>
                  <a:pt x="937539" y="1943100"/>
                </a:lnTo>
                <a:lnTo>
                  <a:pt x="938771" y="1930400"/>
                </a:lnTo>
                <a:close/>
              </a:path>
              <a:path w="1955800" h="4076700">
                <a:moveTo>
                  <a:pt x="950480" y="1943100"/>
                </a:moveTo>
                <a:lnTo>
                  <a:pt x="945768" y="1943100"/>
                </a:lnTo>
                <a:lnTo>
                  <a:pt x="949528" y="1955800"/>
                </a:lnTo>
                <a:lnTo>
                  <a:pt x="953490" y="1955800"/>
                </a:lnTo>
                <a:lnTo>
                  <a:pt x="950480" y="1943100"/>
                </a:lnTo>
                <a:close/>
              </a:path>
              <a:path w="1955800" h="4076700">
                <a:moveTo>
                  <a:pt x="907643" y="1930400"/>
                </a:moveTo>
                <a:lnTo>
                  <a:pt x="887234" y="1930400"/>
                </a:lnTo>
                <a:lnTo>
                  <a:pt x="888879" y="1943100"/>
                </a:lnTo>
                <a:lnTo>
                  <a:pt x="905611" y="1943100"/>
                </a:lnTo>
                <a:lnTo>
                  <a:pt x="907643" y="1930400"/>
                </a:lnTo>
                <a:close/>
              </a:path>
              <a:path w="1955800" h="4076700">
                <a:moveTo>
                  <a:pt x="944791" y="1930400"/>
                </a:moveTo>
                <a:lnTo>
                  <a:pt x="943559" y="1930400"/>
                </a:lnTo>
                <a:lnTo>
                  <a:pt x="942632" y="1943100"/>
                </a:lnTo>
                <a:lnTo>
                  <a:pt x="945997" y="1943100"/>
                </a:lnTo>
                <a:lnTo>
                  <a:pt x="944791" y="1930400"/>
                </a:lnTo>
                <a:close/>
              </a:path>
              <a:path w="1955800" h="4076700">
                <a:moveTo>
                  <a:pt x="946436" y="1917700"/>
                </a:moveTo>
                <a:lnTo>
                  <a:pt x="888618" y="1917700"/>
                </a:lnTo>
                <a:lnTo>
                  <a:pt x="885101" y="1930400"/>
                </a:lnTo>
                <a:lnTo>
                  <a:pt x="945308" y="1930400"/>
                </a:lnTo>
                <a:lnTo>
                  <a:pt x="946436" y="1917700"/>
                </a:lnTo>
                <a:close/>
              </a:path>
              <a:path w="1955800" h="4076700">
                <a:moveTo>
                  <a:pt x="929449" y="1905000"/>
                </a:moveTo>
                <a:lnTo>
                  <a:pt x="886904" y="1905000"/>
                </a:lnTo>
                <a:lnTo>
                  <a:pt x="879462" y="1917700"/>
                </a:lnTo>
                <a:lnTo>
                  <a:pt x="932595" y="1917700"/>
                </a:lnTo>
                <a:lnTo>
                  <a:pt x="929449" y="1905000"/>
                </a:lnTo>
                <a:close/>
              </a:path>
              <a:path w="1955800" h="4076700">
                <a:moveTo>
                  <a:pt x="937602" y="1905000"/>
                </a:moveTo>
                <a:lnTo>
                  <a:pt x="931494" y="1905000"/>
                </a:lnTo>
                <a:lnTo>
                  <a:pt x="936447" y="1917700"/>
                </a:lnTo>
                <a:lnTo>
                  <a:pt x="942682" y="1917700"/>
                </a:lnTo>
                <a:lnTo>
                  <a:pt x="937602" y="1905000"/>
                </a:lnTo>
                <a:close/>
              </a:path>
              <a:path w="1955800" h="4076700">
                <a:moveTo>
                  <a:pt x="933259" y="1879600"/>
                </a:moveTo>
                <a:lnTo>
                  <a:pt x="934085" y="1892300"/>
                </a:lnTo>
                <a:lnTo>
                  <a:pt x="867862" y="1892300"/>
                </a:lnTo>
                <a:lnTo>
                  <a:pt x="873023" y="1905000"/>
                </a:lnTo>
                <a:lnTo>
                  <a:pt x="940701" y="1905000"/>
                </a:lnTo>
                <a:lnTo>
                  <a:pt x="939914" y="1892300"/>
                </a:lnTo>
                <a:lnTo>
                  <a:pt x="933259" y="1879600"/>
                </a:lnTo>
                <a:close/>
              </a:path>
              <a:path w="1955800" h="4076700">
                <a:moveTo>
                  <a:pt x="860374" y="1879600"/>
                </a:moveTo>
                <a:lnTo>
                  <a:pt x="857529" y="1892300"/>
                </a:lnTo>
                <a:lnTo>
                  <a:pt x="864920" y="1892300"/>
                </a:lnTo>
                <a:lnTo>
                  <a:pt x="860374" y="1879600"/>
                </a:lnTo>
                <a:close/>
              </a:path>
              <a:path w="1955800" h="4076700">
                <a:moveTo>
                  <a:pt x="910418" y="1879600"/>
                </a:moveTo>
                <a:lnTo>
                  <a:pt x="867294" y="1879600"/>
                </a:lnTo>
                <a:lnTo>
                  <a:pt x="867111" y="1892300"/>
                </a:lnTo>
                <a:lnTo>
                  <a:pt x="913777" y="1892300"/>
                </a:lnTo>
                <a:lnTo>
                  <a:pt x="910418" y="1879600"/>
                </a:lnTo>
                <a:close/>
              </a:path>
              <a:path w="1955800" h="4076700">
                <a:moveTo>
                  <a:pt x="916305" y="1879600"/>
                </a:moveTo>
                <a:lnTo>
                  <a:pt x="916292" y="1892300"/>
                </a:lnTo>
                <a:lnTo>
                  <a:pt x="917740" y="1892300"/>
                </a:lnTo>
                <a:lnTo>
                  <a:pt x="916305" y="1879600"/>
                </a:lnTo>
                <a:close/>
              </a:path>
              <a:path w="1955800" h="4076700">
                <a:moveTo>
                  <a:pt x="904362" y="1866900"/>
                </a:moveTo>
                <a:lnTo>
                  <a:pt x="860885" y="1866900"/>
                </a:lnTo>
                <a:lnTo>
                  <a:pt x="864933" y="1879600"/>
                </a:lnTo>
                <a:lnTo>
                  <a:pt x="906954" y="1879600"/>
                </a:lnTo>
                <a:lnTo>
                  <a:pt x="904362" y="1866900"/>
                </a:lnTo>
                <a:close/>
              </a:path>
              <a:path w="1955800" h="4076700">
                <a:moveTo>
                  <a:pt x="876617" y="1841500"/>
                </a:moveTo>
                <a:lnTo>
                  <a:pt x="853696" y="1841500"/>
                </a:lnTo>
                <a:lnTo>
                  <a:pt x="851623" y="1854200"/>
                </a:lnTo>
                <a:lnTo>
                  <a:pt x="850556" y="1866900"/>
                </a:lnTo>
                <a:lnTo>
                  <a:pt x="863041" y="1866900"/>
                </a:lnTo>
                <a:lnTo>
                  <a:pt x="855014" y="1854200"/>
                </a:lnTo>
                <a:lnTo>
                  <a:pt x="880656" y="1854200"/>
                </a:lnTo>
                <a:lnTo>
                  <a:pt x="876617" y="1841500"/>
                </a:lnTo>
                <a:close/>
              </a:path>
              <a:path w="1955800" h="4076700">
                <a:moveTo>
                  <a:pt x="893178" y="1854200"/>
                </a:moveTo>
                <a:lnTo>
                  <a:pt x="861021" y="1854200"/>
                </a:lnTo>
                <a:lnTo>
                  <a:pt x="869289" y="1866900"/>
                </a:lnTo>
                <a:lnTo>
                  <a:pt x="892937" y="1866900"/>
                </a:lnTo>
                <a:lnTo>
                  <a:pt x="893178" y="1854200"/>
                </a:lnTo>
                <a:close/>
              </a:path>
              <a:path w="1955800" h="4076700">
                <a:moveTo>
                  <a:pt x="905094" y="1854200"/>
                </a:moveTo>
                <a:lnTo>
                  <a:pt x="900214" y="1854200"/>
                </a:lnTo>
                <a:lnTo>
                  <a:pt x="901725" y="1866900"/>
                </a:lnTo>
                <a:lnTo>
                  <a:pt x="903617" y="1866900"/>
                </a:lnTo>
                <a:lnTo>
                  <a:pt x="905094" y="1854200"/>
                </a:lnTo>
                <a:close/>
              </a:path>
              <a:path w="1955800" h="4076700">
                <a:moveTo>
                  <a:pt x="905573" y="1854200"/>
                </a:moveTo>
                <a:lnTo>
                  <a:pt x="908634" y="1866900"/>
                </a:lnTo>
                <a:lnTo>
                  <a:pt x="913790" y="1866900"/>
                </a:lnTo>
                <a:lnTo>
                  <a:pt x="905573" y="1854200"/>
                </a:lnTo>
                <a:close/>
              </a:path>
              <a:path w="1955800" h="4076700">
                <a:moveTo>
                  <a:pt x="925461" y="1854200"/>
                </a:moveTo>
                <a:lnTo>
                  <a:pt x="919200" y="1854200"/>
                </a:lnTo>
                <a:lnTo>
                  <a:pt x="919340" y="1866900"/>
                </a:lnTo>
                <a:lnTo>
                  <a:pt x="925449" y="1866900"/>
                </a:lnTo>
                <a:lnTo>
                  <a:pt x="925461" y="1854200"/>
                </a:lnTo>
                <a:close/>
              </a:path>
              <a:path w="1955800" h="4076700">
                <a:moveTo>
                  <a:pt x="845700" y="1851056"/>
                </a:moveTo>
                <a:lnTo>
                  <a:pt x="845464" y="1854200"/>
                </a:lnTo>
                <a:lnTo>
                  <a:pt x="846099" y="1854200"/>
                </a:lnTo>
                <a:lnTo>
                  <a:pt x="845700" y="1851056"/>
                </a:lnTo>
                <a:close/>
              </a:path>
              <a:path w="1955800" h="4076700">
                <a:moveTo>
                  <a:pt x="896162" y="1841500"/>
                </a:moveTo>
                <a:lnTo>
                  <a:pt x="876617" y="1841500"/>
                </a:lnTo>
                <a:lnTo>
                  <a:pt x="883881" y="1854200"/>
                </a:lnTo>
                <a:lnTo>
                  <a:pt x="901954" y="1854200"/>
                </a:lnTo>
                <a:lnTo>
                  <a:pt x="896162" y="1841500"/>
                </a:lnTo>
                <a:close/>
              </a:path>
              <a:path w="1955800" h="4076700">
                <a:moveTo>
                  <a:pt x="846416" y="1841500"/>
                </a:moveTo>
                <a:lnTo>
                  <a:pt x="844486" y="1841500"/>
                </a:lnTo>
                <a:lnTo>
                  <a:pt x="845700" y="1851056"/>
                </a:lnTo>
                <a:lnTo>
                  <a:pt x="846416" y="1841500"/>
                </a:lnTo>
                <a:close/>
              </a:path>
              <a:path w="1955800" h="4076700">
                <a:moveTo>
                  <a:pt x="851568" y="1816100"/>
                </a:moveTo>
                <a:lnTo>
                  <a:pt x="847013" y="1816100"/>
                </a:lnTo>
                <a:lnTo>
                  <a:pt x="844410" y="1828800"/>
                </a:lnTo>
                <a:lnTo>
                  <a:pt x="837018" y="1828800"/>
                </a:lnTo>
                <a:lnTo>
                  <a:pt x="838441" y="1841500"/>
                </a:lnTo>
                <a:lnTo>
                  <a:pt x="857580" y="1841500"/>
                </a:lnTo>
                <a:lnTo>
                  <a:pt x="852589" y="1828800"/>
                </a:lnTo>
                <a:lnTo>
                  <a:pt x="851568" y="1816100"/>
                </a:lnTo>
                <a:close/>
              </a:path>
              <a:path w="1955800" h="4076700">
                <a:moveTo>
                  <a:pt x="890104" y="1828800"/>
                </a:moveTo>
                <a:lnTo>
                  <a:pt x="857491" y="1828800"/>
                </a:lnTo>
                <a:lnTo>
                  <a:pt x="857580" y="1841500"/>
                </a:lnTo>
                <a:lnTo>
                  <a:pt x="891171" y="1841500"/>
                </a:lnTo>
                <a:lnTo>
                  <a:pt x="890104" y="1828800"/>
                </a:lnTo>
                <a:close/>
              </a:path>
              <a:path w="1955800" h="4076700">
                <a:moveTo>
                  <a:pt x="890104" y="1828800"/>
                </a:moveTo>
                <a:lnTo>
                  <a:pt x="891171" y="1841500"/>
                </a:lnTo>
                <a:lnTo>
                  <a:pt x="892517" y="1841500"/>
                </a:lnTo>
                <a:lnTo>
                  <a:pt x="890104" y="1828800"/>
                </a:lnTo>
                <a:close/>
              </a:path>
              <a:path w="1955800" h="4076700">
                <a:moveTo>
                  <a:pt x="896531" y="1828800"/>
                </a:moveTo>
                <a:lnTo>
                  <a:pt x="890104" y="1828800"/>
                </a:lnTo>
                <a:lnTo>
                  <a:pt x="892517" y="1841500"/>
                </a:lnTo>
                <a:lnTo>
                  <a:pt x="899363" y="1841500"/>
                </a:lnTo>
                <a:lnTo>
                  <a:pt x="896531" y="1828800"/>
                </a:lnTo>
                <a:close/>
              </a:path>
              <a:path w="1955800" h="4076700">
                <a:moveTo>
                  <a:pt x="911883" y="1828800"/>
                </a:moveTo>
                <a:lnTo>
                  <a:pt x="905865" y="1828800"/>
                </a:lnTo>
                <a:lnTo>
                  <a:pt x="908545" y="1841500"/>
                </a:lnTo>
                <a:lnTo>
                  <a:pt x="914029" y="1841500"/>
                </a:lnTo>
                <a:lnTo>
                  <a:pt x="911883" y="1828800"/>
                </a:lnTo>
                <a:close/>
              </a:path>
              <a:path w="1955800" h="4076700">
                <a:moveTo>
                  <a:pt x="874966" y="1803400"/>
                </a:moveTo>
                <a:lnTo>
                  <a:pt x="858265" y="1803400"/>
                </a:lnTo>
                <a:lnTo>
                  <a:pt x="858374" y="1804067"/>
                </a:lnTo>
                <a:lnTo>
                  <a:pt x="867206" y="1816100"/>
                </a:lnTo>
                <a:lnTo>
                  <a:pt x="857084" y="1816100"/>
                </a:lnTo>
                <a:lnTo>
                  <a:pt x="857923" y="1828800"/>
                </a:lnTo>
                <a:lnTo>
                  <a:pt x="883208" y="1828800"/>
                </a:lnTo>
                <a:lnTo>
                  <a:pt x="878865" y="1816100"/>
                </a:lnTo>
                <a:lnTo>
                  <a:pt x="874966" y="1803400"/>
                </a:lnTo>
                <a:close/>
              </a:path>
              <a:path w="1955800" h="4076700">
                <a:moveTo>
                  <a:pt x="886802" y="1816100"/>
                </a:moveTo>
                <a:lnTo>
                  <a:pt x="884720" y="1816100"/>
                </a:lnTo>
                <a:lnTo>
                  <a:pt x="885202" y="1828800"/>
                </a:lnTo>
                <a:lnTo>
                  <a:pt x="887450" y="1828800"/>
                </a:lnTo>
                <a:lnTo>
                  <a:pt x="886802" y="1816100"/>
                </a:lnTo>
                <a:close/>
              </a:path>
              <a:path w="1955800" h="4076700">
                <a:moveTo>
                  <a:pt x="897661" y="1816100"/>
                </a:moveTo>
                <a:lnTo>
                  <a:pt x="888339" y="1816100"/>
                </a:lnTo>
                <a:lnTo>
                  <a:pt x="890778" y="1828800"/>
                </a:lnTo>
                <a:lnTo>
                  <a:pt x="890993" y="1828800"/>
                </a:lnTo>
                <a:lnTo>
                  <a:pt x="897661" y="1816100"/>
                </a:lnTo>
                <a:close/>
              </a:path>
              <a:path w="1955800" h="4076700">
                <a:moveTo>
                  <a:pt x="902144" y="1816100"/>
                </a:moveTo>
                <a:lnTo>
                  <a:pt x="897775" y="1816100"/>
                </a:lnTo>
                <a:lnTo>
                  <a:pt x="906208" y="1828800"/>
                </a:lnTo>
                <a:lnTo>
                  <a:pt x="907030" y="1828800"/>
                </a:lnTo>
                <a:lnTo>
                  <a:pt x="902144" y="1816100"/>
                </a:lnTo>
                <a:close/>
              </a:path>
              <a:path w="1955800" h="4076700">
                <a:moveTo>
                  <a:pt x="842543" y="1803400"/>
                </a:moveTo>
                <a:lnTo>
                  <a:pt x="825080" y="1803400"/>
                </a:lnTo>
                <a:lnTo>
                  <a:pt x="828638" y="1816100"/>
                </a:lnTo>
                <a:lnTo>
                  <a:pt x="842010" y="1816100"/>
                </a:lnTo>
                <a:lnTo>
                  <a:pt x="842543" y="1803400"/>
                </a:lnTo>
                <a:close/>
              </a:path>
              <a:path w="1955800" h="4076700">
                <a:moveTo>
                  <a:pt x="857885" y="1803400"/>
                </a:moveTo>
                <a:lnTo>
                  <a:pt x="855847" y="1803400"/>
                </a:lnTo>
                <a:lnTo>
                  <a:pt x="857459" y="1816100"/>
                </a:lnTo>
                <a:lnTo>
                  <a:pt x="860336" y="1816100"/>
                </a:lnTo>
                <a:lnTo>
                  <a:pt x="858374" y="1804067"/>
                </a:lnTo>
                <a:lnTo>
                  <a:pt x="857885" y="1803400"/>
                </a:lnTo>
                <a:close/>
              </a:path>
              <a:path w="1955800" h="4076700">
                <a:moveTo>
                  <a:pt x="896315" y="1803400"/>
                </a:moveTo>
                <a:lnTo>
                  <a:pt x="888555" y="1803400"/>
                </a:lnTo>
                <a:lnTo>
                  <a:pt x="892403" y="1816100"/>
                </a:lnTo>
                <a:lnTo>
                  <a:pt x="897305" y="1816100"/>
                </a:lnTo>
                <a:lnTo>
                  <a:pt x="896315" y="1803400"/>
                </a:lnTo>
                <a:close/>
              </a:path>
              <a:path w="1955800" h="4076700">
                <a:moveTo>
                  <a:pt x="826185" y="1790700"/>
                </a:moveTo>
                <a:lnTo>
                  <a:pt x="818692" y="1790700"/>
                </a:lnTo>
                <a:lnTo>
                  <a:pt x="819302" y="1803400"/>
                </a:lnTo>
                <a:lnTo>
                  <a:pt x="831850" y="1803400"/>
                </a:lnTo>
                <a:lnTo>
                  <a:pt x="826185" y="1790700"/>
                </a:lnTo>
                <a:close/>
              </a:path>
              <a:path w="1955800" h="4076700">
                <a:moveTo>
                  <a:pt x="877468" y="1790700"/>
                </a:moveTo>
                <a:lnTo>
                  <a:pt x="835342" y="1790700"/>
                </a:lnTo>
                <a:lnTo>
                  <a:pt x="833361" y="1803400"/>
                </a:lnTo>
                <a:lnTo>
                  <a:pt x="873785" y="1803400"/>
                </a:lnTo>
                <a:lnTo>
                  <a:pt x="877664" y="1791315"/>
                </a:lnTo>
                <a:lnTo>
                  <a:pt x="877468" y="1790700"/>
                </a:lnTo>
                <a:close/>
              </a:path>
              <a:path w="1955800" h="4076700">
                <a:moveTo>
                  <a:pt x="877960" y="1792243"/>
                </a:moveTo>
                <a:lnTo>
                  <a:pt x="878674" y="1803400"/>
                </a:lnTo>
                <a:lnTo>
                  <a:pt x="881519" y="1803400"/>
                </a:lnTo>
                <a:lnTo>
                  <a:pt x="877960" y="1792243"/>
                </a:lnTo>
                <a:close/>
              </a:path>
              <a:path w="1955800" h="4076700">
                <a:moveTo>
                  <a:pt x="877862" y="1790700"/>
                </a:moveTo>
                <a:lnTo>
                  <a:pt x="877664" y="1791315"/>
                </a:lnTo>
                <a:lnTo>
                  <a:pt x="877960" y="1792243"/>
                </a:lnTo>
                <a:lnTo>
                  <a:pt x="877862" y="1790700"/>
                </a:lnTo>
                <a:close/>
              </a:path>
              <a:path w="1955800" h="4076700">
                <a:moveTo>
                  <a:pt x="866521" y="1778000"/>
                </a:moveTo>
                <a:lnTo>
                  <a:pt x="817943" y="1778000"/>
                </a:lnTo>
                <a:lnTo>
                  <a:pt x="821825" y="1790700"/>
                </a:lnTo>
                <a:lnTo>
                  <a:pt x="865403" y="1790700"/>
                </a:lnTo>
                <a:lnTo>
                  <a:pt x="866521" y="1778000"/>
                </a:lnTo>
                <a:close/>
              </a:path>
              <a:path w="1955800" h="4076700">
                <a:moveTo>
                  <a:pt x="871385" y="1778000"/>
                </a:moveTo>
                <a:lnTo>
                  <a:pt x="867600" y="1778000"/>
                </a:lnTo>
                <a:lnTo>
                  <a:pt x="871550" y="1790700"/>
                </a:lnTo>
                <a:lnTo>
                  <a:pt x="879513" y="1790700"/>
                </a:lnTo>
                <a:lnTo>
                  <a:pt x="871385" y="1778000"/>
                </a:lnTo>
                <a:close/>
              </a:path>
              <a:path w="1955800" h="4076700">
                <a:moveTo>
                  <a:pt x="880465" y="1778000"/>
                </a:moveTo>
                <a:lnTo>
                  <a:pt x="879513" y="1790700"/>
                </a:lnTo>
                <a:lnTo>
                  <a:pt x="892098" y="1790700"/>
                </a:lnTo>
                <a:lnTo>
                  <a:pt x="880465" y="1778000"/>
                </a:lnTo>
                <a:close/>
              </a:path>
              <a:path w="1955800" h="4076700">
                <a:moveTo>
                  <a:pt x="840854" y="1727200"/>
                </a:moveTo>
                <a:lnTo>
                  <a:pt x="800354" y="1727200"/>
                </a:lnTo>
                <a:lnTo>
                  <a:pt x="807338" y="1739900"/>
                </a:lnTo>
                <a:lnTo>
                  <a:pt x="806919" y="1739900"/>
                </a:lnTo>
                <a:lnTo>
                  <a:pt x="810585" y="1752600"/>
                </a:lnTo>
                <a:lnTo>
                  <a:pt x="812946" y="1765300"/>
                </a:lnTo>
                <a:lnTo>
                  <a:pt x="815049" y="1778000"/>
                </a:lnTo>
                <a:lnTo>
                  <a:pt x="848258" y="1778000"/>
                </a:lnTo>
                <a:lnTo>
                  <a:pt x="847051" y="1765300"/>
                </a:lnTo>
                <a:lnTo>
                  <a:pt x="844423" y="1765300"/>
                </a:lnTo>
                <a:lnTo>
                  <a:pt x="845669" y="1752600"/>
                </a:lnTo>
                <a:lnTo>
                  <a:pt x="852335" y="1752600"/>
                </a:lnTo>
                <a:lnTo>
                  <a:pt x="848537" y="1739900"/>
                </a:lnTo>
                <a:lnTo>
                  <a:pt x="840854" y="1727200"/>
                </a:lnTo>
                <a:close/>
              </a:path>
              <a:path w="1955800" h="4076700">
                <a:moveTo>
                  <a:pt x="859472" y="1765300"/>
                </a:moveTo>
                <a:lnTo>
                  <a:pt x="850747" y="1765300"/>
                </a:lnTo>
                <a:lnTo>
                  <a:pt x="850710" y="1778000"/>
                </a:lnTo>
                <a:lnTo>
                  <a:pt x="863790" y="1778000"/>
                </a:lnTo>
                <a:lnTo>
                  <a:pt x="859472" y="1765300"/>
                </a:lnTo>
                <a:close/>
              </a:path>
              <a:path w="1955800" h="4076700">
                <a:moveTo>
                  <a:pt x="869924" y="1765300"/>
                </a:moveTo>
                <a:lnTo>
                  <a:pt x="868299" y="1778000"/>
                </a:lnTo>
                <a:lnTo>
                  <a:pt x="873277" y="1778000"/>
                </a:lnTo>
                <a:lnTo>
                  <a:pt x="869924" y="1765300"/>
                </a:lnTo>
                <a:close/>
              </a:path>
              <a:path w="1955800" h="4076700">
                <a:moveTo>
                  <a:pt x="885228" y="1765300"/>
                </a:moveTo>
                <a:lnTo>
                  <a:pt x="876071" y="1765300"/>
                </a:lnTo>
                <a:lnTo>
                  <a:pt x="881761" y="1778000"/>
                </a:lnTo>
                <a:lnTo>
                  <a:pt x="883208" y="1778000"/>
                </a:lnTo>
                <a:lnTo>
                  <a:pt x="885228" y="1765300"/>
                </a:lnTo>
                <a:close/>
              </a:path>
              <a:path w="1955800" h="4076700">
                <a:moveTo>
                  <a:pt x="807034" y="1752600"/>
                </a:moveTo>
                <a:lnTo>
                  <a:pt x="805002" y="1752600"/>
                </a:lnTo>
                <a:lnTo>
                  <a:pt x="807364" y="1765300"/>
                </a:lnTo>
                <a:lnTo>
                  <a:pt x="809637" y="1765300"/>
                </a:lnTo>
                <a:lnTo>
                  <a:pt x="807034" y="1752600"/>
                </a:lnTo>
                <a:close/>
              </a:path>
              <a:path w="1955800" h="4076700">
                <a:moveTo>
                  <a:pt x="858716" y="1752600"/>
                </a:moveTo>
                <a:lnTo>
                  <a:pt x="845669" y="1752600"/>
                </a:lnTo>
                <a:lnTo>
                  <a:pt x="850087" y="1765300"/>
                </a:lnTo>
                <a:lnTo>
                  <a:pt x="860161" y="1765300"/>
                </a:lnTo>
                <a:lnTo>
                  <a:pt x="858716" y="1752600"/>
                </a:lnTo>
                <a:close/>
              </a:path>
              <a:path w="1955800" h="4076700">
                <a:moveTo>
                  <a:pt x="876998" y="1752600"/>
                </a:moveTo>
                <a:lnTo>
                  <a:pt x="868070" y="1752600"/>
                </a:lnTo>
                <a:lnTo>
                  <a:pt x="865759" y="1765300"/>
                </a:lnTo>
                <a:lnTo>
                  <a:pt x="878941" y="1765300"/>
                </a:lnTo>
                <a:lnTo>
                  <a:pt x="876998" y="1752600"/>
                </a:lnTo>
                <a:close/>
              </a:path>
              <a:path w="1955800" h="4076700">
                <a:moveTo>
                  <a:pt x="792035" y="1739900"/>
                </a:moveTo>
                <a:lnTo>
                  <a:pt x="788479" y="1739900"/>
                </a:lnTo>
                <a:lnTo>
                  <a:pt x="789990" y="1752600"/>
                </a:lnTo>
                <a:lnTo>
                  <a:pt x="792035" y="1739900"/>
                </a:lnTo>
                <a:close/>
              </a:path>
              <a:path w="1955800" h="4076700">
                <a:moveTo>
                  <a:pt x="806919" y="1739900"/>
                </a:moveTo>
                <a:lnTo>
                  <a:pt x="796874" y="1739900"/>
                </a:lnTo>
                <a:lnTo>
                  <a:pt x="800615" y="1752600"/>
                </a:lnTo>
                <a:lnTo>
                  <a:pt x="805235" y="1752600"/>
                </a:lnTo>
                <a:lnTo>
                  <a:pt x="806919" y="1739900"/>
                </a:lnTo>
                <a:close/>
              </a:path>
              <a:path w="1955800" h="4076700">
                <a:moveTo>
                  <a:pt x="865733" y="1739900"/>
                </a:moveTo>
                <a:lnTo>
                  <a:pt x="861707" y="1752600"/>
                </a:lnTo>
                <a:lnTo>
                  <a:pt x="866521" y="1752600"/>
                </a:lnTo>
                <a:lnTo>
                  <a:pt x="865733" y="1739900"/>
                </a:lnTo>
                <a:close/>
              </a:path>
              <a:path w="1955800" h="4076700">
                <a:moveTo>
                  <a:pt x="816127" y="1714500"/>
                </a:moveTo>
                <a:lnTo>
                  <a:pt x="782945" y="1714500"/>
                </a:lnTo>
                <a:lnTo>
                  <a:pt x="786841" y="1727200"/>
                </a:lnTo>
                <a:lnTo>
                  <a:pt x="789647" y="1739900"/>
                </a:lnTo>
                <a:lnTo>
                  <a:pt x="799515" y="1739900"/>
                </a:lnTo>
                <a:lnTo>
                  <a:pt x="800138" y="1727200"/>
                </a:lnTo>
                <a:lnTo>
                  <a:pt x="811377" y="1727200"/>
                </a:lnTo>
                <a:lnTo>
                  <a:pt x="816127" y="1714500"/>
                </a:lnTo>
                <a:close/>
              </a:path>
              <a:path w="1955800" h="4076700">
                <a:moveTo>
                  <a:pt x="858520" y="1727200"/>
                </a:moveTo>
                <a:lnTo>
                  <a:pt x="845083" y="1727200"/>
                </a:lnTo>
                <a:lnTo>
                  <a:pt x="853833" y="1739900"/>
                </a:lnTo>
                <a:lnTo>
                  <a:pt x="860475" y="1739900"/>
                </a:lnTo>
                <a:lnTo>
                  <a:pt x="858520" y="1727200"/>
                </a:lnTo>
                <a:close/>
              </a:path>
              <a:path w="1955800" h="4076700">
                <a:moveTo>
                  <a:pt x="832370" y="1714500"/>
                </a:moveTo>
                <a:lnTo>
                  <a:pt x="816127" y="1714500"/>
                </a:lnTo>
                <a:lnTo>
                  <a:pt x="817003" y="1727200"/>
                </a:lnTo>
                <a:lnTo>
                  <a:pt x="832916" y="1727200"/>
                </a:lnTo>
                <a:lnTo>
                  <a:pt x="832370" y="1714500"/>
                </a:lnTo>
                <a:close/>
              </a:path>
              <a:path w="1955800" h="4076700">
                <a:moveTo>
                  <a:pt x="853592" y="1714500"/>
                </a:moveTo>
                <a:lnTo>
                  <a:pt x="834351" y="1714500"/>
                </a:lnTo>
                <a:lnTo>
                  <a:pt x="834745" y="1727200"/>
                </a:lnTo>
                <a:lnTo>
                  <a:pt x="849249" y="1727200"/>
                </a:lnTo>
                <a:lnTo>
                  <a:pt x="853592" y="1714500"/>
                </a:lnTo>
                <a:close/>
              </a:path>
              <a:path w="1955800" h="4076700">
                <a:moveTo>
                  <a:pt x="818108" y="1701800"/>
                </a:moveTo>
                <a:lnTo>
                  <a:pt x="777252" y="1701800"/>
                </a:lnTo>
                <a:lnTo>
                  <a:pt x="786561" y="1714500"/>
                </a:lnTo>
                <a:lnTo>
                  <a:pt x="818286" y="1714500"/>
                </a:lnTo>
                <a:lnTo>
                  <a:pt x="818108" y="1701800"/>
                </a:lnTo>
                <a:close/>
              </a:path>
              <a:path w="1955800" h="4076700">
                <a:moveTo>
                  <a:pt x="831151" y="1701800"/>
                </a:moveTo>
                <a:lnTo>
                  <a:pt x="824433" y="1701800"/>
                </a:lnTo>
                <a:lnTo>
                  <a:pt x="824420" y="1714500"/>
                </a:lnTo>
                <a:lnTo>
                  <a:pt x="836920" y="1714500"/>
                </a:lnTo>
                <a:lnTo>
                  <a:pt x="831151" y="1701800"/>
                </a:lnTo>
                <a:close/>
              </a:path>
              <a:path w="1955800" h="4076700">
                <a:moveTo>
                  <a:pt x="843597" y="1701800"/>
                </a:moveTo>
                <a:lnTo>
                  <a:pt x="837628" y="1701800"/>
                </a:lnTo>
                <a:lnTo>
                  <a:pt x="836920" y="1714500"/>
                </a:lnTo>
                <a:lnTo>
                  <a:pt x="843432" y="1714500"/>
                </a:lnTo>
                <a:lnTo>
                  <a:pt x="843597" y="1701800"/>
                </a:lnTo>
                <a:close/>
              </a:path>
              <a:path w="1955800" h="4076700">
                <a:moveTo>
                  <a:pt x="791210" y="1689100"/>
                </a:moveTo>
                <a:lnTo>
                  <a:pt x="773595" y="1689100"/>
                </a:lnTo>
                <a:lnTo>
                  <a:pt x="775182" y="1701800"/>
                </a:lnTo>
                <a:lnTo>
                  <a:pt x="794981" y="1701800"/>
                </a:lnTo>
                <a:lnTo>
                  <a:pt x="791210" y="1689100"/>
                </a:lnTo>
                <a:close/>
              </a:path>
              <a:path w="1955800" h="4076700">
                <a:moveTo>
                  <a:pt x="813155" y="1689100"/>
                </a:moveTo>
                <a:lnTo>
                  <a:pt x="796249" y="1689100"/>
                </a:lnTo>
                <a:lnTo>
                  <a:pt x="796036" y="1701800"/>
                </a:lnTo>
                <a:lnTo>
                  <a:pt x="817386" y="1701800"/>
                </a:lnTo>
                <a:lnTo>
                  <a:pt x="813155" y="1689100"/>
                </a:lnTo>
                <a:close/>
              </a:path>
              <a:path w="1955800" h="4076700">
                <a:moveTo>
                  <a:pt x="826737" y="1689100"/>
                </a:moveTo>
                <a:lnTo>
                  <a:pt x="821796" y="1689100"/>
                </a:lnTo>
                <a:lnTo>
                  <a:pt x="817386" y="1701800"/>
                </a:lnTo>
                <a:lnTo>
                  <a:pt x="832561" y="1701800"/>
                </a:lnTo>
                <a:lnTo>
                  <a:pt x="826737" y="1689100"/>
                </a:lnTo>
                <a:close/>
              </a:path>
              <a:path w="1955800" h="4076700">
                <a:moveTo>
                  <a:pt x="843711" y="1689100"/>
                </a:moveTo>
                <a:lnTo>
                  <a:pt x="839431" y="1689100"/>
                </a:lnTo>
                <a:lnTo>
                  <a:pt x="841705" y="1701800"/>
                </a:lnTo>
                <a:lnTo>
                  <a:pt x="846493" y="1701800"/>
                </a:lnTo>
                <a:lnTo>
                  <a:pt x="843711" y="1689100"/>
                </a:lnTo>
                <a:close/>
              </a:path>
              <a:path w="1955800" h="4076700">
                <a:moveTo>
                  <a:pt x="766724" y="1676400"/>
                </a:moveTo>
                <a:lnTo>
                  <a:pt x="761695" y="1676400"/>
                </a:lnTo>
                <a:lnTo>
                  <a:pt x="764159" y="1689100"/>
                </a:lnTo>
                <a:lnTo>
                  <a:pt x="765060" y="1689100"/>
                </a:lnTo>
                <a:lnTo>
                  <a:pt x="767374" y="1677869"/>
                </a:lnTo>
                <a:lnTo>
                  <a:pt x="766724" y="1676400"/>
                </a:lnTo>
                <a:close/>
              </a:path>
              <a:path w="1955800" h="4076700">
                <a:moveTo>
                  <a:pt x="773798" y="1676400"/>
                </a:moveTo>
                <a:lnTo>
                  <a:pt x="767676" y="1676400"/>
                </a:lnTo>
                <a:lnTo>
                  <a:pt x="767374" y="1677869"/>
                </a:lnTo>
                <a:lnTo>
                  <a:pt x="772337" y="1689100"/>
                </a:lnTo>
                <a:lnTo>
                  <a:pt x="779208" y="1689100"/>
                </a:lnTo>
                <a:lnTo>
                  <a:pt x="773798" y="1676400"/>
                </a:lnTo>
                <a:close/>
              </a:path>
              <a:path w="1955800" h="4076700">
                <a:moveTo>
                  <a:pt x="803186" y="1663700"/>
                </a:moveTo>
                <a:lnTo>
                  <a:pt x="776909" y="1663700"/>
                </a:lnTo>
                <a:lnTo>
                  <a:pt x="779167" y="1676400"/>
                </a:lnTo>
                <a:lnTo>
                  <a:pt x="785876" y="1676400"/>
                </a:lnTo>
                <a:lnTo>
                  <a:pt x="782078" y="1689100"/>
                </a:lnTo>
                <a:lnTo>
                  <a:pt x="814019" y="1689100"/>
                </a:lnTo>
                <a:lnTo>
                  <a:pt x="809396" y="1676400"/>
                </a:lnTo>
                <a:lnTo>
                  <a:pt x="803186" y="1663700"/>
                </a:lnTo>
                <a:close/>
              </a:path>
              <a:path w="1955800" h="4076700">
                <a:moveTo>
                  <a:pt x="819632" y="1676400"/>
                </a:moveTo>
                <a:lnTo>
                  <a:pt x="818883" y="1676400"/>
                </a:lnTo>
                <a:lnTo>
                  <a:pt x="819175" y="1689100"/>
                </a:lnTo>
                <a:lnTo>
                  <a:pt x="824026" y="1689100"/>
                </a:lnTo>
                <a:lnTo>
                  <a:pt x="819632" y="1676400"/>
                </a:lnTo>
                <a:close/>
              </a:path>
              <a:path w="1955800" h="4076700">
                <a:moveTo>
                  <a:pt x="760183" y="1651000"/>
                </a:moveTo>
                <a:lnTo>
                  <a:pt x="756996" y="1651000"/>
                </a:lnTo>
                <a:lnTo>
                  <a:pt x="760945" y="1663700"/>
                </a:lnTo>
                <a:lnTo>
                  <a:pt x="761504" y="1676400"/>
                </a:lnTo>
                <a:lnTo>
                  <a:pt x="770978" y="1676400"/>
                </a:lnTo>
                <a:lnTo>
                  <a:pt x="770991" y="1663700"/>
                </a:lnTo>
                <a:lnTo>
                  <a:pt x="762076" y="1663700"/>
                </a:lnTo>
                <a:lnTo>
                  <a:pt x="760183" y="1651000"/>
                </a:lnTo>
                <a:close/>
              </a:path>
              <a:path w="1955800" h="4076700">
                <a:moveTo>
                  <a:pt x="807923" y="1663700"/>
                </a:moveTo>
                <a:lnTo>
                  <a:pt x="804786" y="1663700"/>
                </a:lnTo>
                <a:lnTo>
                  <a:pt x="810869" y="1676400"/>
                </a:lnTo>
                <a:lnTo>
                  <a:pt x="807923" y="1663700"/>
                </a:lnTo>
                <a:close/>
              </a:path>
              <a:path w="1955800" h="4076700">
                <a:moveTo>
                  <a:pt x="821778" y="1663700"/>
                </a:moveTo>
                <a:lnTo>
                  <a:pt x="813815" y="1663700"/>
                </a:lnTo>
                <a:lnTo>
                  <a:pt x="814298" y="1676400"/>
                </a:lnTo>
                <a:lnTo>
                  <a:pt x="819429" y="1676400"/>
                </a:lnTo>
                <a:lnTo>
                  <a:pt x="821778" y="1663700"/>
                </a:lnTo>
                <a:close/>
              </a:path>
              <a:path w="1955800" h="4076700">
                <a:moveTo>
                  <a:pt x="769086" y="1651000"/>
                </a:moveTo>
                <a:lnTo>
                  <a:pt x="765094" y="1651000"/>
                </a:lnTo>
                <a:lnTo>
                  <a:pt x="766712" y="1663700"/>
                </a:lnTo>
                <a:lnTo>
                  <a:pt x="770585" y="1663700"/>
                </a:lnTo>
                <a:lnTo>
                  <a:pt x="769086" y="1651000"/>
                </a:lnTo>
                <a:close/>
              </a:path>
              <a:path w="1955800" h="4076700">
                <a:moveTo>
                  <a:pt x="810577" y="1651000"/>
                </a:moveTo>
                <a:lnTo>
                  <a:pt x="779232" y="1651000"/>
                </a:lnTo>
                <a:lnTo>
                  <a:pt x="783667" y="1663700"/>
                </a:lnTo>
                <a:lnTo>
                  <a:pt x="811644" y="1663700"/>
                </a:lnTo>
                <a:lnTo>
                  <a:pt x="811549" y="1655762"/>
                </a:lnTo>
                <a:lnTo>
                  <a:pt x="810577" y="1651000"/>
                </a:lnTo>
                <a:close/>
              </a:path>
              <a:path w="1955800" h="4076700">
                <a:moveTo>
                  <a:pt x="817791" y="1651000"/>
                </a:moveTo>
                <a:lnTo>
                  <a:pt x="811491" y="1651000"/>
                </a:lnTo>
                <a:lnTo>
                  <a:pt x="811549" y="1655762"/>
                </a:lnTo>
                <a:lnTo>
                  <a:pt x="813168" y="1663700"/>
                </a:lnTo>
                <a:lnTo>
                  <a:pt x="817803" y="1663700"/>
                </a:lnTo>
                <a:lnTo>
                  <a:pt x="817791" y="1651000"/>
                </a:lnTo>
                <a:close/>
              </a:path>
              <a:path w="1955800" h="4076700">
                <a:moveTo>
                  <a:pt x="819708" y="1651000"/>
                </a:moveTo>
                <a:lnTo>
                  <a:pt x="818603" y="1663700"/>
                </a:lnTo>
                <a:lnTo>
                  <a:pt x="821105" y="1663700"/>
                </a:lnTo>
                <a:lnTo>
                  <a:pt x="819708" y="1651000"/>
                </a:lnTo>
                <a:close/>
              </a:path>
              <a:path w="1955800" h="4076700">
                <a:moveTo>
                  <a:pt x="765289" y="1625600"/>
                </a:moveTo>
                <a:lnTo>
                  <a:pt x="754303" y="1625600"/>
                </a:lnTo>
                <a:lnTo>
                  <a:pt x="755307" y="1638300"/>
                </a:lnTo>
                <a:lnTo>
                  <a:pt x="757631" y="1651000"/>
                </a:lnTo>
                <a:lnTo>
                  <a:pt x="806386" y="1651000"/>
                </a:lnTo>
                <a:lnTo>
                  <a:pt x="803478" y="1638300"/>
                </a:lnTo>
                <a:lnTo>
                  <a:pt x="764387" y="1638300"/>
                </a:lnTo>
                <a:lnTo>
                  <a:pt x="765289" y="1625600"/>
                </a:lnTo>
                <a:close/>
              </a:path>
              <a:path w="1955800" h="4076700">
                <a:moveTo>
                  <a:pt x="818314" y="1638300"/>
                </a:moveTo>
                <a:lnTo>
                  <a:pt x="810664" y="1638300"/>
                </a:lnTo>
                <a:lnTo>
                  <a:pt x="813549" y="1651000"/>
                </a:lnTo>
                <a:lnTo>
                  <a:pt x="818314" y="1638300"/>
                </a:lnTo>
                <a:close/>
              </a:path>
              <a:path w="1955800" h="4076700">
                <a:moveTo>
                  <a:pt x="754303" y="1625600"/>
                </a:moveTo>
                <a:lnTo>
                  <a:pt x="742429" y="1625600"/>
                </a:lnTo>
                <a:lnTo>
                  <a:pt x="748563" y="1638300"/>
                </a:lnTo>
                <a:lnTo>
                  <a:pt x="749452" y="1638300"/>
                </a:lnTo>
                <a:lnTo>
                  <a:pt x="754303" y="1625600"/>
                </a:lnTo>
                <a:close/>
              </a:path>
              <a:path w="1955800" h="4076700">
                <a:moveTo>
                  <a:pt x="806564" y="1625600"/>
                </a:moveTo>
                <a:lnTo>
                  <a:pt x="769569" y="1625600"/>
                </a:lnTo>
                <a:lnTo>
                  <a:pt x="764387" y="1638300"/>
                </a:lnTo>
                <a:lnTo>
                  <a:pt x="812203" y="1638300"/>
                </a:lnTo>
                <a:lnTo>
                  <a:pt x="806564" y="1625600"/>
                </a:lnTo>
                <a:close/>
              </a:path>
              <a:path w="1955800" h="4076700">
                <a:moveTo>
                  <a:pt x="814885" y="1630934"/>
                </a:moveTo>
                <a:lnTo>
                  <a:pt x="813714" y="1638300"/>
                </a:lnTo>
                <a:lnTo>
                  <a:pt x="817560" y="1638300"/>
                </a:lnTo>
                <a:lnTo>
                  <a:pt x="814885" y="1630934"/>
                </a:lnTo>
                <a:close/>
              </a:path>
              <a:path w="1955800" h="4076700">
                <a:moveTo>
                  <a:pt x="815733" y="1625600"/>
                </a:moveTo>
                <a:lnTo>
                  <a:pt x="812947" y="1625600"/>
                </a:lnTo>
                <a:lnTo>
                  <a:pt x="814885" y="1630934"/>
                </a:lnTo>
                <a:lnTo>
                  <a:pt x="815733" y="1625600"/>
                </a:lnTo>
                <a:close/>
              </a:path>
              <a:path w="1955800" h="4076700">
                <a:moveTo>
                  <a:pt x="766978" y="1600200"/>
                </a:moveTo>
                <a:lnTo>
                  <a:pt x="736701" y="1600200"/>
                </a:lnTo>
                <a:lnTo>
                  <a:pt x="738528" y="1612900"/>
                </a:lnTo>
                <a:lnTo>
                  <a:pt x="739760" y="1625600"/>
                </a:lnTo>
                <a:lnTo>
                  <a:pt x="742251" y="1625600"/>
                </a:lnTo>
                <a:lnTo>
                  <a:pt x="742823" y="1612900"/>
                </a:lnTo>
                <a:lnTo>
                  <a:pt x="770102" y="1612900"/>
                </a:lnTo>
                <a:lnTo>
                  <a:pt x="766978" y="1600200"/>
                </a:lnTo>
                <a:close/>
              </a:path>
              <a:path w="1955800" h="4076700">
                <a:moveTo>
                  <a:pt x="788670" y="1612900"/>
                </a:moveTo>
                <a:lnTo>
                  <a:pt x="742823" y="1612900"/>
                </a:lnTo>
                <a:lnTo>
                  <a:pt x="747344" y="1625600"/>
                </a:lnTo>
                <a:lnTo>
                  <a:pt x="790638" y="1625600"/>
                </a:lnTo>
                <a:lnTo>
                  <a:pt x="788670" y="1612900"/>
                </a:lnTo>
                <a:close/>
              </a:path>
              <a:path w="1955800" h="4076700">
                <a:moveTo>
                  <a:pt x="795655" y="1612900"/>
                </a:moveTo>
                <a:lnTo>
                  <a:pt x="790689" y="1612900"/>
                </a:lnTo>
                <a:lnTo>
                  <a:pt x="791845" y="1625600"/>
                </a:lnTo>
                <a:lnTo>
                  <a:pt x="796175" y="1625600"/>
                </a:lnTo>
                <a:lnTo>
                  <a:pt x="795655" y="1612900"/>
                </a:lnTo>
                <a:close/>
              </a:path>
              <a:path w="1955800" h="4076700">
                <a:moveTo>
                  <a:pt x="805434" y="1612900"/>
                </a:moveTo>
                <a:lnTo>
                  <a:pt x="804341" y="1625600"/>
                </a:lnTo>
                <a:lnTo>
                  <a:pt x="806132" y="1625600"/>
                </a:lnTo>
                <a:lnTo>
                  <a:pt x="805434" y="1612900"/>
                </a:lnTo>
                <a:close/>
              </a:path>
              <a:path w="1955800" h="4076700">
                <a:moveTo>
                  <a:pt x="779170" y="1600200"/>
                </a:moveTo>
                <a:lnTo>
                  <a:pt x="774776" y="1600200"/>
                </a:lnTo>
                <a:lnTo>
                  <a:pt x="773582" y="1612900"/>
                </a:lnTo>
                <a:lnTo>
                  <a:pt x="789914" y="1612900"/>
                </a:lnTo>
                <a:lnTo>
                  <a:pt x="779170" y="1600200"/>
                </a:lnTo>
                <a:close/>
              </a:path>
              <a:path w="1955800" h="4076700">
                <a:moveTo>
                  <a:pt x="794626" y="1600200"/>
                </a:moveTo>
                <a:lnTo>
                  <a:pt x="789343" y="1600200"/>
                </a:lnTo>
                <a:lnTo>
                  <a:pt x="789914" y="1612900"/>
                </a:lnTo>
                <a:lnTo>
                  <a:pt x="797289" y="1612900"/>
                </a:lnTo>
                <a:lnTo>
                  <a:pt x="794626" y="1600200"/>
                </a:lnTo>
                <a:close/>
              </a:path>
              <a:path w="1955800" h="4076700">
                <a:moveTo>
                  <a:pt x="804494" y="1600200"/>
                </a:moveTo>
                <a:lnTo>
                  <a:pt x="799579" y="1600200"/>
                </a:lnTo>
                <a:lnTo>
                  <a:pt x="804697" y="1612900"/>
                </a:lnTo>
                <a:lnTo>
                  <a:pt x="808431" y="1612900"/>
                </a:lnTo>
                <a:lnTo>
                  <a:pt x="804494" y="1600200"/>
                </a:lnTo>
                <a:close/>
              </a:path>
              <a:path w="1955800" h="4076700">
                <a:moveTo>
                  <a:pt x="779300" y="1587500"/>
                </a:moveTo>
                <a:lnTo>
                  <a:pt x="726897" y="1587500"/>
                </a:lnTo>
                <a:lnTo>
                  <a:pt x="725868" y="1600200"/>
                </a:lnTo>
                <a:lnTo>
                  <a:pt x="778357" y="1600200"/>
                </a:lnTo>
                <a:lnTo>
                  <a:pt x="779300" y="1587500"/>
                </a:lnTo>
                <a:close/>
              </a:path>
              <a:path w="1955800" h="4076700">
                <a:moveTo>
                  <a:pt x="788720" y="1587500"/>
                </a:moveTo>
                <a:lnTo>
                  <a:pt x="782988" y="1587500"/>
                </a:lnTo>
                <a:lnTo>
                  <a:pt x="787106" y="1600200"/>
                </a:lnTo>
                <a:lnTo>
                  <a:pt x="791867" y="1600200"/>
                </a:lnTo>
                <a:lnTo>
                  <a:pt x="788720" y="1587500"/>
                </a:lnTo>
                <a:close/>
              </a:path>
              <a:path w="1955800" h="4076700">
                <a:moveTo>
                  <a:pt x="768515" y="1574800"/>
                </a:moveTo>
                <a:lnTo>
                  <a:pt x="733475" y="1574800"/>
                </a:lnTo>
                <a:lnTo>
                  <a:pt x="728954" y="1587500"/>
                </a:lnTo>
                <a:lnTo>
                  <a:pt x="774877" y="1587500"/>
                </a:lnTo>
                <a:lnTo>
                  <a:pt x="768515" y="1574800"/>
                </a:lnTo>
                <a:close/>
              </a:path>
              <a:path w="1955800" h="4076700">
                <a:moveTo>
                  <a:pt x="779310" y="1574800"/>
                </a:moveTo>
                <a:lnTo>
                  <a:pt x="774585" y="1574800"/>
                </a:lnTo>
                <a:lnTo>
                  <a:pt x="778027" y="1587500"/>
                </a:lnTo>
                <a:lnTo>
                  <a:pt x="782231" y="1587500"/>
                </a:lnTo>
                <a:lnTo>
                  <a:pt x="779310" y="1574800"/>
                </a:lnTo>
                <a:close/>
              </a:path>
              <a:path w="1955800" h="4076700">
                <a:moveTo>
                  <a:pt x="740663" y="1562100"/>
                </a:moveTo>
                <a:lnTo>
                  <a:pt x="726805" y="1562100"/>
                </a:lnTo>
                <a:lnTo>
                  <a:pt x="727887" y="1574800"/>
                </a:lnTo>
                <a:lnTo>
                  <a:pt x="739724" y="1574800"/>
                </a:lnTo>
                <a:lnTo>
                  <a:pt x="740663" y="1562100"/>
                </a:lnTo>
                <a:close/>
              </a:path>
              <a:path w="1955800" h="4076700">
                <a:moveTo>
                  <a:pt x="761670" y="1562100"/>
                </a:moveTo>
                <a:lnTo>
                  <a:pt x="740663" y="1562100"/>
                </a:lnTo>
                <a:lnTo>
                  <a:pt x="739724" y="1574800"/>
                </a:lnTo>
                <a:lnTo>
                  <a:pt x="759396" y="1574800"/>
                </a:lnTo>
                <a:lnTo>
                  <a:pt x="761670" y="1562100"/>
                </a:lnTo>
                <a:close/>
              </a:path>
              <a:path w="1955800" h="4076700">
                <a:moveTo>
                  <a:pt x="774280" y="1562100"/>
                </a:moveTo>
                <a:lnTo>
                  <a:pt x="761670" y="1562100"/>
                </a:lnTo>
                <a:lnTo>
                  <a:pt x="759396" y="1574800"/>
                </a:lnTo>
                <a:lnTo>
                  <a:pt x="774560" y="1574800"/>
                </a:lnTo>
                <a:lnTo>
                  <a:pt x="774280" y="1562100"/>
                </a:lnTo>
                <a:close/>
              </a:path>
              <a:path w="1955800" h="4076700">
                <a:moveTo>
                  <a:pt x="785761" y="1562100"/>
                </a:moveTo>
                <a:lnTo>
                  <a:pt x="781481" y="1562100"/>
                </a:lnTo>
                <a:lnTo>
                  <a:pt x="783767" y="1574800"/>
                </a:lnTo>
                <a:lnTo>
                  <a:pt x="788504" y="1574800"/>
                </a:lnTo>
                <a:lnTo>
                  <a:pt x="785761" y="1562100"/>
                </a:lnTo>
                <a:close/>
              </a:path>
              <a:path w="1955800" h="4076700">
                <a:moveTo>
                  <a:pt x="768680" y="1536700"/>
                </a:moveTo>
                <a:lnTo>
                  <a:pt x="718769" y="1536700"/>
                </a:lnTo>
                <a:lnTo>
                  <a:pt x="717689" y="1549400"/>
                </a:lnTo>
                <a:lnTo>
                  <a:pt x="707555" y="1562100"/>
                </a:lnTo>
                <a:lnTo>
                  <a:pt x="725551" y="1562100"/>
                </a:lnTo>
                <a:lnTo>
                  <a:pt x="724611" y="1549400"/>
                </a:lnTo>
                <a:lnTo>
                  <a:pt x="762190" y="1549400"/>
                </a:lnTo>
                <a:lnTo>
                  <a:pt x="768680" y="1536700"/>
                </a:lnTo>
                <a:close/>
              </a:path>
              <a:path w="1955800" h="4076700">
                <a:moveTo>
                  <a:pt x="760609" y="1549400"/>
                </a:moveTo>
                <a:lnTo>
                  <a:pt x="724611" y="1549400"/>
                </a:lnTo>
                <a:lnTo>
                  <a:pt x="727341" y="1562100"/>
                </a:lnTo>
                <a:lnTo>
                  <a:pt x="761255" y="1562100"/>
                </a:lnTo>
                <a:lnTo>
                  <a:pt x="760609" y="1549400"/>
                </a:lnTo>
                <a:close/>
              </a:path>
              <a:path w="1955800" h="4076700">
                <a:moveTo>
                  <a:pt x="771042" y="1549400"/>
                </a:moveTo>
                <a:lnTo>
                  <a:pt x="769734" y="1562100"/>
                </a:lnTo>
                <a:lnTo>
                  <a:pt x="783932" y="1562100"/>
                </a:lnTo>
                <a:lnTo>
                  <a:pt x="771042" y="1549400"/>
                </a:lnTo>
                <a:close/>
              </a:path>
              <a:path w="1955800" h="4076700">
                <a:moveTo>
                  <a:pt x="695706" y="1511300"/>
                </a:moveTo>
                <a:lnTo>
                  <a:pt x="693775" y="1511300"/>
                </a:lnTo>
                <a:lnTo>
                  <a:pt x="694905" y="1536700"/>
                </a:lnTo>
                <a:lnTo>
                  <a:pt x="708507" y="1536700"/>
                </a:lnTo>
                <a:lnTo>
                  <a:pt x="707491" y="1524000"/>
                </a:lnTo>
                <a:lnTo>
                  <a:pt x="704380" y="1524000"/>
                </a:lnTo>
                <a:lnTo>
                  <a:pt x="695706" y="1511300"/>
                </a:lnTo>
                <a:close/>
              </a:path>
              <a:path w="1955800" h="4076700">
                <a:moveTo>
                  <a:pt x="751432" y="1524000"/>
                </a:moveTo>
                <a:lnTo>
                  <a:pt x="712597" y="1524000"/>
                </a:lnTo>
                <a:lnTo>
                  <a:pt x="711136" y="1536700"/>
                </a:lnTo>
                <a:lnTo>
                  <a:pt x="754849" y="1536700"/>
                </a:lnTo>
                <a:lnTo>
                  <a:pt x="751432" y="1524000"/>
                </a:lnTo>
                <a:close/>
              </a:path>
              <a:path w="1955800" h="4076700">
                <a:moveTo>
                  <a:pt x="762635" y="1524000"/>
                </a:moveTo>
                <a:lnTo>
                  <a:pt x="761809" y="1536700"/>
                </a:lnTo>
                <a:lnTo>
                  <a:pt x="766025" y="1536700"/>
                </a:lnTo>
                <a:lnTo>
                  <a:pt x="762635" y="1524000"/>
                </a:lnTo>
                <a:close/>
              </a:path>
              <a:path w="1955800" h="4076700">
                <a:moveTo>
                  <a:pt x="745341" y="1511300"/>
                </a:moveTo>
                <a:lnTo>
                  <a:pt x="701903" y="1511300"/>
                </a:lnTo>
                <a:lnTo>
                  <a:pt x="704380" y="1524000"/>
                </a:lnTo>
                <a:lnTo>
                  <a:pt x="748563" y="1524000"/>
                </a:lnTo>
                <a:lnTo>
                  <a:pt x="745341" y="1511300"/>
                </a:lnTo>
                <a:close/>
              </a:path>
              <a:path w="1955800" h="4076700">
                <a:moveTo>
                  <a:pt x="755434" y="1511300"/>
                </a:moveTo>
                <a:lnTo>
                  <a:pt x="753719" y="1511300"/>
                </a:lnTo>
                <a:lnTo>
                  <a:pt x="753186" y="1524000"/>
                </a:lnTo>
                <a:lnTo>
                  <a:pt x="758761" y="1524000"/>
                </a:lnTo>
                <a:lnTo>
                  <a:pt x="755434" y="1511300"/>
                </a:lnTo>
                <a:close/>
              </a:path>
              <a:path w="1955800" h="4076700">
                <a:moveTo>
                  <a:pt x="723404" y="1498600"/>
                </a:moveTo>
                <a:lnTo>
                  <a:pt x="681956" y="1498600"/>
                </a:lnTo>
                <a:lnTo>
                  <a:pt x="685472" y="1511300"/>
                </a:lnTo>
                <a:lnTo>
                  <a:pt x="726909" y="1511300"/>
                </a:lnTo>
                <a:lnTo>
                  <a:pt x="723404" y="1498600"/>
                </a:lnTo>
                <a:close/>
              </a:path>
              <a:path w="1955800" h="4076700">
                <a:moveTo>
                  <a:pt x="753960" y="1498600"/>
                </a:moveTo>
                <a:lnTo>
                  <a:pt x="726693" y="1498600"/>
                </a:lnTo>
                <a:lnTo>
                  <a:pt x="733298" y="1511300"/>
                </a:lnTo>
                <a:lnTo>
                  <a:pt x="753021" y="1511300"/>
                </a:lnTo>
                <a:lnTo>
                  <a:pt x="753960" y="1498600"/>
                </a:lnTo>
                <a:close/>
              </a:path>
              <a:path w="1955800" h="4076700">
                <a:moveTo>
                  <a:pt x="669671" y="1485900"/>
                </a:moveTo>
                <a:lnTo>
                  <a:pt x="670267" y="1498600"/>
                </a:lnTo>
                <a:lnTo>
                  <a:pt x="674763" y="1498600"/>
                </a:lnTo>
                <a:lnTo>
                  <a:pt x="669671" y="1485900"/>
                </a:lnTo>
                <a:close/>
              </a:path>
              <a:path w="1955800" h="4076700">
                <a:moveTo>
                  <a:pt x="695536" y="1485900"/>
                </a:moveTo>
                <a:lnTo>
                  <a:pt x="680605" y="1485900"/>
                </a:lnTo>
                <a:lnTo>
                  <a:pt x="680048" y="1498600"/>
                </a:lnTo>
                <a:lnTo>
                  <a:pt x="691775" y="1498600"/>
                </a:lnTo>
                <a:lnTo>
                  <a:pt x="695536" y="1485900"/>
                </a:lnTo>
                <a:close/>
              </a:path>
              <a:path w="1955800" h="4076700">
                <a:moveTo>
                  <a:pt x="727303" y="1473200"/>
                </a:moveTo>
                <a:lnTo>
                  <a:pt x="670026" y="1473200"/>
                </a:lnTo>
                <a:lnTo>
                  <a:pt x="673976" y="1485900"/>
                </a:lnTo>
                <a:lnTo>
                  <a:pt x="695536" y="1485900"/>
                </a:lnTo>
                <a:lnTo>
                  <a:pt x="696302" y="1498600"/>
                </a:lnTo>
                <a:lnTo>
                  <a:pt x="731964" y="1498600"/>
                </a:lnTo>
                <a:lnTo>
                  <a:pt x="728557" y="1485900"/>
                </a:lnTo>
                <a:lnTo>
                  <a:pt x="727303" y="1473200"/>
                </a:lnTo>
                <a:close/>
              </a:path>
              <a:path w="1955800" h="4076700">
                <a:moveTo>
                  <a:pt x="737463" y="1485900"/>
                </a:moveTo>
                <a:lnTo>
                  <a:pt x="734707" y="1485900"/>
                </a:lnTo>
                <a:lnTo>
                  <a:pt x="737501" y="1498600"/>
                </a:lnTo>
                <a:lnTo>
                  <a:pt x="740194" y="1498600"/>
                </a:lnTo>
                <a:lnTo>
                  <a:pt x="737463" y="1485900"/>
                </a:lnTo>
                <a:close/>
              </a:path>
              <a:path w="1955800" h="4076700">
                <a:moveTo>
                  <a:pt x="739470" y="1473200"/>
                </a:moveTo>
                <a:lnTo>
                  <a:pt x="737247" y="1485900"/>
                </a:lnTo>
                <a:lnTo>
                  <a:pt x="741451" y="1485900"/>
                </a:lnTo>
                <a:lnTo>
                  <a:pt x="745655" y="1498600"/>
                </a:lnTo>
                <a:lnTo>
                  <a:pt x="746226" y="1485900"/>
                </a:lnTo>
                <a:lnTo>
                  <a:pt x="739470" y="1473200"/>
                </a:lnTo>
                <a:close/>
              </a:path>
              <a:path w="1955800" h="4076700">
                <a:moveTo>
                  <a:pt x="695452" y="1460500"/>
                </a:moveTo>
                <a:lnTo>
                  <a:pt x="668767" y="1460500"/>
                </a:lnTo>
                <a:lnTo>
                  <a:pt x="669340" y="1473200"/>
                </a:lnTo>
                <a:lnTo>
                  <a:pt x="701954" y="1473200"/>
                </a:lnTo>
                <a:lnTo>
                  <a:pt x="695452" y="1460500"/>
                </a:lnTo>
                <a:close/>
              </a:path>
              <a:path w="1955800" h="4076700">
                <a:moveTo>
                  <a:pt x="702453" y="1471624"/>
                </a:moveTo>
                <a:lnTo>
                  <a:pt x="701954" y="1473200"/>
                </a:lnTo>
                <a:lnTo>
                  <a:pt x="702779" y="1473200"/>
                </a:lnTo>
                <a:lnTo>
                  <a:pt x="702453" y="1471624"/>
                </a:lnTo>
                <a:close/>
              </a:path>
              <a:path w="1955800" h="4076700">
                <a:moveTo>
                  <a:pt x="705980" y="1460500"/>
                </a:moveTo>
                <a:lnTo>
                  <a:pt x="702453" y="1471624"/>
                </a:lnTo>
                <a:lnTo>
                  <a:pt x="702779" y="1473200"/>
                </a:lnTo>
                <a:lnTo>
                  <a:pt x="705980" y="1460500"/>
                </a:lnTo>
                <a:close/>
              </a:path>
              <a:path w="1955800" h="4076700">
                <a:moveTo>
                  <a:pt x="713689" y="1460500"/>
                </a:moveTo>
                <a:lnTo>
                  <a:pt x="705980" y="1460500"/>
                </a:lnTo>
                <a:lnTo>
                  <a:pt x="702779" y="1473200"/>
                </a:lnTo>
                <a:lnTo>
                  <a:pt x="711174" y="1473200"/>
                </a:lnTo>
                <a:lnTo>
                  <a:pt x="713689" y="1460500"/>
                </a:lnTo>
                <a:close/>
              </a:path>
              <a:path w="1955800" h="4076700">
                <a:moveTo>
                  <a:pt x="728129" y="1460500"/>
                </a:moveTo>
                <a:lnTo>
                  <a:pt x="713689" y="1460500"/>
                </a:lnTo>
                <a:lnTo>
                  <a:pt x="725436" y="1473200"/>
                </a:lnTo>
                <a:lnTo>
                  <a:pt x="734644" y="1473200"/>
                </a:lnTo>
                <a:lnTo>
                  <a:pt x="728129" y="1460500"/>
                </a:lnTo>
                <a:close/>
              </a:path>
              <a:path w="1955800" h="4076700">
                <a:moveTo>
                  <a:pt x="714603" y="1447800"/>
                </a:moveTo>
                <a:lnTo>
                  <a:pt x="698068" y="1447800"/>
                </a:lnTo>
                <a:lnTo>
                  <a:pt x="700151" y="1460500"/>
                </a:lnTo>
                <a:lnTo>
                  <a:pt x="702453" y="1471624"/>
                </a:lnTo>
                <a:lnTo>
                  <a:pt x="705980" y="1460500"/>
                </a:lnTo>
                <a:lnTo>
                  <a:pt x="713447" y="1460500"/>
                </a:lnTo>
                <a:lnTo>
                  <a:pt x="714603" y="1447800"/>
                </a:lnTo>
                <a:close/>
              </a:path>
              <a:path w="1955800" h="4076700">
                <a:moveTo>
                  <a:pt x="668997" y="1447800"/>
                </a:moveTo>
                <a:lnTo>
                  <a:pt x="670369" y="1460500"/>
                </a:lnTo>
                <a:lnTo>
                  <a:pt x="673735" y="1460500"/>
                </a:lnTo>
                <a:lnTo>
                  <a:pt x="668997" y="1447800"/>
                </a:lnTo>
                <a:close/>
              </a:path>
              <a:path w="1955800" h="4076700">
                <a:moveTo>
                  <a:pt x="698068" y="1447800"/>
                </a:moveTo>
                <a:lnTo>
                  <a:pt x="678700" y="1447800"/>
                </a:lnTo>
                <a:lnTo>
                  <a:pt x="680717" y="1460500"/>
                </a:lnTo>
                <a:lnTo>
                  <a:pt x="692848" y="1460500"/>
                </a:lnTo>
                <a:lnTo>
                  <a:pt x="698068" y="1447800"/>
                </a:lnTo>
                <a:close/>
              </a:path>
              <a:path w="1955800" h="4076700">
                <a:moveTo>
                  <a:pt x="730504" y="1447800"/>
                </a:moveTo>
                <a:lnTo>
                  <a:pt x="727367" y="1447800"/>
                </a:lnTo>
                <a:lnTo>
                  <a:pt x="726122" y="1460500"/>
                </a:lnTo>
                <a:lnTo>
                  <a:pt x="732713" y="1460500"/>
                </a:lnTo>
                <a:lnTo>
                  <a:pt x="730504" y="1447800"/>
                </a:lnTo>
                <a:close/>
              </a:path>
              <a:path w="1955800" h="4076700">
                <a:moveTo>
                  <a:pt x="701560" y="1435100"/>
                </a:moveTo>
                <a:lnTo>
                  <a:pt x="652729" y="1435100"/>
                </a:lnTo>
                <a:lnTo>
                  <a:pt x="658355" y="1447800"/>
                </a:lnTo>
                <a:lnTo>
                  <a:pt x="705269" y="1447800"/>
                </a:lnTo>
                <a:lnTo>
                  <a:pt x="701560" y="1435100"/>
                </a:lnTo>
                <a:close/>
              </a:path>
              <a:path w="1955800" h="4076700">
                <a:moveTo>
                  <a:pt x="719700" y="1435369"/>
                </a:moveTo>
                <a:lnTo>
                  <a:pt x="712851" y="1447800"/>
                </a:lnTo>
                <a:lnTo>
                  <a:pt x="721639" y="1447800"/>
                </a:lnTo>
                <a:lnTo>
                  <a:pt x="719700" y="1435369"/>
                </a:lnTo>
                <a:close/>
              </a:path>
              <a:path w="1955800" h="4076700">
                <a:moveTo>
                  <a:pt x="719848" y="1435100"/>
                </a:moveTo>
                <a:lnTo>
                  <a:pt x="719658" y="1435100"/>
                </a:lnTo>
                <a:lnTo>
                  <a:pt x="719700" y="1435369"/>
                </a:lnTo>
                <a:lnTo>
                  <a:pt x="719848" y="1435100"/>
                </a:lnTo>
                <a:close/>
              </a:path>
              <a:path w="1955800" h="4076700">
                <a:moveTo>
                  <a:pt x="643331" y="1422400"/>
                </a:moveTo>
                <a:lnTo>
                  <a:pt x="641413" y="1422400"/>
                </a:lnTo>
                <a:lnTo>
                  <a:pt x="642594" y="1435100"/>
                </a:lnTo>
                <a:lnTo>
                  <a:pt x="643331" y="1422400"/>
                </a:lnTo>
                <a:close/>
              </a:path>
              <a:path w="1955800" h="4076700">
                <a:moveTo>
                  <a:pt x="696412" y="1409700"/>
                </a:moveTo>
                <a:lnTo>
                  <a:pt x="648157" y="1409700"/>
                </a:lnTo>
                <a:lnTo>
                  <a:pt x="653580" y="1422400"/>
                </a:lnTo>
                <a:lnTo>
                  <a:pt x="651065" y="1422400"/>
                </a:lnTo>
                <a:lnTo>
                  <a:pt x="647903" y="1435100"/>
                </a:lnTo>
                <a:lnTo>
                  <a:pt x="700783" y="1435100"/>
                </a:lnTo>
                <a:lnTo>
                  <a:pt x="698215" y="1422400"/>
                </a:lnTo>
                <a:lnTo>
                  <a:pt x="696412" y="1409700"/>
                </a:lnTo>
                <a:close/>
              </a:path>
              <a:path w="1955800" h="4076700">
                <a:moveTo>
                  <a:pt x="710349" y="1422400"/>
                </a:moveTo>
                <a:lnTo>
                  <a:pt x="702068" y="1422400"/>
                </a:lnTo>
                <a:lnTo>
                  <a:pt x="706501" y="1435100"/>
                </a:lnTo>
                <a:lnTo>
                  <a:pt x="715352" y="1435100"/>
                </a:lnTo>
                <a:lnTo>
                  <a:pt x="710349" y="1422400"/>
                </a:lnTo>
                <a:close/>
              </a:path>
              <a:path w="1955800" h="4076700">
                <a:moveTo>
                  <a:pt x="633615" y="1397000"/>
                </a:moveTo>
                <a:lnTo>
                  <a:pt x="630656" y="1397000"/>
                </a:lnTo>
                <a:lnTo>
                  <a:pt x="634809" y="1409700"/>
                </a:lnTo>
                <a:lnTo>
                  <a:pt x="639559" y="1409700"/>
                </a:lnTo>
                <a:lnTo>
                  <a:pt x="633615" y="1397000"/>
                </a:lnTo>
                <a:close/>
              </a:path>
              <a:path w="1955800" h="4076700">
                <a:moveTo>
                  <a:pt x="641261" y="1397000"/>
                </a:moveTo>
                <a:lnTo>
                  <a:pt x="640054" y="1397000"/>
                </a:lnTo>
                <a:lnTo>
                  <a:pt x="639559" y="1409700"/>
                </a:lnTo>
                <a:lnTo>
                  <a:pt x="644296" y="1409700"/>
                </a:lnTo>
                <a:lnTo>
                  <a:pt x="641261" y="1397000"/>
                </a:lnTo>
                <a:close/>
              </a:path>
              <a:path w="1955800" h="4076700">
                <a:moveTo>
                  <a:pt x="700811" y="1397000"/>
                </a:moveTo>
                <a:lnTo>
                  <a:pt x="645185" y="1397000"/>
                </a:lnTo>
                <a:lnTo>
                  <a:pt x="644296" y="1409700"/>
                </a:lnTo>
                <a:lnTo>
                  <a:pt x="702716" y="1409700"/>
                </a:lnTo>
                <a:lnTo>
                  <a:pt x="700811" y="1397000"/>
                </a:lnTo>
                <a:close/>
              </a:path>
              <a:path w="1955800" h="4076700">
                <a:moveTo>
                  <a:pt x="669600" y="1384300"/>
                </a:moveTo>
                <a:lnTo>
                  <a:pt x="628337" y="1384300"/>
                </a:lnTo>
                <a:lnTo>
                  <a:pt x="628611" y="1397000"/>
                </a:lnTo>
                <a:lnTo>
                  <a:pt x="669815" y="1397000"/>
                </a:lnTo>
                <a:lnTo>
                  <a:pt x="669600" y="1384300"/>
                </a:lnTo>
                <a:close/>
              </a:path>
              <a:path w="1955800" h="4076700">
                <a:moveTo>
                  <a:pt x="684034" y="1384300"/>
                </a:moveTo>
                <a:lnTo>
                  <a:pt x="669600" y="1384300"/>
                </a:lnTo>
                <a:lnTo>
                  <a:pt x="674674" y="1397000"/>
                </a:lnTo>
                <a:lnTo>
                  <a:pt x="685782" y="1397000"/>
                </a:lnTo>
                <a:lnTo>
                  <a:pt x="684034" y="1384300"/>
                </a:lnTo>
                <a:close/>
              </a:path>
              <a:path w="1955800" h="4076700">
                <a:moveTo>
                  <a:pt x="694855" y="1384300"/>
                </a:moveTo>
                <a:lnTo>
                  <a:pt x="690638" y="1384300"/>
                </a:lnTo>
                <a:lnTo>
                  <a:pt x="693572" y="1397000"/>
                </a:lnTo>
                <a:lnTo>
                  <a:pt x="694410" y="1397000"/>
                </a:lnTo>
                <a:lnTo>
                  <a:pt x="694855" y="1384300"/>
                </a:lnTo>
                <a:close/>
              </a:path>
              <a:path w="1955800" h="4076700">
                <a:moveTo>
                  <a:pt x="675208" y="1371600"/>
                </a:moveTo>
                <a:lnTo>
                  <a:pt x="627481" y="1371600"/>
                </a:lnTo>
                <a:lnTo>
                  <a:pt x="631278" y="1384300"/>
                </a:lnTo>
                <a:lnTo>
                  <a:pt x="674624" y="1384300"/>
                </a:lnTo>
                <a:lnTo>
                  <a:pt x="675208" y="1371600"/>
                </a:lnTo>
                <a:close/>
              </a:path>
              <a:path w="1955800" h="4076700">
                <a:moveTo>
                  <a:pt x="681812" y="1371600"/>
                </a:moveTo>
                <a:lnTo>
                  <a:pt x="682904" y="1384300"/>
                </a:lnTo>
                <a:lnTo>
                  <a:pt x="686752" y="1384300"/>
                </a:lnTo>
                <a:lnTo>
                  <a:pt x="681812" y="1371600"/>
                </a:lnTo>
                <a:close/>
              </a:path>
              <a:path w="1955800" h="4076700">
                <a:moveTo>
                  <a:pt x="666838" y="1358900"/>
                </a:moveTo>
                <a:lnTo>
                  <a:pt x="628230" y="1358900"/>
                </a:lnTo>
                <a:lnTo>
                  <a:pt x="626427" y="1371600"/>
                </a:lnTo>
                <a:lnTo>
                  <a:pt x="666216" y="1371600"/>
                </a:lnTo>
                <a:lnTo>
                  <a:pt x="666838" y="1358900"/>
                </a:lnTo>
                <a:close/>
              </a:path>
              <a:path w="1955800" h="4076700">
                <a:moveTo>
                  <a:pt x="673569" y="1358900"/>
                </a:moveTo>
                <a:lnTo>
                  <a:pt x="671893" y="1358900"/>
                </a:lnTo>
                <a:lnTo>
                  <a:pt x="675538" y="1371600"/>
                </a:lnTo>
                <a:lnTo>
                  <a:pt x="679462" y="1371600"/>
                </a:lnTo>
                <a:lnTo>
                  <a:pt x="679453" y="1371286"/>
                </a:lnTo>
                <a:lnTo>
                  <a:pt x="673569" y="1358900"/>
                </a:lnTo>
                <a:close/>
              </a:path>
              <a:path w="1955800" h="4076700">
                <a:moveTo>
                  <a:pt x="679094" y="1358900"/>
                </a:moveTo>
                <a:lnTo>
                  <a:pt x="679453" y="1371286"/>
                </a:lnTo>
                <a:lnTo>
                  <a:pt x="679602" y="1371600"/>
                </a:lnTo>
                <a:lnTo>
                  <a:pt x="682548" y="1371600"/>
                </a:lnTo>
                <a:lnTo>
                  <a:pt x="679094" y="1358900"/>
                </a:lnTo>
                <a:close/>
              </a:path>
              <a:path w="1955800" h="4076700">
                <a:moveTo>
                  <a:pt x="612978" y="1346200"/>
                </a:moveTo>
                <a:lnTo>
                  <a:pt x="609454" y="1346200"/>
                </a:lnTo>
                <a:lnTo>
                  <a:pt x="612889" y="1358900"/>
                </a:lnTo>
                <a:lnTo>
                  <a:pt x="614654" y="1358900"/>
                </a:lnTo>
                <a:lnTo>
                  <a:pt x="612978" y="1346200"/>
                </a:lnTo>
                <a:close/>
              </a:path>
              <a:path w="1955800" h="4076700">
                <a:moveTo>
                  <a:pt x="659663" y="1346200"/>
                </a:moveTo>
                <a:lnTo>
                  <a:pt x="615336" y="1346200"/>
                </a:lnTo>
                <a:lnTo>
                  <a:pt x="618612" y="1358900"/>
                </a:lnTo>
                <a:lnTo>
                  <a:pt x="666991" y="1358900"/>
                </a:lnTo>
                <a:lnTo>
                  <a:pt x="659663" y="1346200"/>
                </a:lnTo>
                <a:close/>
              </a:path>
              <a:path w="1955800" h="4076700">
                <a:moveTo>
                  <a:pt x="676554" y="1346200"/>
                </a:moveTo>
                <a:lnTo>
                  <a:pt x="671258" y="1346200"/>
                </a:lnTo>
                <a:lnTo>
                  <a:pt x="669137" y="1358900"/>
                </a:lnTo>
                <a:lnTo>
                  <a:pt x="680872" y="1358900"/>
                </a:lnTo>
                <a:lnTo>
                  <a:pt x="676554" y="1346200"/>
                </a:lnTo>
                <a:close/>
              </a:path>
              <a:path w="1955800" h="4076700">
                <a:moveTo>
                  <a:pt x="682764" y="1346200"/>
                </a:moveTo>
                <a:lnTo>
                  <a:pt x="679577" y="1346200"/>
                </a:lnTo>
                <a:lnTo>
                  <a:pt x="684593" y="1358900"/>
                </a:lnTo>
                <a:lnTo>
                  <a:pt x="682764" y="1346200"/>
                </a:lnTo>
                <a:close/>
              </a:path>
              <a:path w="1955800" h="4076700">
                <a:moveTo>
                  <a:pt x="606598" y="1340689"/>
                </a:moveTo>
                <a:lnTo>
                  <a:pt x="607733" y="1346200"/>
                </a:lnTo>
                <a:lnTo>
                  <a:pt x="609454" y="1346200"/>
                </a:lnTo>
                <a:lnTo>
                  <a:pt x="606598" y="1340689"/>
                </a:lnTo>
                <a:close/>
              </a:path>
              <a:path w="1955800" h="4076700">
                <a:moveTo>
                  <a:pt x="629335" y="1333500"/>
                </a:moveTo>
                <a:lnTo>
                  <a:pt x="610349" y="1333500"/>
                </a:lnTo>
                <a:lnTo>
                  <a:pt x="610730" y="1346200"/>
                </a:lnTo>
                <a:lnTo>
                  <a:pt x="629627" y="1346200"/>
                </a:lnTo>
                <a:lnTo>
                  <a:pt x="629335" y="1333500"/>
                </a:lnTo>
                <a:close/>
              </a:path>
              <a:path w="1955800" h="4076700">
                <a:moveTo>
                  <a:pt x="659460" y="1333500"/>
                </a:moveTo>
                <a:lnTo>
                  <a:pt x="634593" y="1333500"/>
                </a:lnTo>
                <a:lnTo>
                  <a:pt x="633895" y="1346200"/>
                </a:lnTo>
                <a:lnTo>
                  <a:pt x="661047" y="1346200"/>
                </a:lnTo>
                <a:lnTo>
                  <a:pt x="659460" y="1333500"/>
                </a:lnTo>
                <a:close/>
              </a:path>
              <a:path w="1955800" h="4076700">
                <a:moveTo>
                  <a:pt x="674560" y="1333500"/>
                </a:moveTo>
                <a:lnTo>
                  <a:pt x="664832" y="1333500"/>
                </a:lnTo>
                <a:lnTo>
                  <a:pt x="661047" y="1346200"/>
                </a:lnTo>
                <a:lnTo>
                  <a:pt x="679577" y="1346200"/>
                </a:lnTo>
                <a:lnTo>
                  <a:pt x="674560" y="1333500"/>
                </a:lnTo>
                <a:close/>
              </a:path>
              <a:path w="1955800" h="4076700">
                <a:moveTo>
                  <a:pt x="680961" y="1333500"/>
                </a:moveTo>
                <a:lnTo>
                  <a:pt x="675779" y="1333500"/>
                </a:lnTo>
                <a:lnTo>
                  <a:pt x="680897" y="1346200"/>
                </a:lnTo>
                <a:lnTo>
                  <a:pt x="680961" y="1333500"/>
                </a:lnTo>
                <a:close/>
              </a:path>
              <a:path w="1955800" h="4076700">
                <a:moveTo>
                  <a:pt x="646277" y="1320800"/>
                </a:moveTo>
                <a:lnTo>
                  <a:pt x="597031" y="1320800"/>
                </a:lnTo>
                <a:lnTo>
                  <a:pt x="602870" y="1333500"/>
                </a:lnTo>
                <a:lnTo>
                  <a:pt x="606598" y="1340689"/>
                </a:lnTo>
                <a:lnTo>
                  <a:pt x="605116" y="1333500"/>
                </a:lnTo>
                <a:lnTo>
                  <a:pt x="652157" y="1333500"/>
                </a:lnTo>
                <a:lnTo>
                  <a:pt x="646277" y="1320800"/>
                </a:lnTo>
                <a:close/>
              </a:path>
              <a:path w="1955800" h="4076700">
                <a:moveTo>
                  <a:pt x="664146" y="1320800"/>
                </a:moveTo>
                <a:lnTo>
                  <a:pt x="655829" y="1320800"/>
                </a:lnTo>
                <a:lnTo>
                  <a:pt x="656229" y="1333500"/>
                </a:lnTo>
                <a:lnTo>
                  <a:pt x="668020" y="1333500"/>
                </a:lnTo>
                <a:lnTo>
                  <a:pt x="664146" y="1320800"/>
                </a:lnTo>
                <a:close/>
              </a:path>
              <a:path w="1955800" h="4076700">
                <a:moveTo>
                  <a:pt x="671855" y="1320800"/>
                </a:moveTo>
                <a:lnTo>
                  <a:pt x="669023" y="1320800"/>
                </a:lnTo>
                <a:lnTo>
                  <a:pt x="670483" y="1333500"/>
                </a:lnTo>
                <a:lnTo>
                  <a:pt x="673773" y="1333500"/>
                </a:lnTo>
                <a:lnTo>
                  <a:pt x="671855" y="1320800"/>
                </a:lnTo>
                <a:close/>
              </a:path>
              <a:path w="1955800" h="4076700">
                <a:moveTo>
                  <a:pt x="598555" y="1310125"/>
                </a:moveTo>
                <a:lnTo>
                  <a:pt x="595833" y="1320800"/>
                </a:lnTo>
                <a:lnTo>
                  <a:pt x="605205" y="1320800"/>
                </a:lnTo>
                <a:lnTo>
                  <a:pt x="598555" y="1310125"/>
                </a:lnTo>
                <a:close/>
              </a:path>
              <a:path w="1955800" h="4076700">
                <a:moveTo>
                  <a:pt x="599071" y="1308100"/>
                </a:moveTo>
                <a:lnTo>
                  <a:pt x="598555" y="1310125"/>
                </a:lnTo>
                <a:lnTo>
                  <a:pt x="605205" y="1320800"/>
                </a:lnTo>
                <a:lnTo>
                  <a:pt x="599071" y="1308100"/>
                </a:lnTo>
                <a:close/>
              </a:path>
              <a:path w="1955800" h="4076700">
                <a:moveTo>
                  <a:pt x="604240" y="1308100"/>
                </a:moveTo>
                <a:lnTo>
                  <a:pt x="599071" y="1308100"/>
                </a:lnTo>
                <a:lnTo>
                  <a:pt x="605205" y="1320800"/>
                </a:lnTo>
                <a:lnTo>
                  <a:pt x="610628" y="1320800"/>
                </a:lnTo>
                <a:lnTo>
                  <a:pt x="604240" y="1308100"/>
                </a:lnTo>
                <a:close/>
              </a:path>
              <a:path w="1955800" h="4076700">
                <a:moveTo>
                  <a:pt x="634122" y="1308100"/>
                </a:moveTo>
                <a:lnTo>
                  <a:pt x="610514" y="1308100"/>
                </a:lnTo>
                <a:lnTo>
                  <a:pt x="611873" y="1320800"/>
                </a:lnTo>
                <a:lnTo>
                  <a:pt x="634387" y="1320800"/>
                </a:lnTo>
                <a:lnTo>
                  <a:pt x="634122" y="1308100"/>
                </a:lnTo>
                <a:close/>
              </a:path>
              <a:path w="1955800" h="4076700">
                <a:moveTo>
                  <a:pt x="642912" y="1308100"/>
                </a:moveTo>
                <a:lnTo>
                  <a:pt x="637717" y="1308100"/>
                </a:lnTo>
                <a:lnTo>
                  <a:pt x="642848" y="1320800"/>
                </a:lnTo>
                <a:lnTo>
                  <a:pt x="642912" y="1308100"/>
                </a:lnTo>
                <a:close/>
              </a:path>
              <a:path w="1955800" h="4076700">
                <a:moveTo>
                  <a:pt x="662317" y="1308100"/>
                </a:moveTo>
                <a:lnTo>
                  <a:pt x="658863" y="1308100"/>
                </a:lnTo>
                <a:lnTo>
                  <a:pt x="656194" y="1320800"/>
                </a:lnTo>
                <a:lnTo>
                  <a:pt x="660298" y="1320800"/>
                </a:lnTo>
                <a:lnTo>
                  <a:pt x="662317" y="1308100"/>
                </a:lnTo>
                <a:close/>
              </a:path>
              <a:path w="1955800" h="4076700">
                <a:moveTo>
                  <a:pt x="631748" y="1295400"/>
                </a:moveTo>
                <a:lnTo>
                  <a:pt x="592137" y="1295400"/>
                </a:lnTo>
                <a:lnTo>
                  <a:pt x="597293" y="1308100"/>
                </a:lnTo>
                <a:lnTo>
                  <a:pt x="598555" y="1310125"/>
                </a:lnTo>
                <a:lnTo>
                  <a:pt x="599071" y="1308100"/>
                </a:lnTo>
                <a:lnTo>
                  <a:pt x="631647" y="1308100"/>
                </a:lnTo>
                <a:lnTo>
                  <a:pt x="631748" y="1295400"/>
                </a:lnTo>
                <a:close/>
              </a:path>
              <a:path w="1955800" h="4076700">
                <a:moveTo>
                  <a:pt x="591889" y="1306907"/>
                </a:moveTo>
                <a:lnTo>
                  <a:pt x="591959" y="1308100"/>
                </a:lnTo>
                <a:lnTo>
                  <a:pt x="592543" y="1308100"/>
                </a:lnTo>
                <a:lnTo>
                  <a:pt x="591889" y="1306907"/>
                </a:lnTo>
                <a:close/>
              </a:path>
              <a:path w="1955800" h="4076700">
                <a:moveTo>
                  <a:pt x="637866" y="1295413"/>
                </a:moveTo>
                <a:lnTo>
                  <a:pt x="634555" y="1308100"/>
                </a:lnTo>
                <a:lnTo>
                  <a:pt x="646938" y="1308100"/>
                </a:lnTo>
                <a:lnTo>
                  <a:pt x="637866" y="1295413"/>
                </a:lnTo>
                <a:close/>
              </a:path>
              <a:path w="1955800" h="4076700">
                <a:moveTo>
                  <a:pt x="650608" y="1295400"/>
                </a:moveTo>
                <a:lnTo>
                  <a:pt x="646284" y="1295400"/>
                </a:lnTo>
                <a:lnTo>
                  <a:pt x="651533" y="1308100"/>
                </a:lnTo>
                <a:lnTo>
                  <a:pt x="653770" y="1308100"/>
                </a:lnTo>
                <a:lnTo>
                  <a:pt x="650608" y="1295400"/>
                </a:lnTo>
                <a:close/>
              </a:path>
              <a:path w="1955800" h="4076700">
                <a:moveTo>
                  <a:pt x="591210" y="1295400"/>
                </a:moveTo>
                <a:lnTo>
                  <a:pt x="585571" y="1295400"/>
                </a:lnTo>
                <a:lnTo>
                  <a:pt x="591889" y="1306907"/>
                </a:lnTo>
                <a:lnTo>
                  <a:pt x="591210" y="1295400"/>
                </a:lnTo>
                <a:close/>
              </a:path>
              <a:path w="1955800" h="4076700">
                <a:moveTo>
                  <a:pt x="579374" y="1282700"/>
                </a:moveTo>
                <a:lnTo>
                  <a:pt x="574509" y="1282700"/>
                </a:lnTo>
                <a:lnTo>
                  <a:pt x="576237" y="1295400"/>
                </a:lnTo>
                <a:lnTo>
                  <a:pt x="578573" y="1295400"/>
                </a:lnTo>
                <a:lnTo>
                  <a:pt x="579374" y="1282700"/>
                </a:lnTo>
                <a:close/>
              </a:path>
              <a:path w="1955800" h="4076700">
                <a:moveTo>
                  <a:pt x="651738" y="1282700"/>
                </a:moveTo>
                <a:lnTo>
                  <a:pt x="582955" y="1282700"/>
                </a:lnTo>
                <a:lnTo>
                  <a:pt x="581507" y="1295400"/>
                </a:lnTo>
                <a:lnTo>
                  <a:pt x="652576" y="1295400"/>
                </a:lnTo>
                <a:lnTo>
                  <a:pt x="651738" y="1282700"/>
                </a:lnTo>
                <a:close/>
              </a:path>
              <a:path w="1955800" h="4076700">
                <a:moveTo>
                  <a:pt x="585800" y="1270000"/>
                </a:moveTo>
                <a:lnTo>
                  <a:pt x="576033" y="1270000"/>
                </a:lnTo>
                <a:lnTo>
                  <a:pt x="583057" y="1282700"/>
                </a:lnTo>
                <a:lnTo>
                  <a:pt x="585304" y="1282700"/>
                </a:lnTo>
                <a:lnTo>
                  <a:pt x="585800" y="1270000"/>
                </a:lnTo>
                <a:close/>
              </a:path>
              <a:path w="1955800" h="4076700">
                <a:moveTo>
                  <a:pt x="618769" y="1270000"/>
                </a:moveTo>
                <a:lnTo>
                  <a:pt x="588137" y="1270000"/>
                </a:lnTo>
                <a:lnTo>
                  <a:pt x="590550" y="1282700"/>
                </a:lnTo>
                <a:lnTo>
                  <a:pt x="617029" y="1282700"/>
                </a:lnTo>
                <a:lnTo>
                  <a:pt x="618769" y="1270000"/>
                </a:lnTo>
                <a:close/>
              </a:path>
              <a:path w="1955800" h="4076700">
                <a:moveTo>
                  <a:pt x="631126" y="1270000"/>
                </a:moveTo>
                <a:lnTo>
                  <a:pt x="618769" y="1270000"/>
                </a:lnTo>
                <a:lnTo>
                  <a:pt x="628497" y="1282700"/>
                </a:lnTo>
                <a:lnTo>
                  <a:pt x="628733" y="1282700"/>
                </a:lnTo>
                <a:lnTo>
                  <a:pt x="631126" y="1270000"/>
                </a:lnTo>
                <a:close/>
              </a:path>
              <a:path w="1955800" h="4076700">
                <a:moveTo>
                  <a:pt x="646061" y="1270000"/>
                </a:moveTo>
                <a:lnTo>
                  <a:pt x="635864" y="1270000"/>
                </a:lnTo>
                <a:lnTo>
                  <a:pt x="639830" y="1282700"/>
                </a:lnTo>
                <a:lnTo>
                  <a:pt x="648588" y="1282700"/>
                </a:lnTo>
                <a:lnTo>
                  <a:pt x="646061" y="1270000"/>
                </a:lnTo>
                <a:close/>
              </a:path>
              <a:path w="1955800" h="4076700">
                <a:moveTo>
                  <a:pt x="592416" y="1244600"/>
                </a:moveTo>
                <a:lnTo>
                  <a:pt x="565340" y="1244600"/>
                </a:lnTo>
                <a:lnTo>
                  <a:pt x="568325" y="1257300"/>
                </a:lnTo>
                <a:lnTo>
                  <a:pt x="570839" y="1270000"/>
                </a:lnTo>
                <a:lnTo>
                  <a:pt x="622300" y="1270000"/>
                </a:lnTo>
                <a:lnTo>
                  <a:pt x="621652" y="1257300"/>
                </a:lnTo>
                <a:lnTo>
                  <a:pt x="592467" y="1257300"/>
                </a:lnTo>
                <a:lnTo>
                  <a:pt x="592416" y="1244600"/>
                </a:lnTo>
                <a:close/>
              </a:path>
              <a:path w="1955800" h="4076700">
                <a:moveTo>
                  <a:pt x="629158" y="1257300"/>
                </a:moveTo>
                <a:lnTo>
                  <a:pt x="624649" y="1257300"/>
                </a:lnTo>
                <a:lnTo>
                  <a:pt x="628446" y="1270000"/>
                </a:lnTo>
                <a:lnTo>
                  <a:pt x="631825" y="1270000"/>
                </a:lnTo>
                <a:lnTo>
                  <a:pt x="629158" y="1257300"/>
                </a:lnTo>
                <a:close/>
              </a:path>
              <a:path w="1955800" h="4076700">
                <a:moveTo>
                  <a:pt x="639584" y="1257300"/>
                </a:moveTo>
                <a:lnTo>
                  <a:pt x="636003" y="1257300"/>
                </a:lnTo>
                <a:lnTo>
                  <a:pt x="640118" y="1270000"/>
                </a:lnTo>
                <a:lnTo>
                  <a:pt x="643648" y="1270000"/>
                </a:lnTo>
                <a:lnTo>
                  <a:pt x="639584" y="1257300"/>
                </a:lnTo>
                <a:close/>
              </a:path>
              <a:path w="1955800" h="4076700">
                <a:moveTo>
                  <a:pt x="611619" y="1244600"/>
                </a:moveTo>
                <a:lnTo>
                  <a:pt x="594550" y="1244600"/>
                </a:lnTo>
                <a:lnTo>
                  <a:pt x="594042" y="1257300"/>
                </a:lnTo>
                <a:lnTo>
                  <a:pt x="616496" y="1257300"/>
                </a:lnTo>
                <a:lnTo>
                  <a:pt x="611619" y="1244600"/>
                </a:lnTo>
                <a:close/>
              </a:path>
              <a:path w="1955800" h="4076700">
                <a:moveTo>
                  <a:pt x="633501" y="1244600"/>
                </a:moveTo>
                <a:lnTo>
                  <a:pt x="631139" y="1244600"/>
                </a:lnTo>
                <a:lnTo>
                  <a:pt x="629094" y="1257300"/>
                </a:lnTo>
                <a:lnTo>
                  <a:pt x="641172" y="1257300"/>
                </a:lnTo>
                <a:lnTo>
                  <a:pt x="633501" y="1244600"/>
                </a:lnTo>
                <a:close/>
              </a:path>
              <a:path w="1955800" h="4076700">
                <a:moveTo>
                  <a:pt x="563968" y="1231900"/>
                </a:moveTo>
                <a:lnTo>
                  <a:pt x="563117" y="1231900"/>
                </a:lnTo>
                <a:lnTo>
                  <a:pt x="563117" y="1244600"/>
                </a:lnTo>
                <a:lnTo>
                  <a:pt x="563968" y="1231900"/>
                </a:lnTo>
                <a:close/>
              </a:path>
              <a:path w="1955800" h="4076700">
                <a:moveTo>
                  <a:pt x="591896" y="1206500"/>
                </a:moveTo>
                <a:lnTo>
                  <a:pt x="588187" y="1206500"/>
                </a:lnTo>
                <a:lnTo>
                  <a:pt x="593228" y="1219200"/>
                </a:lnTo>
                <a:lnTo>
                  <a:pt x="592924" y="1231900"/>
                </a:lnTo>
                <a:lnTo>
                  <a:pt x="567626" y="1231900"/>
                </a:lnTo>
                <a:lnTo>
                  <a:pt x="572033" y="1244600"/>
                </a:lnTo>
                <a:lnTo>
                  <a:pt x="601611" y="1244600"/>
                </a:lnTo>
                <a:lnTo>
                  <a:pt x="599325" y="1231900"/>
                </a:lnTo>
                <a:lnTo>
                  <a:pt x="601014" y="1219200"/>
                </a:lnTo>
                <a:lnTo>
                  <a:pt x="598170" y="1219200"/>
                </a:lnTo>
                <a:lnTo>
                  <a:pt x="591896" y="1206500"/>
                </a:lnTo>
                <a:close/>
              </a:path>
              <a:path w="1955800" h="4076700">
                <a:moveTo>
                  <a:pt x="617740" y="1231900"/>
                </a:moveTo>
                <a:lnTo>
                  <a:pt x="608368" y="1231900"/>
                </a:lnTo>
                <a:lnTo>
                  <a:pt x="601611" y="1244600"/>
                </a:lnTo>
                <a:lnTo>
                  <a:pt x="618962" y="1244600"/>
                </a:lnTo>
                <a:lnTo>
                  <a:pt x="617740" y="1231900"/>
                </a:lnTo>
                <a:close/>
              </a:path>
              <a:path w="1955800" h="4076700">
                <a:moveTo>
                  <a:pt x="583298" y="1219200"/>
                </a:moveTo>
                <a:lnTo>
                  <a:pt x="565035" y="1219200"/>
                </a:lnTo>
                <a:lnTo>
                  <a:pt x="568845" y="1231900"/>
                </a:lnTo>
                <a:lnTo>
                  <a:pt x="589030" y="1231900"/>
                </a:lnTo>
                <a:lnTo>
                  <a:pt x="583298" y="1219200"/>
                </a:lnTo>
                <a:close/>
              </a:path>
              <a:path w="1955800" h="4076700">
                <a:moveTo>
                  <a:pt x="589368" y="1219200"/>
                </a:moveTo>
                <a:lnTo>
                  <a:pt x="590181" y="1231900"/>
                </a:lnTo>
                <a:lnTo>
                  <a:pt x="592404" y="1231900"/>
                </a:lnTo>
                <a:lnTo>
                  <a:pt x="589368" y="1219200"/>
                </a:lnTo>
                <a:close/>
              </a:path>
              <a:path w="1955800" h="4076700">
                <a:moveTo>
                  <a:pt x="620534" y="1206500"/>
                </a:moveTo>
                <a:lnTo>
                  <a:pt x="615810" y="1206500"/>
                </a:lnTo>
                <a:lnTo>
                  <a:pt x="615810" y="1231900"/>
                </a:lnTo>
                <a:lnTo>
                  <a:pt x="622414" y="1219200"/>
                </a:lnTo>
                <a:lnTo>
                  <a:pt x="622020" y="1219200"/>
                </a:lnTo>
                <a:lnTo>
                  <a:pt x="620534" y="1206500"/>
                </a:lnTo>
                <a:close/>
              </a:path>
              <a:path w="1955800" h="4076700">
                <a:moveTo>
                  <a:pt x="587260" y="1206500"/>
                </a:moveTo>
                <a:lnTo>
                  <a:pt x="542820" y="1206500"/>
                </a:lnTo>
                <a:lnTo>
                  <a:pt x="546536" y="1219200"/>
                </a:lnTo>
                <a:lnTo>
                  <a:pt x="582002" y="1219200"/>
                </a:lnTo>
                <a:lnTo>
                  <a:pt x="587260" y="1206500"/>
                </a:lnTo>
                <a:close/>
              </a:path>
              <a:path w="1955800" h="4076700">
                <a:moveTo>
                  <a:pt x="606717" y="1206500"/>
                </a:moveTo>
                <a:lnTo>
                  <a:pt x="601751" y="1206500"/>
                </a:lnTo>
                <a:lnTo>
                  <a:pt x="602449" y="1219200"/>
                </a:lnTo>
                <a:lnTo>
                  <a:pt x="612609" y="1219200"/>
                </a:lnTo>
                <a:lnTo>
                  <a:pt x="606717" y="1206500"/>
                </a:lnTo>
                <a:close/>
              </a:path>
              <a:path w="1955800" h="4076700">
                <a:moveTo>
                  <a:pt x="539407" y="1193800"/>
                </a:moveTo>
                <a:lnTo>
                  <a:pt x="540854" y="1206500"/>
                </a:lnTo>
                <a:lnTo>
                  <a:pt x="547535" y="1206500"/>
                </a:lnTo>
                <a:lnTo>
                  <a:pt x="539407" y="1193800"/>
                </a:lnTo>
                <a:close/>
              </a:path>
              <a:path w="1955800" h="4076700">
                <a:moveTo>
                  <a:pt x="601865" y="1193800"/>
                </a:moveTo>
                <a:lnTo>
                  <a:pt x="548030" y="1193800"/>
                </a:lnTo>
                <a:lnTo>
                  <a:pt x="547700" y="1206500"/>
                </a:lnTo>
                <a:lnTo>
                  <a:pt x="599109" y="1206500"/>
                </a:lnTo>
                <a:lnTo>
                  <a:pt x="602491" y="1195035"/>
                </a:lnTo>
                <a:lnTo>
                  <a:pt x="601865" y="1193800"/>
                </a:lnTo>
                <a:close/>
              </a:path>
              <a:path w="1955800" h="4076700">
                <a:moveTo>
                  <a:pt x="608558" y="1193800"/>
                </a:moveTo>
                <a:lnTo>
                  <a:pt x="602856" y="1193800"/>
                </a:lnTo>
                <a:lnTo>
                  <a:pt x="602491" y="1195035"/>
                </a:lnTo>
                <a:lnTo>
                  <a:pt x="608304" y="1206500"/>
                </a:lnTo>
                <a:lnTo>
                  <a:pt x="609193" y="1206500"/>
                </a:lnTo>
                <a:lnTo>
                  <a:pt x="608558" y="1193800"/>
                </a:lnTo>
                <a:close/>
              </a:path>
              <a:path w="1955800" h="4076700">
                <a:moveTo>
                  <a:pt x="540270" y="1181100"/>
                </a:moveTo>
                <a:lnTo>
                  <a:pt x="534579" y="1181100"/>
                </a:lnTo>
                <a:lnTo>
                  <a:pt x="533832" y="1193800"/>
                </a:lnTo>
                <a:lnTo>
                  <a:pt x="539826" y="1193800"/>
                </a:lnTo>
                <a:lnTo>
                  <a:pt x="540270" y="1181100"/>
                </a:lnTo>
                <a:close/>
              </a:path>
              <a:path w="1955800" h="4076700">
                <a:moveTo>
                  <a:pt x="546277" y="1181100"/>
                </a:moveTo>
                <a:lnTo>
                  <a:pt x="540270" y="1181100"/>
                </a:lnTo>
                <a:lnTo>
                  <a:pt x="543979" y="1193800"/>
                </a:lnTo>
                <a:lnTo>
                  <a:pt x="545350" y="1193800"/>
                </a:lnTo>
                <a:lnTo>
                  <a:pt x="546277" y="1181100"/>
                </a:lnTo>
                <a:close/>
              </a:path>
              <a:path w="1955800" h="4076700">
                <a:moveTo>
                  <a:pt x="580085" y="1181100"/>
                </a:moveTo>
                <a:lnTo>
                  <a:pt x="546277" y="1181100"/>
                </a:lnTo>
                <a:lnTo>
                  <a:pt x="548271" y="1193800"/>
                </a:lnTo>
                <a:lnTo>
                  <a:pt x="583323" y="1193800"/>
                </a:lnTo>
                <a:lnTo>
                  <a:pt x="580085" y="1181100"/>
                </a:lnTo>
                <a:close/>
              </a:path>
              <a:path w="1955800" h="4076700">
                <a:moveTo>
                  <a:pt x="584962" y="1181100"/>
                </a:moveTo>
                <a:lnTo>
                  <a:pt x="584352" y="1181100"/>
                </a:lnTo>
                <a:lnTo>
                  <a:pt x="583323" y="1193800"/>
                </a:lnTo>
                <a:lnTo>
                  <a:pt x="591350" y="1193800"/>
                </a:lnTo>
                <a:lnTo>
                  <a:pt x="584962" y="1181100"/>
                </a:lnTo>
                <a:close/>
              </a:path>
              <a:path w="1955800" h="4076700">
                <a:moveTo>
                  <a:pt x="593723" y="1183342"/>
                </a:moveTo>
                <a:lnTo>
                  <a:pt x="591350" y="1193800"/>
                </a:lnTo>
                <a:lnTo>
                  <a:pt x="596264" y="1193800"/>
                </a:lnTo>
                <a:lnTo>
                  <a:pt x="593723" y="1183342"/>
                </a:lnTo>
                <a:close/>
              </a:path>
              <a:path w="1955800" h="4076700">
                <a:moveTo>
                  <a:pt x="599300" y="1181100"/>
                </a:moveTo>
                <a:lnTo>
                  <a:pt x="599871" y="1193800"/>
                </a:lnTo>
                <a:lnTo>
                  <a:pt x="601687" y="1193800"/>
                </a:lnTo>
                <a:lnTo>
                  <a:pt x="599300" y="1181100"/>
                </a:lnTo>
                <a:close/>
              </a:path>
              <a:path w="1955800" h="4076700">
                <a:moveTo>
                  <a:pt x="594233" y="1181100"/>
                </a:moveTo>
                <a:lnTo>
                  <a:pt x="593178" y="1181100"/>
                </a:lnTo>
                <a:lnTo>
                  <a:pt x="593723" y="1183342"/>
                </a:lnTo>
                <a:lnTo>
                  <a:pt x="594233" y="1181100"/>
                </a:lnTo>
                <a:close/>
              </a:path>
              <a:path w="1955800" h="4076700">
                <a:moveTo>
                  <a:pt x="583517" y="1168400"/>
                </a:moveTo>
                <a:lnTo>
                  <a:pt x="536181" y="1168400"/>
                </a:lnTo>
                <a:lnTo>
                  <a:pt x="536543" y="1181100"/>
                </a:lnTo>
                <a:lnTo>
                  <a:pt x="589460" y="1181100"/>
                </a:lnTo>
                <a:lnTo>
                  <a:pt x="583517" y="1168400"/>
                </a:lnTo>
                <a:close/>
              </a:path>
              <a:path w="1955800" h="4076700">
                <a:moveTo>
                  <a:pt x="600116" y="1168400"/>
                </a:moveTo>
                <a:lnTo>
                  <a:pt x="592175" y="1168400"/>
                </a:lnTo>
                <a:lnTo>
                  <a:pt x="596646" y="1181100"/>
                </a:lnTo>
                <a:lnTo>
                  <a:pt x="604431" y="1181100"/>
                </a:lnTo>
                <a:lnTo>
                  <a:pt x="600116" y="1168400"/>
                </a:lnTo>
                <a:close/>
              </a:path>
              <a:path w="1955800" h="4076700">
                <a:moveTo>
                  <a:pt x="520458" y="1143000"/>
                </a:moveTo>
                <a:lnTo>
                  <a:pt x="514921" y="1143000"/>
                </a:lnTo>
                <a:lnTo>
                  <a:pt x="519236" y="1155700"/>
                </a:lnTo>
                <a:lnTo>
                  <a:pt x="522527" y="1168400"/>
                </a:lnTo>
                <a:lnTo>
                  <a:pt x="528040" y="1168400"/>
                </a:lnTo>
                <a:lnTo>
                  <a:pt x="523532" y="1155700"/>
                </a:lnTo>
                <a:lnTo>
                  <a:pt x="526897" y="1155700"/>
                </a:lnTo>
                <a:lnTo>
                  <a:pt x="520458" y="1143000"/>
                </a:lnTo>
                <a:close/>
              </a:path>
              <a:path w="1955800" h="4076700">
                <a:moveTo>
                  <a:pt x="573697" y="1155700"/>
                </a:moveTo>
                <a:lnTo>
                  <a:pt x="526465" y="1155700"/>
                </a:lnTo>
                <a:lnTo>
                  <a:pt x="528040" y="1168400"/>
                </a:lnTo>
                <a:lnTo>
                  <a:pt x="575144" y="1168400"/>
                </a:lnTo>
                <a:lnTo>
                  <a:pt x="573697" y="1155700"/>
                </a:lnTo>
                <a:close/>
              </a:path>
              <a:path w="1955800" h="4076700">
                <a:moveTo>
                  <a:pt x="580377" y="1155700"/>
                </a:moveTo>
                <a:lnTo>
                  <a:pt x="580237" y="1155700"/>
                </a:lnTo>
                <a:lnTo>
                  <a:pt x="580085" y="1168400"/>
                </a:lnTo>
                <a:lnTo>
                  <a:pt x="585812" y="1168400"/>
                </a:lnTo>
                <a:lnTo>
                  <a:pt x="580377" y="1155700"/>
                </a:lnTo>
                <a:close/>
              </a:path>
              <a:path w="1955800" h="4076700">
                <a:moveTo>
                  <a:pt x="525322" y="1143000"/>
                </a:moveTo>
                <a:lnTo>
                  <a:pt x="527177" y="1155700"/>
                </a:lnTo>
                <a:lnTo>
                  <a:pt x="528637" y="1155700"/>
                </a:lnTo>
                <a:lnTo>
                  <a:pt x="525322" y="1143000"/>
                </a:lnTo>
                <a:close/>
              </a:path>
              <a:path w="1955800" h="4076700">
                <a:moveTo>
                  <a:pt x="563745" y="1143000"/>
                </a:moveTo>
                <a:lnTo>
                  <a:pt x="528891" y="1143000"/>
                </a:lnTo>
                <a:lnTo>
                  <a:pt x="528637" y="1155700"/>
                </a:lnTo>
                <a:lnTo>
                  <a:pt x="568871" y="1155700"/>
                </a:lnTo>
                <a:lnTo>
                  <a:pt x="563745" y="1143000"/>
                </a:lnTo>
                <a:close/>
              </a:path>
              <a:path w="1955800" h="4076700">
                <a:moveTo>
                  <a:pt x="580516" y="1130300"/>
                </a:moveTo>
                <a:lnTo>
                  <a:pt x="573530" y="1130300"/>
                </a:lnTo>
                <a:lnTo>
                  <a:pt x="576054" y="1143000"/>
                </a:lnTo>
                <a:lnTo>
                  <a:pt x="574732" y="1143000"/>
                </a:lnTo>
                <a:lnTo>
                  <a:pt x="568871" y="1155700"/>
                </a:lnTo>
                <a:lnTo>
                  <a:pt x="585533" y="1155700"/>
                </a:lnTo>
                <a:lnTo>
                  <a:pt x="583196" y="1143000"/>
                </a:lnTo>
                <a:lnTo>
                  <a:pt x="580516" y="1130300"/>
                </a:lnTo>
                <a:close/>
              </a:path>
              <a:path w="1955800" h="4076700">
                <a:moveTo>
                  <a:pt x="545134" y="1130300"/>
                </a:moveTo>
                <a:lnTo>
                  <a:pt x="508088" y="1130300"/>
                </a:lnTo>
                <a:lnTo>
                  <a:pt x="510425" y="1143000"/>
                </a:lnTo>
                <a:lnTo>
                  <a:pt x="546531" y="1143000"/>
                </a:lnTo>
                <a:lnTo>
                  <a:pt x="545134" y="1130300"/>
                </a:lnTo>
                <a:close/>
              </a:path>
              <a:path w="1955800" h="4076700">
                <a:moveTo>
                  <a:pt x="563843" y="1130300"/>
                </a:moveTo>
                <a:lnTo>
                  <a:pt x="550367" y="1130300"/>
                </a:lnTo>
                <a:lnTo>
                  <a:pt x="550189" y="1143000"/>
                </a:lnTo>
                <a:lnTo>
                  <a:pt x="562271" y="1143000"/>
                </a:lnTo>
                <a:lnTo>
                  <a:pt x="563843" y="1130300"/>
                </a:lnTo>
                <a:close/>
              </a:path>
              <a:path w="1955800" h="4076700">
                <a:moveTo>
                  <a:pt x="573163" y="1130300"/>
                </a:moveTo>
                <a:lnTo>
                  <a:pt x="568286" y="1130300"/>
                </a:lnTo>
                <a:lnTo>
                  <a:pt x="570026" y="1143000"/>
                </a:lnTo>
                <a:lnTo>
                  <a:pt x="572388" y="1143000"/>
                </a:lnTo>
                <a:lnTo>
                  <a:pt x="573163" y="1130300"/>
                </a:lnTo>
                <a:close/>
              </a:path>
              <a:path w="1955800" h="4076700">
                <a:moveTo>
                  <a:pt x="589902" y="1130300"/>
                </a:moveTo>
                <a:lnTo>
                  <a:pt x="585025" y="1130300"/>
                </a:lnTo>
                <a:lnTo>
                  <a:pt x="586752" y="1143000"/>
                </a:lnTo>
                <a:lnTo>
                  <a:pt x="589102" y="1143000"/>
                </a:lnTo>
                <a:lnTo>
                  <a:pt x="589902" y="1130300"/>
                </a:lnTo>
                <a:close/>
              </a:path>
              <a:path w="1955800" h="4076700">
                <a:moveTo>
                  <a:pt x="505383" y="1117600"/>
                </a:moveTo>
                <a:lnTo>
                  <a:pt x="500433" y="1117600"/>
                </a:lnTo>
                <a:lnTo>
                  <a:pt x="505366" y="1130300"/>
                </a:lnTo>
                <a:lnTo>
                  <a:pt x="508647" y="1130300"/>
                </a:lnTo>
                <a:lnTo>
                  <a:pt x="505383" y="1117600"/>
                </a:lnTo>
                <a:close/>
              </a:path>
              <a:path w="1955800" h="4076700">
                <a:moveTo>
                  <a:pt x="510273" y="1117600"/>
                </a:moveTo>
                <a:lnTo>
                  <a:pt x="509676" y="1117600"/>
                </a:lnTo>
                <a:lnTo>
                  <a:pt x="508647" y="1130300"/>
                </a:lnTo>
                <a:lnTo>
                  <a:pt x="516661" y="1130300"/>
                </a:lnTo>
                <a:lnTo>
                  <a:pt x="510273" y="1117600"/>
                </a:lnTo>
                <a:close/>
              </a:path>
              <a:path w="1955800" h="4076700">
                <a:moveTo>
                  <a:pt x="573049" y="1117600"/>
                </a:moveTo>
                <a:lnTo>
                  <a:pt x="519531" y="1117600"/>
                </a:lnTo>
                <a:lnTo>
                  <a:pt x="517474" y="1130300"/>
                </a:lnTo>
                <a:lnTo>
                  <a:pt x="570572" y="1130300"/>
                </a:lnTo>
                <a:lnTo>
                  <a:pt x="573049" y="1117600"/>
                </a:lnTo>
                <a:close/>
              </a:path>
              <a:path w="1955800" h="4076700">
                <a:moveTo>
                  <a:pt x="548195" y="1104900"/>
                </a:moveTo>
                <a:lnTo>
                  <a:pt x="498779" y="1104900"/>
                </a:lnTo>
                <a:lnTo>
                  <a:pt x="497001" y="1117600"/>
                </a:lnTo>
                <a:lnTo>
                  <a:pt x="557491" y="1117600"/>
                </a:lnTo>
                <a:lnTo>
                  <a:pt x="548195" y="1104900"/>
                </a:lnTo>
                <a:close/>
              </a:path>
              <a:path w="1955800" h="4076700">
                <a:moveTo>
                  <a:pt x="560311" y="1104900"/>
                </a:moveTo>
                <a:lnTo>
                  <a:pt x="556488" y="1104900"/>
                </a:lnTo>
                <a:lnTo>
                  <a:pt x="557771" y="1117600"/>
                </a:lnTo>
                <a:lnTo>
                  <a:pt x="559015" y="1117600"/>
                </a:lnTo>
                <a:lnTo>
                  <a:pt x="560311" y="1104900"/>
                </a:lnTo>
                <a:close/>
              </a:path>
              <a:path w="1955800" h="4076700">
                <a:moveTo>
                  <a:pt x="547573" y="1092200"/>
                </a:moveTo>
                <a:lnTo>
                  <a:pt x="503783" y="1092200"/>
                </a:lnTo>
                <a:lnTo>
                  <a:pt x="502221" y="1104900"/>
                </a:lnTo>
                <a:lnTo>
                  <a:pt x="553935" y="1104900"/>
                </a:lnTo>
                <a:lnTo>
                  <a:pt x="547573" y="1092200"/>
                </a:lnTo>
                <a:close/>
              </a:path>
              <a:path w="1955800" h="4076700">
                <a:moveTo>
                  <a:pt x="500608" y="1079500"/>
                </a:moveTo>
                <a:lnTo>
                  <a:pt x="484509" y="1079500"/>
                </a:lnTo>
                <a:lnTo>
                  <a:pt x="492418" y="1092200"/>
                </a:lnTo>
                <a:lnTo>
                  <a:pt x="498221" y="1092200"/>
                </a:lnTo>
                <a:lnTo>
                  <a:pt x="500608" y="1079500"/>
                </a:lnTo>
                <a:close/>
              </a:path>
              <a:path w="1955800" h="4076700">
                <a:moveTo>
                  <a:pt x="522655" y="1079500"/>
                </a:moveTo>
                <a:lnTo>
                  <a:pt x="500608" y="1079500"/>
                </a:lnTo>
                <a:lnTo>
                  <a:pt x="505345" y="1092200"/>
                </a:lnTo>
                <a:lnTo>
                  <a:pt x="525576" y="1092200"/>
                </a:lnTo>
                <a:lnTo>
                  <a:pt x="522655" y="1079500"/>
                </a:lnTo>
                <a:close/>
              </a:path>
              <a:path w="1955800" h="4076700">
                <a:moveTo>
                  <a:pt x="526008" y="1079500"/>
                </a:moveTo>
                <a:lnTo>
                  <a:pt x="522655" y="1079500"/>
                </a:lnTo>
                <a:lnTo>
                  <a:pt x="525576" y="1092200"/>
                </a:lnTo>
                <a:lnTo>
                  <a:pt x="528942" y="1092200"/>
                </a:lnTo>
                <a:lnTo>
                  <a:pt x="529779" y="1087243"/>
                </a:lnTo>
                <a:lnTo>
                  <a:pt x="526008" y="1079500"/>
                </a:lnTo>
                <a:close/>
              </a:path>
              <a:path w="1955800" h="4076700">
                <a:moveTo>
                  <a:pt x="529779" y="1087243"/>
                </a:moveTo>
                <a:lnTo>
                  <a:pt x="528942" y="1092200"/>
                </a:lnTo>
                <a:lnTo>
                  <a:pt x="532193" y="1092200"/>
                </a:lnTo>
                <a:lnTo>
                  <a:pt x="529779" y="1087243"/>
                </a:lnTo>
                <a:close/>
              </a:path>
              <a:path w="1955800" h="4076700">
                <a:moveTo>
                  <a:pt x="548791" y="1079500"/>
                </a:moveTo>
                <a:lnTo>
                  <a:pt x="533590" y="1079500"/>
                </a:lnTo>
                <a:lnTo>
                  <a:pt x="534860" y="1092200"/>
                </a:lnTo>
                <a:lnTo>
                  <a:pt x="554393" y="1092200"/>
                </a:lnTo>
                <a:lnTo>
                  <a:pt x="548791" y="1079500"/>
                </a:lnTo>
                <a:close/>
              </a:path>
              <a:path w="1955800" h="4076700">
                <a:moveTo>
                  <a:pt x="557085" y="1079500"/>
                </a:moveTo>
                <a:lnTo>
                  <a:pt x="554393" y="1092200"/>
                </a:lnTo>
                <a:lnTo>
                  <a:pt x="562419" y="1092200"/>
                </a:lnTo>
                <a:lnTo>
                  <a:pt x="557085" y="1079500"/>
                </a:lnTo>
                <a:close/>
              </a:path>
              <a:path w="1955800" h="4076700">
                <a:moveTo>
                  <a:pt x="531088" y="1079500"/>
                </a:moveTo>
                <a:lnTo>
                  <a:pt x="526008" y="1079500"/>
                </a:lnTo>
                <a:lnTo>
                  <a:pt x="529779" y="1087243"/>
                </a:lnTo>
                <a:lnTo>
                  <a:pt x="531088" y="1079500"/>
                </a:lnTo>
                <a:close/>
              </a:path>
              <a:path w="1955800" h="4076700">
                <a:moveTo>
                  <a:pt x="539927" y="1066800"/>
                </a:moveTo>
                <a:lnTo>
                  <a:pt x="477761" y="1066800"/>
                </a:lnTo>
                <a:lnTo>
                  <a:pt x="478341" y="1079500"/>
                </a:lnTo>
                <a:lnTo>
                  <a:pt x="540550" y="1079500"/>
                </a:lnTo>
                <a:lnTo>
                  <a:pt x="539927" y="1066800"/>
                </a:lnTo>
                <a:close/>
              </a:path>
              <a:path w="1955800" h="4076700">
                <a:moveTo>
                  <a:pt x="549732" y="1066800"/>
                </a:moveTo>
                <a:lnTo>
                  <a:pt x="545020" y="1066800"/>
                </a:lnTo>
                <a:lnTo>
                  <a:pt x="548728" y="1079500"/>
                </a:lnTo>
                <a:lnTo>
                  <a:pt x="552691" y="1079500"/>
                </a:lnTo>
                <a:lnTo>
                  <a:pt x="549732" y="1066800"/>
                </a:lnTo>
                <a:close/>
              </a:path>
              <a:path w="1955800" h="4076700">
                <a:moveTo>
                  <a:pt x="477202" y="1054100"/>
                </a:moveTo>
                <a:lnTo>
                  <a:pt x="472389" y="1054100"/>
                </a:lnTo>
                <a:lnTo>
                  <a:pt x="474891" y="1066800"/>
                </a:lnTo>
                <a:lnTo>
                  <a:pt x="477202" y="1054100"/>
                </a:lnTo>
                <a:close/>
              </a:path>
              <a:path w="1955800" h="4076700">
                <a:moveTo>
                  <a:pt x="529936" y="1054100"/>
                </a:moveTo>
                <a:lnTo>
                  <a:pt x="483997" y="1054100"/>
                </a:lnTo>
                <a:lnTo>
                  <a:pt x="481787" y="1066800"/>
                </a:lnTo>
                <a:lnTo>
                  <a:pt x="534492" y="1066800"/>
                </a:lnTo>
                <a:lnTo>
                  <a:pt x="529936" y="1054100"/>
                </a:lnTo>
                <a:close/>
              </a:path>
              <a:path w="1955800" h="4076700">
                <a:moveTo>
                  <a:pt x="547839" y="1054100"/>
                </a:moveTo>
                <a:lnTo>
                  <a:pt x="541185" y="1066800"/>
                </a:lnTo>
                <a:lnTo>
                  <a:pt x="549617" y="1066800"/>
                </a:lnTo>
                <a:lnTo>
                  <a:pt x="547839" y="1054100"/>
                </a:lnTo>
                <a:close/>
              </a:path>
              <a:path w="1955800" h="4076700">
                <a:moveTo>
                  <a:pt x="542315" y="1041400"/>
                </a:moveTo>
                <a:lnTo>
                  <a:pt x="470700" y="1041400"/>
                </a:lnTo>
                <a:lnTo>
                  <a:pt x="473367" y="1054100"/>
                </a:lnTo>
                <a:lnTo>
                  <a:pt x="543090" y="1054100"/>
                </a:lnTo>
                <a:lnTo>
                  <a:pt x="542315" y="1041400"/>
                </a:lnTo>
                <a:close/>
              </a:path>
              <a:path w="1955800" h="4076700">
                <a:moveTo>
                  <a:pt x="516109" y="1028700"/>
                </a:moveTo>
                <a:lnTo>
                  <a:pt x="482320" y="1028700"/>
                </a:lnTo>
                <a:lnTo>
                  <a:pt x="477658" y="1041400"/>
                </a:lnTo>
                <a:lnTo>
                  <a:pt x="513734" y="1041400"/>
                </a:lnTo>
                <a:lnTo>
                  <a:pt x="516109" y="1028700"/>
                </a:lnTo>
                <a:close/>
              </a:path>
              <a:path w="1955800" h="4076700">
                <a:moveTo>
                  <a:pt x="534200" y="1028700"/>
                </a:moveTo>
                <a:lnTo>
                  <a:pt x="516109" y="1028700"/>
                </a:lnTo>
                <a:lnTo>
                  <a:pt x="519747" y="1041400"/>
                </a:lnTo>
                <a:lnTo>
                  <a:pt x="526656" y="1041400"/>
                </a:lnTo>
                <a:lnTo>
                  <a:pt x="534200" y="1028700"/>
                </a:lnTo>
                <a:close/>
              </a:path>
              <a:path w="1955800" h="4076700">
                <a:moveTo>
                  <a:pt x="537142" y="1040059"/>
                </a:moveTo>
                <a:lnTo>
                  <a:pt x="537222" y="1041400"/>
                </a:lnTo>
                <a:lnTo>
                  <a:pt x="537489" y="1041400"/>
                </a:lnTo>
                <a:lnTo>
                  <a:pt x="537142" y="1040059"/>
                </a:lnTo>
                <a:close/>
              </a:path>
              <a:path w="1955800" h="4076700">
                <a:moveTo>
                  <a:pt x="536460" y="1028700"/>
                </a:moveTo>
                <a:lnTo>
                  <a:pt x="534200" y="1028700"/>
                </a:lnTo>
                <a:lnTo>
                  <a:pt x="537142" y="1040059"/>
                </a:lnTo>
                <a:lnTo>
                  <a:pt x="536460" y="1028700"/>
                </a:lnTo>
                <a:close/>
              </a:path>
              <a:path w="1955800" h="4076700">
                <a:moveTo>
                  <a:pt x="465828" y="1016000"/>
                </a:moveTo>
                <a:lnTo>
                  <a:pt x="457428" y="1016000"/>
                </a:lnTo>
                <a:lnTo>
                  <a:pt x="460717" y="1028700"/>
                </a:lnTo>
                <a:lnTo>
                  <a:pt x="465828" y="1016000"/>
                </a:lnTo>
                <a:close/>
              </a:path>
              <a:path w="1955800" h="4076700">
                <a:moveTo>
                  <a:pt x="508025" y="1003300"/>
                </a:moveTo>
                <a:lnTo>
                  <a:pt x="500456" y="1003300"/>
                </a:lnTo>
                <a:lnTo>
                  <a:pt x="505637" y="1016000"/>
                </a:lnTo>
                <a:lnTo>
                  <a:pt x="477672" y="1016000"/>
                </a:lnTo>
                <a:lnTo>
                  <a:pt x="479196" y="1028700"/>
                </a:lnTo>
                <a:lnTo>
                  <a:pt x="514616" y="1028700"/>
                </a:lnTo>
                <a:lnTo>
                  <a:pt x="507593" y="1016000"/>
                </a:lnTo>
                <a:lnTo>
                  <a:pt x="513185" y="1011002"/>
                </a:lnTo>
                <a:lnTo>
                  <a:pt x="508025" y="1003300"/>
                </a:lnTo>
                <a:close/>
              </a:path>
              <a:path w="1955800" h="4076700">
                <a:moveTo>
                  <a:pt x="519557" y="1016000"/>
                </a:moveTo>
                <a:lnTo>
                  <a:pt x="515594" y="1016000"/>
                </a:lnTo>
                <a:lnTo>
                  <a:pt x="518337" y="1028700"/>
                </a:lnTo>
                <a:lnTo>
                  <a:pt x="519557" y="1016000"/>
                </a:lnTo>
                <a:close/>
              </a:path>
              <a:path w="1955800" h="4076700">
                <a:moveTo>
                  <a:pt x="479691" y="1003300"/>
                </a:moveTo>
                <a:lnTo>
                  <a:pt x="451086" y="1003300"/>
                </a:lnTo>
                <a:lnTo>
                  <a:pt x="453153" y="1016000"/>
                </a:lnTo>
                <a:lnTo>
                  <a:pt x="478726" y="1016000"/>
                </a:lnTo>
                <a:lnTo>
                  <a:pt x="479691" y="1003300"/>
                </a:lnTo>
                <a:close/>
              </a:path>
              <a:path w="1955800" h="4076700">
                <a:moveTo>
                  <a:pt x="500456" y="1003300"/>
                </a:moveTo>
                <a:lnTo>
                  <a:pt x="479691" y="1003300"/>
                </a:lnTo>
                <a:lnTo>
                  <a:pt x="482257" y="1016000"/>
                </a:lnTo>
                <a:lnTo>
                  <a:pt x="502894" y="1016000"/>
                </a:lnTo>
                <a:lnTo>
                  <a:pt x="500456" y="1003300"/>
                </a:lnTo>
                <a:close/>
              </a:path>
              <a:path w="1955800" h="4076700">
                <a:moveTo>
                  <a:pt x="514614" y="1009725"/>
                </a:moveTo>
                <a:lnTo>
                  <a:pt x="513185" y="1011002"/>
                </a:lnTo>
                <a:lnTo>
                  <a:pt x="516534" y="1016000"/>
                </a:lnTo>
                <a:lnTo>
                  <a:pt x="514614" y="1009725"/>
                </a:lnTo>
                <a:close/>
              </a:path>
              <a:path w="1955800" h="4076700">
                <a:moveTo>
                  <a:pt x="521804" y="1003300"/>
                </a:moveTo>
                <a:lnTo>
                  <a:pt x="512648" y="1003300"/>
                </a:lnTo>
                <a:lnTo>
                  <a:pt x="514614" y="1009725"/>
                </a:lnTo>
                <a:lnTo>
                  <a:pt x="521804" y="1003300"/>
                </a:lnTo>
                <a:close/>
              </a:path>
              <a:path w="1955800" h="4076700">
                <a:moveTo>
                  <a:pt x="486067" y="977900"/>
                </a:moveTo>
                <a:lnTo>
                  <a:pt x="445122" y="977900"/>
                </a:lnTo>
                <a:lnTo>
                  <a:pt x="447344" y="990600"/>
                </a:lnTo>
                <a:lnTo>
                  <a:pt x="445508" y="990600"/>
                </a:lnTo>
                <a:lnTo>
                  <a:pt x="448444" y="1003300"/>
                </a:lnTo>
                <a:lnTo>
                  <a:pt x="502577" y="1003300"/>
                </a:lnTo>
                <a:lnTo>
                  <a:pt x="492785" y="990600"/>
                </a:lnTo>
                <a:lnTo>
                  <a:pt x="486067" y="977900"/>
                </a:lnTo>
                <a:close/>
              </a:path>
              <a:path w="1955800" h="4076700">
                <a:moveTo>
                  <a:pt x="509358" y="990600"/>
                </a:moveTo>
                <a:lnTo>
                  <a:pt x="504088" y="990600"/>
                </a:lnTo>
                <a:lnTo>
                  <a:pt x="502577" y="1003300"/>
                </a:lnTo>
                <a:lnTo>
                  <a:pt x="512381" y="1003300"/>
                </a:lnTo>
                <a:lnTo>
                  <a:pt x="509358" y="990600"/>
                </a:lnTo>
                <a:close/>
              </a:path>
              <a:path w="1955800" h="4076700">
                <a:moveTo>
                  <a:pt x="516648" y="990600"/>
                </a:moveTo>
                <a:lnTo>
                  <a:pt x="514629" y="1003300"/>
                </a:lnTo>
                <a:lnTo>
                  <a:pt x="520090" y="1003300"/>
                </a:lnTo>
                <a:lnTo>
                  <a:pt x="516648" y="990600"/>
                </a:lnTo>
                <a:close/>
              </a:path>
              <a:path w="1955800" h="4076700">
                <a:moveTo>
                  <a:pt x="456184" y="965200"/>
                </a:moveTo>
                <a:lnTo>
                  <a:pt x="433476" y="965200"/>
                </a:lnTo>
                <a:lnTo>
                  <a:pt x="435775" y="977900"/>
                </a:lnTo>
                <a:lnTo>
                  <a:pt x="454152" y="977900"/>
                </a:lnTo>
                <a:lnTo>
                  <a:pt x="456184" y="965200"/>
                </a:lnTo>
                <a:close/>
              </a:path>
              <a:path w="1955800" h="4076700">
                <a:moveTo>
                  <a:pt x="493849" y="965200"/>
                </a:moveTo>
                <a:lnTo>
                  <a:pt x="456184" y="965200"/>
                </a:lnTo>
                <a:lnTo>
                  <a:pt x="459676" y="977900"/>
                </a:lnTo>
                <a:lnTo>
                  <a:pt x="490173" y="977900"/>
                </a:lnTo>
                <a:lnTo>
                  <a:pt x="493849" y="965200"/>
                </a:lnTo>
                <a:close/>
              </a:path>
              <a:path w="1955800" h="4076700">
                <a:moveTo>
                  <a:pt x="508533" y="965200"/>
                </a:moveTo>
                <a:lnTo>
                  <a:pt x="501840" y="965200"/>
                </a:lnTo>
                <a:lnTo>
                  <a:pt x="499389" y="977900"/>
                </a:lnTo>
                <a:lnTo>
                  <a:pt x="506069" y="977900"/>
                </a:lnTo>
                <a:lnTo>
                  <a:pt x="508533" y="965200"/>
                </a:lnTo>
                <a:close/>
              </a:path>
              <a:path w="1955800" h="4076700">
                <a:moveTo>
                  <a:pt x="481134" y="952500"/>
                </a:moveTo>
                <a:lnTo>
                  <a:pt x="437159" y="952500"/>
                </a:lnTo>
                <a:lnTo>
                  <a:pt x="433641" y="965200"/>
                </a:lnTo>
                <a:lnTo>
                  <a:pt x="485221" y="965200"/>
                </a:lnTo>
                <a:lnTo>
                  <a:pt x="481134" y="952500"/>
                </a:lnTo>
                <a:close/>
              </a:path>
              <a:path w="1955800" h="4076700">
                <a:moveTo>
                  <a:pt x="455488" y="914400"/>
                </a:moveTo>
                <a:lnTo>
                  <a:pt x="415834" y="914400"/>
                </a:lnTo>
                <a:lnTo>
                  <a:pt x="415651" y="927100"/>
                </a:lnTo>
                <a:lnTo>
                  <a:pt x="416402" y="939800"/>
                </a:lnTo>
                <a:lnTo>
                  <a:pt x="421563" y="952500"/>
                </a:lnTo>
                <a:lnTo>
                  <a:pt x="423305" y="952500"/>
                </a:lnTo>
                <a:lnTo>
                  <a:pt x="424911" y="939800"/>
                </a:lnTo>
                <a:lnTo>
                  <a:pt x="466979" y="939800"/>
                </a:lnTo>
                <a:lnTo>
                  <a:pt x="462864" y="927100"/>
                </a:lnTo>
                <a:lnTo>
                  <a:pt x="458953" y="927100"/>
                </a:lnTo>
                <a:lnTo>
                  <a:pt x="455488" y="914400"/>
                </a:lnTo>
                <a:close/>
              </a:path>
              <a:path w="1955800" h="4076700">
                <a:moveTo>
                  <a:pt x="475818" y="939800"/>
                </a:moveTo>
                <a:lnTo>
                  <a:pt x="432993" y="939800"/>
                </a:lnTo>
                <a:lnTo>
                  <a:pt x="435444" y="952500"/>
                </a:lnTo>
                <a:lnTo>
                  <a:pt x="477984" y="952500"/>
                </a:lnTo>
                <a:lnTo>
                  <a:pt x="475818" y="939800"/>
                </a:lnTo>
                <a:close/>
              </a:path>
              <a:path w="1955800" h="4076700">
                <a:moveTo>
                  <a:pt x="486143" y="939800"/>
                </a:moveTo>
                <a:lnTo>
                  <a:pt x="480034" y="952500"/>
                </a:lnTo>
                <a:lnTo>
                  <a:pt x="490791" y="952500"/>
                </a:lnTo>
                <a:lnTo>
                  <a:pt x="490870" y="951616"/>
                </a:lnTo>
                <a:lnTo>
                  <a:pt x="486143" y="939800"/>
                </a:lnTo>
                <a:close/>
              </a:path>
              <a:path w="1955800" h="4076700">
                <a:moveTo>
                  <a:pt x="490870" y="951616"/>
                </a:moveTo>
                <a:lnTo>
                  <a:pt x="490791" y="952500"/>
                </a:lnTo>
                <a:lnTo>
                  <a:pt x="491223" y="952500"/>
                </a:lnTo>
                <a:lnTo>
                  <a:pt x="490870" y="951616"/>
                </a:lnTo>
                <a:close/>
              </a:path>
              <a:path w="1955800" h="4076700">
                <a:moveTo>
                  <a:pt x="493420" y="939800"/>
                </a:moveTo>
                <a:lnTo>
                  <a:pt x="491921" y="939800"/>
                </a:lnTo>
                <a:lnTo>
                  <a:pt x="490870" y="951616"/>
                </a:lnTo>
                <a:lnTo>
                  <a:pt x="491223" y="952500"/>
                </a:lnTo>
                <a:lnTo>
                  <a:pt x="494944" y="952500"/>
                </a:lnTo>
                <a:lnTo>
                  <a:pt x="493420" y="939800"/>
                </a:lnTo>
                <a:close/>
              </a:path>
              <a:path w="1955800" h="4076700">
                <a:moveTo>
                  <a:pt x="481799" y="927100"/>
                </a:moveTo>
                <a:lnTo>
                  <a:pt x="473595" y="927100"/>
                </a:lnTo>
                <a:lnTo>
                  <a:pt x="474217" y="939800"/>
                </a:lnTo>
                <a:lnTo>
                  <a:pt x="488454" y="939800"/>
                </a:lnTo>
                <a:lnTo>
                  <a:pt x="481799" y="927100"/>
                </a:lnTo>
                <a:close/>
              </a:path>
              <a:path w="1955800" h="4076700">
                <a:moveTo>
                  <a:pt x="473684" y="914400"/>
                </a:moveTo>
                <a:lnTo>
                  <a:pt x="469264" y="914400"/>
                </a:lnTo>
                <a:lnTo>
                  <a:pt x="469049" y="927100"/>
                </a:lnTo>
                <a:lnTo>
                  <a:pt x="473341" y="927100"/>
                </a:lnTo>
                <a:lnTo>
                  <a:pt x="473684" y="914400"/>
                </a:lnTo>
                <a:close/>
              </a:path>
              <a:path w="1955800" h="4076700">
                <a:moveTo>
                  <a:pt x="452145" y="901700"/>
                </a:moveTo>
                <a:lnTo>
                  <a:pt x="403407" y="901700"/>
                </a:lnTo>
                <a:lnTo>
                  <a:pt x="409425" y="914400"/>
                </a:lnTo>
                <a:lnTo>
                  <a:pt x="452895" y="914400"/>
                </a:lnTo>
                <a:lnTo>
                  <a:pt x="452145" y="901700"/>
                </a:lnTo>
                <a:close/>
              </a:path>
              <a:path w="1955800" h="4076700">
                <a:moveTo>
                  <a:pt x="465092" y="901700"/>
                </a:moveTo>
                <a:lnTo>
                  <a:pt x="457174" y="901700"/>
                </a:lnTo>
                <a:lnTo>
                  <a:pt x="457581" y="914400"/>
                </a:lnTo>
                <a:lnTo>
                  <a:pt x="463156" y="914400"/>
                </a:lnTo>
                <a:lnTo>
                  <a:pt x="465092" y="901700"/>
                </a:lnTo>
                <a:close/>
              </a:path>
              <a:path w="1955800" h="4076700">
                <a:moveTo>
                  <a:pt x="409562" y="889000"/>
                </a:moveTo>
                <a:lnTo>
                  <a:pt x="400151" y="889000"/>
                </a:lnTo>
                <a:lnTo>
                  <a:pt x="399091" y="901700"/>
                </a:lnTo>
                <a:lnTo>
                  <a:pt x="403555" y="901700"/>
                </a:lnTo>
                <a:lnTo>
                  <a:pt x="409562" y="889000"/>
                </a:lnTo>
                <a:close/>
              </a:path>
              <a:path w="1955800" h="4076700">
                <a:moveTo>
                  <a:pt x="429183" y="889000"/>
                </a:moveTo>
                <a:lnTo>
                  <a:pt x="409562" y="889000"/>
                </a:lnTo>
                <a:lnTo>
                  <a:pt x="417830" y="901700"/>
                </a:lnTo>
                <a:lnTo>
                  <a:pt x="427532" y="901700"/>
                </a:lnTo>
                <a:lnTo>
                  <a:pt x="429183" y="889000"/>
                </a:lnTo>
                <a:close/>
              </a:path>
              <a:path w="1955800" h="4076700">
                <a:moveTo>
                  <a:pt x="465505" y="889000"/>
                </a:moveTo>
                <a:lnTo>
                  <a:pt x="430009" y="889000"/>
                </a:lnTo>
                <a:lnTo>
                  <a:pt x="427532" y="901700"/>
                </a:lnTo>
                <a:lnTo>
                  <a:pt x="460948" y="901700"/>
                </a:lnTo>
                <a:lnTo>
                  <a:pt x="465505" y="889000"/>
                </a:lnTo>
                <a:close/>
              </a:path>
              <a:path w="1955800" h="4076700">
                <a:moveTo>
                  <a:pt x="474014" y="889000"/>
                </a:moveTo>
                <a:lnTo>
                  <a:pt x="467474" y="889000"/>
                </a:lnTo>
                <a:lnTo>
                  <a:pt x="467740" y="901700"/>
                </a:lnTo>
                <a:lnTo>
                  <a:pt x="474002" y="901700"/>
                </a:lnTo>
                <a:lnTo>
                  <a:pt x="474014" y="889000"/>
                </a:lnTo>
                <a:close/>
              </a:path>
              <a:path w="1955800" h="4076700">
                <a:moveTo>
                  <a:pt x="462570" y="876300"/>
                </a:moveTo>
                <a:lnTo>
                  <a:pt x="398195" y="876300"/>
                </a:lnTo>
                <a:lnTo>
                  <a:pt x="402230" y="889000"/>
                </a:lnTo>
                <a:lnTo>
                  <a:pt x="459333" y="889000"/>
                </a:lnTo>
                <a:lnTo>
                  <a:pt x="462570" y="876300"/>
                </a:lnTo>
                <a:close/>
              </a:path>
              <a:path w="1955800" h="4076700">
                <a:moveTo>
                  <a:pt x="401129" y="863600"/>
                </a:moveTo>
                <a:lnTo>
                  <a:pt x="384848" y="863600"/>
                </a:lnTo>
                <a:lnTo>
                  <a:pt x="385559" y="876300"/>
                </a:lnTo>
                <a:lnTo>
                  <a:pt x="406120" y="876300"/>
                </a:lnTo>
                <a:lnTo>
                  <a:pt x="401129" y="863600"/>
                </a:lnTo>
                <a:close/>
              </a:path>
              <a:path w="1955800" h="4076700">
                <a:moveTo>
                  <a:pt x="445504" y="863600"/>
                </a:moveTo>
                <a:lnTo>
                  <a:pt x="406018" y="863600"/>
                </a:lnTo>
                <a:lnTo>
                  <a:pt x="406120" y="876300"/>
                </a:lnTo>
                <a:lnTo>
                  <a:pt x="445071" y="876300"/>
                </a:lnTo>
                <a:lnTo>
                  <a:pt x="445504" y="863600"/>
                </a:lnTo>
                <a:close/>
              </a:path>
              <a:path w="1955800" h="4076700">
                <a:moveTo>
                  <a:pt x="446316" y="850900"/>
                </a:moveTo>
                <a:lnTo>
                  <a:pt x="454748" y="876300"/>
                </a:lnTo>
                <a:lnTo>
                  <a:pt x="460422" y="876300"/>
                </a:lnTo>
                <a:lnTo>
                  <a:pt x="455565" y="863600"/>
                </a:lnTo>
                <a:lnTo>
                  <a:pt x="450672" y="863600"/>
                </a:lnTo>
                <a:lnTo>
                  <a:pt x="446316" y="850900"/>
                </a:lnTo>
                <a:close/>
              </a:path>
              <a:path w="1955800" h="4076700">
                <a:moveTo>
                  <a:pt x="390550" y="850900"/>
                </a:moveTo>
                <a:lnTo>
                  <a:pt x="382704" y="850900"/>
                </a:lnTo>
                <a:lnTo>
                  <a:pt x="387926" y="863600"/>
                </a:lnTo>
                <a:lnTo>
                  <a:pt x="390550" y="850900"/>
                </a:lnTo>
                <a:close/>
              </a:path>
              <a:path w="1955800" h="4076700">
                <a:moveTo>
                  <a:pt x="401648" y="850900"/>
                </a:moveTo>
                <a:lnTo>
                  <a:pt x="395554" y="850900"/>
                </a:lnTo>
                <a:lnTo>
                  <a:pt x="392938" y="863600"/>
                </a:lnTo>
                <a:lnTo>
                  <a:pt x="400108" y="863600"/>
                </a:lnTo>
                <a:lnTo>
                  <a:pt x="401648" y="850900"/>
                </a:lnTo>
                <a:close/>
              </a:path>
              <a:path w="1955800" h="4076700">
                <a:moveTo>
                  <a:pt x="407187" y="850900"/>
                </a:moveTo>
                <a:lnTo>
                  <a:pt x="405714" y="863600"/>
                </a:lnTo>
                <a:lnTo>
                  <a:pt x="412483" y="863600"/>
                </a:lnTo>
                <a:lnTo>
                  <a:pt x="407187" y="850900"/>
                </a:lnTo>
                <a:close/>
              </a:path>
              <a:path w="1955800" h="4076700">
                <a:moveTo>
                  <a:pt x="423494" y="838200"/>
                </a:moveTo>
                <a:lnTo>
                  <a:pt x="406425" y="838200"/>
                </a:lnTo>
                <a:lnTo>
                  <a:pt x="415747" y="850900"/>
                </a:lnTo>
                <a:lnTo>
                  <a:pt x="414299" y="863600"/>
                </a:lnTo>
                <a:lnTo>
                  <a:pt x="431749" y="863600"/>
                </a:lnTo>
                <a:lnTo>
                  <a:pt x="427405" y="850900"/>
                </a:lnTo>
                <a:lnTo>
                  <a:pt x="423494" y="838200"/>
                </a:lnTo>
                <a:close/>
              </a:path>
              <a:path w="1955800" h="4076700">
                <a:moveTo>
                  <a:pt x="446189" y="850900"/>
                </a:moveTo>
                <a:lnTo>
                  <a:pt x="436880" y="850900"/>
                </a:lnTo>
                <a:lnTo>
                  <a:pt x="439318" y="863600"/>
                </a:lnTo>
                <a:lnTo>
                  <a:pt x="439534" y="863600"/>
                </a:lnTo>
                <a:lnTo>
                  <a:pt x="446189" y="850900"/>
                </a:lnTo>
                <a:close/>
              </a:path>
              <a:path w="1955800" h="4076700">
                <a:moveTo>
                  <a:pt x="401383" y="838200"/>
                </a:moveTo>
                <a:lnTo>
                  <a:pt x="367830" y="838200"/>
                </a:lnTo>
                <a:lnTo>
                  <a:pt x="371970" y="850900"/>
                </a:lnTo>
                <a:lnTo>
                  <a:pt x="406755" y="850900"/>
                </a:lnTo>
                <a:lnTo>
                  <a:pt x="401383" y="838200"/>
                </a:lnTo>
                <a:close/>
              </a:path>
              <a:path w="1955800" h="4076700">
                <a:moveTo>
                  <a:pt x="437095" y="838200"/>
                </a:moveTo>
                <a:lnTo>
                  <a:pt x="423494" y="838200"/>
                </a:lnTo>
                <a:lnTo>
                  <a:pt x="429463" y="850900"/>
                </a:lnTo>
                <a:lnTo>
                  <a:pt x="438301" y="842192"/>
                </a:lnTo>
                <a:lnTo>
                  <a:pt x="437095" y="838200"/>
                </a:lnTo>
                <a:close/>
              </a:path>
              <a:path w="1955800" h="4076700">
                <a:moveTo>
                  <a:pt x="443331" y="838200"/>
                </a:moveTo>
                <a:lnTo>
                  <a:pt x="442353" y="838200"/>
                </a:lnTo>
                <a:lnTo>
                  <a:pt x="438301" y="842192"/>
                </a:lnTo>
                <a:lnTo>
                  <a:pt x="440931" y="850900"/>
                </a:lnTo>
                <a:lnTo>
                  <a:pt x="444855" y="850900"/>
                </a:lnTo>
                <a:lnTo>
                  <a:pt x="443331" y="838200"/>
                </a:lnTo>
                <a:close/>
              </a:path>
              <a:path w="1955800" h="4076700">
                <a:moveTo>
                  <a:pt x="413943" y="825500"/>
                </a:moveTo>
                <a:lnTo>
                  <a:pt x="367951" y="825500"/>
                </a:lnTo>
                <a:lnTo>
                  <a:pt x="367233" y="838200"/>
                </a:lnTo>
                <a:lnTo>
                  <a:pt x="419315" y="838200"/>
                </a:lnTo>
                <a:lnTo>
                  <a:pt x="413943" y="825500"/>
                </a:lnTo>
                <a:close/>
              </a:path>
              <a:path w="1955800" h="4076700">
                <a:moveTo>
                  <a:pt x="426008" y="825500"/>
                </a:moveTo>
                <a:lnTo>
                  <a:pt x="420090" y="825500"/>
                </a:lnTo>
                <a:lnTo>
                  <a:pt x="419315" y="838200"/>
                </a:lnTo>
                <a:lnTo>
                  <a:pt x="430060" y="838200"/>
                </a:lnTo>
                <a:lnTo>
                  <a:pt x="426008" y="825500"/>
                </a:lnTo>
                <a:close/>
              </a:path>
              <a:path w="1955800" h="4076700">
                <a:moveTo>
                  <a:pt x="407121" y="787400"/>
                </a:moveTo>
                <a:lnTo>
                  <a:pt x="359120" y="787400"/>
                </a:lnTo>
                <a:lnTo>
                  <a:pt x="361481" y="800100"/>
                </a:lnTo>
                <a:lnTo>
                  <a:pt x="363588" y="812800"/>
                </a:lnTo>
                <a:lnTo>
                  <a:pt x="366483" y="825500"/>
                </a:lnTo>
                <a:lnTo>
                  <a:pt x="431952" y="825500"/>
                </a:lnTo>
                <a:lnTo>
                  <a:pt x="422643" y="812800"/>
                </a:lnTo>
                <a:lnTo>
                  <a:pt x="395592" y="812800"/>
                </a:lnTo>
                <a:lnTo>
                  <a:pt x="393357" y="800100"/>
                </a:lnTo>
                <a:lnTo>
                  <a:pt x="407255" y="800100"/>
                </a:lnTo>
                <a:lnTo>
                  <a:pt x="407121" y="787400"/>
                </a:lnTo>
                <a:close/>
              </a:path>
              <a:path w="1955800" h="4076700">
                <a:moveTo>
                  <a:pt x="400532" y="800100"/>
                </a:moveTo>
                <a:lnTo>
                  <a:pt x="398586" y="800100"/>
                </a:lnTo>
                <a:lnTo>
                  <a:pt x="399284" y="812800"/>
                </a:lnTo>
                <a:lnTo>
                  <a:pt x="401739" y="812800"/>
                </a:lnTo>
                <a:lnTo>
                  <a:pt x="400532" y="800100"/>
                </a:lnTo>
                <a:close/>
              </a:path>
              <a:path w="1955800" h="4076700">
                <a:moveTo>
                  <a:pt x="401497" y="800100"/>
                </a:moveTo>
                <a:lnTo>
                  <a:pt x="402069" y="812800"/>
                </a:lnTo>
                <a:lnTo>
                  <a:pt x="403910" y="812800"/>
                </a:lnTo>
                <a:lnTo>
                  <a:pt x="401497" y="800100"/>
                </a:lnTo>
                <a:close/>
              </a:path>
              <a:path w="1955800" h="4076700">
                <a:moveTo>
                  <a:pt x="411670" y="800100"/>
                </a:moveTo>
                <a:lnTo>
                  <a:pt x="402950" y="800100"/>
                </a:lnTo>
                <a:lnTo>
                  <a:pt x="403910" y="812800"/>
                </a:lnTo>
                <a:lnTo>
                  <a:pt x="409117" y="812800"/>
                </a:lnTo>
                <a:lnTo>
                  <a:pt x="411670" y="800100"/>
                </a:lnTo>
                <a:close/>
              </a:path>
              <a:path w="1955800" h="4076700">
                <a:moveTo>
                  <a:pt x="415036" y="800100"/>
                </a:moveTo>
                <a:lnTo>
                  <a:pt x="411670" y="800100"/>
                </a:lnTo>
                <a:lnTo>
                  <a:pt x="410933" y="812800"/>
                </a:lnTo>
                <a:lnTo>
                  <a:pt x="415036" y="800100"/>
                </a:lnTo>
                <a:close/>
              </a:path>
              <a:path w="1955800" h="4076700">
                <a:moveTo>
                  <a:pt x="417360" y="800100"/>
                </a:moveTo>
                <a:lnTo>
                  <a:pt x="415848" y="800100"/>
                </a:lnTo>
                <a:lnTo>
                  <a:pt x="414743" y="812800"/>
                </a:lnTo>
                <a:lnTo>
                  <a:pt x="418846" y="812800"/>
                </a:lnTo>
                <a:lnTo>
                  <a:pt x="417360" y="800100"/>
                </a:lnTo>
                <a:close/>
              </a:path>
              <a:path w="1955800" h="4076700">
                <a:moveTo>
                  <a:pt x="340385" y="774700"/>
                </a:moveTo>
                <a:lnTo>
                  <a:pt x="337019" y="774700"/>
                </a:lnTo>
                <a:lnTo>
                  <a:pt x="338531" y="787400"/>
                </a:lnTo>
                <a:lnTo>
                  <a:pt x="340575" y="787400"/>
                </a:lnTo>
                <a:lnTo>
                  <a:pt x="340385" y="774700"/>
                </a:lnTo>
                <a:close/>
              </a:path>
              <a:path w="1955800" h="4076700">
                <a:moveTo>
                  <a:pt x="389394" y="774700"/>
                </a:moveTo>
                <a:lnTo>
                  <a:pt x="342391" y="774700"/>
                </a:lnTo>
                <a:lnTo>
                  <a:pt x="345414" y="787400"/>
                </a:lnTo>
                <a:lnTo>
                  <a:pt x="397078" y="787400"/>
                </a:lnTo>
                <a:lnTo>
                  <a:pt x="389394" y="774700"/>
                </a:lnTo>
                <a:close/>
              </a:path>
              <a:path w="1955800" h="4076700">
                <a:moveTo>
                  <a:pt x="405244" y="774700"/>
                </a:moveTo>
                <a:lnTo>
                  <a:pt x="398843" y="774700"/>
                </a:lnTo>
                <a:lnTo>
                  <a:pt x="403059" y="787400"/>
                </a:lnTo>
                <a:lnTo>
                  <a:pt x="405244" y="774700"/>
                </a:lnTo>
                <a:close/>
              </a:path>
              <a:path w="1955800" h="4076700">
                <a:moveTo>
                  <a:pt x="359905" y="762000"/>
                </a:moveTo>
                <a:lnTo>
                  <a:pt x="335381" y="762000"/>
                </a:lnTo>
                <a:lnTo>
                  <a:pt x="338188" y="774700"/>
                </a:lnTo>
                <a:lnTo>
                  <a:pt x="367969" y="774700"/>
                </a:lnTo>
                <a:lnTo>
                  <a:pt x="359905" y="762000"/>
                </a:lnTo>
                <a:close/>
              </a:path>
              <a:path w="1955800" h="4076700">
                <a:moveTo>
                  <a:pt x="393623" y="762000"/>
                </a:moveTo>
                <a:lnTo>
                  <a:pt x="365810" y="762000"/>
                </a:lnTo>
                <a:lnTo>
                  <a:pt x="367969" y="774700"/>
                </a:lnTo>
                <a:lnTo>
                  <a:pt x="391617" y="774700"/>
                </a:lnTo>
                <a:lnTo>
                  <a:pt x="393623" y="762000"/>
                </a:lnTo>
                <a:close/>
              </a:path>
              <a:path w="1955800" h="4076700">
                <a:moveTo>
                  <a:pt x="402828" y="762000"/>
                </a:moveTo>
                <a:lnTo>
                  <a:pt x="393623" y="762000"/>
                </a:lnTo>
                <a:lnTo>
                  <a:pt x="402374" y="774700"/>
                </a:lnTo>
                <a:lnTo>
                  <a:pt x="407060" y="774700"/>
                </a:lnTo>
                <a:lnTo>
                  <a:pt x="402828" y="762000"/>
                </a:lnTo>
                <a:close/>
              </a:path>
              <a:path w="1955800" h="4076700">
                <a:moveTo>
                  <a:pt x="382409" y="749300"/>
                </a:moveTo>
                <a:lnTo>
                  <a:pt x="335102" y="749300"/>
                </a:lnTo>
                <a:lnTo>
                  <a:pt x="335914" y="762000"/>
                </a:lnTo>
                <a:lnTo>
                  <a:pt x="380085" y="762000"/>
                </a:lnTo>
                <a:lnTo>
                  <a:pt x="382409" y="749300"/>
                </a:lnTo>
                <a:close/>
              </a:path>
              <a:path w="1955800" h="4076700">
                <a:moveTo>
                  <a:pt x="392074" y="749300"/>
                </a:moveTo>
                <a:lnTo>
                  <a:pt x="382409" y="749300"/>
                </a:lnTo>
                <a:lnTo>
                  <a:pt x="382879" y="762000"/>
                </a:lnTo>
                <a:lnTo>
                  <a:pt x="400037" y="762000"/>
                </a:lnTo>
                <a:lnTo>
                  <a:pt x="392074" y="749300"/>
                </a:lnTo>
                <a:close/>
              </a:path>
              <a:path w="1955800" h="4076700">
                <a:moveTo>
                  <a:pt x="366445" y="736600"/>
                </a:moveTo>
                <a:lnTo>
                  <a:pt x="323723" y="736600"/>
                </a:lnTo>
                <a:lnTo>
                  <a:pt x="325793" y="749300"/>
                </a:lnTo>
                <a:lnTo>
                  <a:pt x="366636" y="749300"/>
                </a:lnTo>
                <a:lnTo>
                  <a:pt x="366445" y="736600"/>
                </a:lnTo>
                <a:close/>
              </a:path>
              <a:path w="1955800" h="4076700">
                <a:moveTo>
                  <a:pt x="373291" y="736600"/>
                </a:moveTo>
                <a:lnTo>
                  <a:pt x="372960" y="736600"/>
                </a:lnTo>
                <a:lnTo>
                  <a:pt x="372960" y="749300"/>
                </a:lnTo>
                <a:lnTo>
                  <a:pt x="379691" y="749300"/>
                </a:lnTo>
                <a:lnTo>
                  <a:pt x="375432" y="739844"/>
                </a:lnTo>
                <a:lnTo>
                  <a:pt x="373291" y="736600"/>
                </a:lnTo>
                <a:close/>
              </a:path>
              <a:path w="1955800" h="4076700">
                <a:moveTo>
                  <a:pt x="381088" y="736600"/>
                </a:moveTo>
                <a:lnTo>
                  <a:pt x="373970" y="736600"/>
                </a:lnTo>
                <a:lnTo>
                  <a:pt x="375432" y="739844"/>
                </a:lnTo>
                <a:lnTo>
                  <a:pt x="381673" y="749300"/>
                </a:lnTo>
                <a:lnTo>
                  <a:pt x="381088" y="736600"/>
                </a:lnTo>
                <a:close/>
              </a:path>
              <a:path w="1955800" h="4076700">
                <a:moveTo>
                  <a:pt x="390436" y="736600"/>
                </a:moveTo>
                <a:lnTo>
                  <a:pt x="384810" y="736600"/>
                </a:lnTo>
                <a:lnTo>
                  <a:pt x="386168" y="749300"/>
                </a:lnTo>
                <a:lnTo>
                  <a:pt x="396887" y="749300"/>
                </a:lnTo>
                <a:lnTo>
                  <a:pt x="390436" y="736600"/>
                </a:lnTo>
                <a:close/>
              </a:path>
              <a:path w="1955800" h="4076700">
                <a:moveTo>
                  <a:pt x="373970" y="736600"/>
                </a:moveTo>
                <a:lnTo>
                  <a:pt x="373291" y="736600"/>
                </a:lnTo>
                <a:lnTo>
                  <a:pt x="375432" y="739844"/>
                </a:lnTo>
                <a:lnTo>
                  <a:pt x="373970" y="736600"/>
                </a:lnTo>
                <a:close/>
              </a:path>
              <a:path w="1955800" h="4076700">
                <a:moveTo>
                  <a:pt x="324470" y="728903"/>
                </a:moveTo>
                <a:lnTo>
                  <a:pt x="322122" y="736600"/>
                </a:lnTo>
                <a:lnTo>
                  <a:pt x="327748" y="736600"/>
                </a:lnTo>
                <a:lnTo>
                  <a:pt x="324470" y="728903"/>
                </a:lnTo>
                <a:close/>
              </a:path>
              <a:path w="1955800" h="4076700">
                <a:moveTo>
                  <a:pt x="339322" y="723900"/>
                </a:moveTo>
                <a:lnTo>
                  <a:pt x="330606" y="723900"/>
                </a:lnTo>
                <a:lnTo>
                  <a:pt x="327748" y="736600"/>
                </a:lnTo>
                <a:lnTo>
                  <a:pt x="339750" y="736600"/>
                </a:lnTo>
                <a:lnTo>
                  <a:pt x="339322" y="723900"/>
                </a:lnTo>
                <a:close/>
              </a:path>
              <a:path w="1955800" h="4076700">
                <a:moveTo>
                  <a:pt x="359689" y="723900"/>
                </a:moveTo>
                <a:lnTo>
                  <a:pt x="342020" y="723900"/>
                </a:lnTo>
                <a:lnTo>
                  <a:pt x="344790" y="736600"/>
                </a:lnTo>
                <a:lnTo>
                  <a:pt x="361696" y="736600"/>
                </a:lnTo>
                <a:lnTo>
                  <a:pt x="359689" y="723900"/>
                </a:lnTo>
                <a:close/>
              </a:path>
              <a:path w="1955800" h="4076700">
                <a:moveTo>
                  <a:pt x="361619" y="721316"/>
                </a:moveTo>
                <a:lnTo>
                  <a:pt x="362102" y="723900"/>
                </a:lnTo>
                <a:lnTo>
                  <a:pt x="359689" y="723900"/>
                </a:lnTo>
                <a:lnTo>
                  <a:pt x="367449" y="736600"/>
                </a:lnTo>
                <a:lnTo>
                  <a:pt x="362559" y="723900"/>
                </a:lnTo>
                <a:lnTo>
                  <a:pt x="361619" y="721316"/>
                </a:lnTo>
                <a:close/>
              </a:path>
              <a:path w="1955800" h="4076700">
                <a:moveTo>
                  <a:pt x="387972" y="723900"/>
                </a:moveTo>
                <a:lnTo>
                  <a:pt x="390118" y="736600"/>
                </a:lnTo>
                <a:lnTo>
                  <a:pt x="387972" y="723900"/>
                </a:lnTo>
                <a:close/>
              </a:path>
              <a:path w="1955800" h="4076700">
                <a:moveTo>
                  <a:pt x="325996" y="723900"/>
                </a:moveTo>
                <a:lnTo>
                  <a:pt x="322338" y="723900"/>
                </a:lnTo>
                <a:lnTo>
                  <a:pt x="324470" y="728903"/>
                </a:lnTo>
                <a:lnTo>
                  <a:pt x="325996" y="723900"/>
                </a:lnTo>
                <a:close/>
              </a:path>
              <a:path w="1955800" h="4076700">
                <a:moveTo>
                  <a:pt x="310896" y="711200"/>
                </a:moveTo>
                <a:lnTo>
                  <a:pt x="310235" y="723900"/>
                </a:lnTo>
                <a:lnTo>
                  <a:pt x="316217" y="723900"/>
                </a:lnTo>
                <a:lnTo>
                  <a:pt x="310896" y="711200"/>
                </a:lnTo>
                <a:close/>
              </a:path>
              <a:path w="1955800" h="4076700">
                <a:moveTo>
                  <a:pt x="322338" y="711200"/>
                </a:moveTo>
                <a:lnTo>
                  <a:pt x="315264" y="711200"/>
                </a:lnTo>
                <a:lnTo>
                  <a:pt x="320878" y="723900"/>
                </a:lnTo>
                <a:lnTo>
                  <a:pt x="322338" y="723900"/>
                </a:lnTo>
                <a:lnTo>
                  <a:pt x="322338" y="711200"/>
                </a:lnTo>
                <a:close/>
              </a:path>
              <a:path w="1955800" h="4076700">
                <a:moveTo>
                  <a:pt x="357936" y="711200"/>
                </a:moveTo>
                <a:lnTo>
                  <a:pt x="326643" y="711200"/>
                </a:lnTo>
                <a:lnTo>
                  <a:pt x="334416" y="723900"/>
                </a:lnTo>
                <a:lnTo>
                  <a:pt x="362102" y="723900"/>
                </a:lnTo>
                <a:lnTo>
                  <a:pt x="361478" y="720931"/>
                </a:lnTo>
                <a:lnTo>
                  <a:pt x="357936" y="711200"/>
                </a:lnTo>
                <a:close/>
              </a:path>
              <a:path w="1955800" h="4076700">
                <a:moveTo>
                  <a:pt x="361478" y="720931"/>
                </a:moveTo>
                <a:lnTo>
                  <a:pt x="362102" y="723900"/>
                </a:lnTo>
                <a:lnTo>
                  <a:pt x="361619" y="721316"/>
                </a:lnTo>
                <a:lnTo>
                  <a:pt x="361478" y="720931"/>
                </a:lnTo>
                <a:close/>
              </a:path>
              <a:path w="1955800" h="4076700">
                <a:moveTo>
                  <a:pt x="368173" y="711200"/>
                </a:moveTo>
                <a:lnTo>
                  <a:pt x="366687" y="723900"/>
                </a:lnTo>
                <a:lnTo>
                  <a:pt x="372554" y="723900"/>
                </a:lnTo>
                <a:lnTo>
                  <a:pt x="368173" y="711200"/>
                </a:lnTo>
                <a:close/>
              </a:path>
              <a:path w="1955800" h="4076700">
                <a:moveTo>
                  <a:pt x="359727" y="711200"/>
                </a:moveTo>
                <a:lnTo>
                  <a:pt x="359435" y="711200"/>
                </a:lnTo>
                <a:lnTo>
                  <a:pt x="361478" y="720931"/>
                </a:lnTo>
                <a:lnTo>
                  <a:pt x="361619" y="721316"/>
                </a:lnTo>
                <a:lnTo>
                  <a:pt x="359727" y="711200"/>
                </a:lnTo>
                <a:close/>
              </a:path>
              <a:path w="1955800" h="4076700">
                <a:moveTo>
                  <a:pt x="319532" y="698500"/>
                </a:moveTo>
                <a:lnTo>
                  <a:pt x="305536" y="698500"/>
                </a:lnTo>
                <a:lnTo>
                  <a:pt x="309473" y="711200"/>
                </a:lnTo>
                <a:lnTo>
                  <a:pt x="319506" y="711200"/>
                </a:lnTo>
                <a:lnTo>
                  <a:pt x="319532" y="698500"/>
                </a:lnTo>
                <a:close/>
              </a:path>
              <a:path w="1955800" h="4076700">
                <a:moveTo>
                  <a:pt x="319900" y="698500"/>
                </a:moveTo>
                <a:lnTo>
                  <a:pt x="319532" y="698500"/>
                </a:lnTo>
                <a:lnTo>
                  <a:pt x="322110" y="711200"/>
                </a:lnTo>
                <a:lnTo>
                  <a:pt x="319900" y="698500"/>
                </a:lnTo>
                <a:close/>
              </a:path>
              <a:path w="1955800" h="4076700">
                <a:moveTo>
                  <a:pt x="326439" y="704066"/>
                </a:moveTo>
                <a:lnTo>
                  <a:pt x="327708" y="711200"/>
                </a:lnTo>
                <a:lnTo>
                  <a:pt x="330263" y="711200"/>
                </a:lnTo>
                <a:lnTo>
                  <a:pt x="326439" y="704066"/>
                </a:lnTo>
                <a:close/>
              </a:path>
              <a:path w="1955800" h="4076700">
                <a:moveTo>
                  <a:pt x="353326" y="698500"/>
                </a:moveTo>
                <a:lnTo>
                  <a:pt x="332208" y="698500"/>
                </a:lnTo>
                <a:lnTo>
                  <a:pt x="333121" y="711200"/>
                </a:lnTo>
                <a:lnTo>
                  <a:pt x="359410" y="711200"/>
                </a:lnTo>
                <a:lnTo>
                  <a:pt x="353326" y="698500"/>
                </a:lnTo>
                <a:close/>
              </a:path>
              <a:path w="1955800" h="4076700">
                <a:moveTo>
                  <a:pt x="371944" y="698500"/>
                </a:moveTo>
                <a:lnTo>
                  <a:pt x="362356" y="698500"/>
                </a:lnTo>
                <a:lnTo>
                  <a:pt x="362838" y="711200"/>
                </a:lnTo>
                <a:lnTo>
                  <a:pt x="370319" y="711200"/>
                </a:lnTo>
                <a:lnTo>
                  <a:pt x="371944" y="698500"/>
                </a:lnTo>
                <a:close/>
              </a:path>
              <a:path w="1955800" h="4076700">
                <a:moveTo>
                  <a:pt x="325450" y="698500"/>
                </a:moveTo>
                <a:lnTo>
                  <a:pt x="323456" y="698500"/>
                </a:lnTo>
                <a:lnTo>
                  <a:pt x="326439" y="704066"/>
                </a:lnTo>
                <a:lnTo>
                  <a:pt x="325450" y="698500"/>
                </a:lnTo>
                <a:close/>
              </a:path>
              <a:path w="1955800" h="4076700">
                <a:moveTo>
                  <a:pt x="317627" y="685800"/>
                </a:moveTo>
                <a:lnTo>
                  <a:pt x="313632" y="685800"/>
                </a:lnTo>
                <a:lnTo>
                  <a:pt x="315247" y="698500"/>
                </a:lnTo>
                <a:lnTo>
                  <a:pt x="319125" y="698500"/>
                </a:lnTo>
                <a:lnTo>
                  <a:pt x="317627" y="685800"/>
                </a:lnTo>
                <a:close/>
              </a:path>
              <a:path w="1955800" h="4076700">
                <a:moveTo>
                  <a:pt x="352005" y="673100"/>
                </a:moveTo>
                <a:lnTo>
                  <a:pt x="302844" y="673100"/>
                </a:lnTo>
                <a:lnTo>
                  <a:pt x="303834" y="685800"/>
                </a:lnTo>
                <a:lnTo>
                  <a:pt x="322376" y="685800"/>
                </a:lnTo>
                <a:lnTo>
                  <a:pt x="327771" y="698500"/>
                </a:lnTo>
                <a:lnTo>
                  <a:pt x="359117" y="698500"/>
                </a:lnTo>
                <a:lnTo>
                  <a:pt x="354926" y="685800"/>
                </a:lnTo>
                <a:lnTo>
                  <a:pt x="352005" y="673100"/>
                </a:lnTo>
                <a:close/>
              </a:path>
              <a:path w="1955800" h="4076700">
                <a:moveTo>
                  <a:pt x="366344" y="685800"/>
                </a:moveTo>
                <a:lnTo>
                  <a:pt x="359867" y="685800"/>
                </a:lnTo>
                <a:lnTo>
                  <a:pt x="360019" y="698500"/>
                </a:lnTo>
                <a:lnTo>
                  <a:pt x="366331" y="698500"/>
                </a:lnTo>
                <a:lnTo>
                  <a:pt x="366344" y="685800"/>
                </a:lnTo>
                <a:close/>
              </a:path>
              <a:path w="1955800" h="4076700">
                <a:moveTo>
                  <a:pt x="291350" y="647700"/>
                </a:moveTo>
                <a:lnTo>
                  <a:pt x="287063" y="647700"/>
                </a:lnTo>
                <a:lnTo>
                  <a:pt x="288296" y="660400"/>
                </a:lnTo>
                <a:lnTo>
                  <a:pt x="290967" y="673100"/>
                </a:lnTo>
                <a:lnTo>
                  <a:pt x="297103" y="685800"/>
                </a:lnTo>
                <a:lnTo>
                  <a:pt x="297992" y="685800"/>
                </a:lnTo>
                <a:lnTo>
                  <a:pt x="295109" y="673100"/>
                </a:lnTo>
                <a:lnTo>
                  <a:pt x="312928" y="673100"/>
                </a:lnTo>
                <a:lnTo>
                  <a:pt x="313829" y="660400"/>
                </a:lnTo>
                <a:lnTo>
                  <a:pt x="290791" y="660400"/>
                </a:lnTo>
                <a:lnTo>
                  <a:pt x="291350" y="647700"/>
                </a:lnTo>
                <a:close/>
              </a:path>
              <a:path w="1955800" h="4076700">
                <a:moveTo>
                  <a:pt x="361487" y="660400"/>
                </a:moveTo>
                <a:lnTo>
                  <a:pt x="347217" y="660400"/>
                </a:lnTo>
                <a:lnTo>
                  <a:pt x="348322" y="673100"/>
                </a:lnTo>
                <a:lnTo>
                  <a:pt x="352197" y="673100"/>
                </a:lnTo>
                <a:lnTo>
                  <a:pt x="355252" y="685800"/>
                </a:lnTo>
                <a:lnTo>
                  <a:pt x="366854" y="685800"/>
                </a:lnTo>
                <a:lnTo>
                  <a:pt x="366101" y="673100"/>
                </a:lnTo>
                <a:lnTo>
                  <a:pt x="361487" y="660400"/>
                </a:lnTo>
                <a:close/>
              </a:path>
              <a:path w="1955800" h="4076700">
                <a:moveTo>
                  <a:pt x="339928" y="660400"/>
                </a:moveTo>
                <a:lnTo>
                  <a:pt x="313829" y="660400"/>
                </a:lnTo>
                <a:lnTo>
                  <a:pt x="316001" y="673100"/>
                </a:lnTo>
                <a:lnTo>
                  <a:pt x="348322" y="673100"/>
                </a:lnTo>
                <a:lnTo>
                  <a:pt x="339928" y="660400"/>
                </a:lnTo>
                <a:close/>
              </a:path>
              <a:path w="1955800" h="4076700">
                <a:moveTo>
                  <a:pt x="336952" y="647700"/>
                </a:moveTo>
                <a:lnTo>
                  <a:pt x="291350" y="647700"/>
                </a:lnTo>
                <a:lnTo>
                  <a:pt x="295884" y="660400"/>
                </a:lnTo>
                <a:lnTo>
                  <a:pt x="337210" y="660400"/>
                </a:lnTo>
                <a:lnTo>
                  <a:pt x="336952" y="647700"/>
                </a:lnTo>
                <a:close/>
              </a:path>
              <a:path w="1955800" h="4076700">
                <a:moveTo>
                  <a:pt x="343649" y="647700"/>
                </a:moveTo>
                <a:lnTo>
                  <a:pt x="339229" y="660400"/>
                </a:lnTo>
                <a:lnTo>
                  <a:pt x="344195" y="660400"/>
                </a:lnTo>
                <a:lnTo>
                  <a:pt x="343649" y="647700"/>
                </a:lnTo>
                <a:close/>
              </a:path>
              <a:path w="1955800" h="4076700">
                <a:moveTo>
                  <a:pt x="326898" y="635000"/>
                </a:moveTo>
                <a:lnTo>
                  <a:pt x="276466" y="635000"/>
                </a:lnTo>
                <a:lnTo>
                  <a:pt x="279393" y="647700"/>
                </a:lnTo>
                <a:lnTo>
                  <a:pt x="327710" y="647700"/>
                </a:lnTo>
                <a:lnTo>
                  <a:pt x="326898" y="635000"/>
                </a:lnTo>
                <a:close/>
              </a:path>
              <a:path w="1955800" h="4076700">
                <a:moveTo>
                  <a:pt x="343163" y="635000"/>
                </a:moveTo>
                <a:lnTo>
                  <a:pt x="337883" y="635000"/>
                </a:lnTo>
                <a:lnTo>
                  <a:pt x="338455" y="647700"/>
                </a:lnTo>
                <a:lnTo>
                  <a:pt x="345824" y="647700"/>
                </a:lnTo>
                <a:lnTo>
                  <a:pt x="343163" y="635000"/>
                </a:lnTo>
                <a:close/>
              </a:path>
              <a:path w="1955800" h="4076700">
                <a:moveTo>
                  <a:pt x="327837" y="609600"/>
                </a:moveTo>
                <a:lnTo>
                  <a:pt x="323113" y="609600"/>
                </a:lnTo>
                <a:lnTo>
                  <a:pt x="326567" y="622300"/>
                </a:lnTo>
                <a:lnTo>
                  <a:pt x="276250" y="622300"/>
                </a:lnTo>
                <a:lnTo>
                  <a:pt x="275437" y="635000"/>
                </a:lnTo>
                <a:lnTo>
                  <a:pt x="330771" y="635000"/>
                </a:lnTo>
                <a:lnTo>
                  <a:pt x="327837" y="609600"/>
                </a:lnTo>
                <a:close/>
              </a:path>
              <a:path w="1955800" h="4076700">
                <a:moveTo>
                  <a:pt x="283654" y="618969"/>
                </a:moveTo>
                <a:lnTo>
                  <a:pt x="282016" y="622300"/>
                </a:lnTo>
                <a:lnTo>
                  <a:pt x="285045" y="622300"/>
                </a:lnTo>
                <a:lnTo>
                  <a:pt x="283654" y="618969"/>
                </a:lnTo>
                <a:close/>
              </a:path>
              <a:path w="1955800" h="4076700">
                <a:moveTo>
                  <a:pt x="290835" y="609600"/>
                </a:moveTo>
                <a:lnTo>
                  <a:pt x="288264" y="609600"/>
                </a:lnTo>
                <a:lnTo>
                  <a:pt x="283654" y="618969"/>
                </a:lnTo>
                <a:lnTo>
                  <a:pt x="285045" y="622300"/>
                </a:lnTo>
                <a:lnTo>
                  <a:pt x="288120" y="622300"/>
                </a:lnTo>
                <a:lnTo>
                  <a:pt x="290835" y="609600"/>
                </a:lnTo>
                <a:close/>
              </a:path>
              <a:path w="1955800" h="4076700">
                <a:moveTo>
                  <a:pt x="317055" y="609600"/>
                </a:moveTo>
                <a:lnTo>
                  <a:pt x="290835" y="609600"/>
                </a:lnTo>
                <a:lnTo>
                  <a:pt x="288120" y="622300"/>
                </a:lnTo>
                <a:lnTo>
                  <a:pt x="323418" y="622300"/>
                </a:lnTo>
                <a:lnTo>
                  <a:pt x="317055" y="609600"/>
                </a:lnTo>
                <a:close/>
              </a:path>
              <a:path w="1955800" h="4076700">
                <a:moveTo>
                  <a:pt x="336308" y="609600"/>
                </a:moveTo>
                <a:lnTo>
                  <a:pt x="335191" y="622300"/>
                </a:lnTo>
                <a:lnTo>
                  <a:pt x="337718" y="622300"/>
                </a:lnTo>
                <a:lnTo>
                  <a:pt x="336308" y="609600"/>
                </a:lnTo>
                <a:close/>
              </a:path>
              <a:path w="1955800" h="4076700">
                <a:moveTo>
                  <a:pt x="288264" y="609600"/>
                </a:moveTo>
                <a:lnTo>
                  <a:pt x="279742" y="609600"/>
                </a:lnTo>
                <a:lnTo>
                  <a:pt x="283654" y="618969"/>
                </a:lnTo>
                <a:lnTo>
                  <a:pt x="288264" y="609600"/>
                </a:lnTo>
                <a:close/>
              </a:path>
              <a:path w="1955800" h="4076700">
                <a:moveTo>
                  <a:pt x="308825" y="571500"/>
                </a:moveTo>
                <a:lnTo>
                  <a:pt x="267309" y="571500"/>
                </a:lnTo>
                <a:lnTo>
                  <a:pt x="266230" y="584200"/>
                </a:lnTo>
                <a:lnTo>
                  <a:pt x="256095" y="596900"/>
                </a:lnTo>
                <a:lnTo>
                  <a:pt x="260769" y="609600"/>
                </a:lnTo>
                <a:lnTo>
                  <a:pt x="289204" y="609600"/>
                </a:lnTo>
                <a:lnTo>
                  <a:pt x="295694" y="596900"/>
                </a:lnTo>
                <a:lnTo>
                  <a:pt x="309149" y="596900"/>
                </a:lnTo>
                <a:lnTo>
                  <a:pt x="310730" y="584200"/>
                </a:lnTo>
                <a:lnTo>
                  <a:pt x="317220" y="584200"/>
                </a:lnTo>
                <a:lnTo>
                  <a:pt x="308825" y="571500"/>
                </a:lnTo>
                <a:close/>
              </a:path>
              <a:path w="1955800" h="4076700">
                <a:moveTo>
                  <a:pt x="309795" y="596900"/>
                </a:moveTo>
                <a:lnTo>
                  <a:pt x="295694" y="596900"/>
                </a:lnTo>
                <a:lnTo>
                  <a:pt x="289204" y="609600"/>
                </a:lnTo>
                <a:lnTo>
                  <a:pt x="310211" y="609600"/>
                </a:lnTo>
                <a:lnTo>
                  <a:pt x="309795" y="596900"/>
                </a:lnTo>
                <a:close/>
              </a:path>
              <a:path w="1955800" h="4076700">
                <a:moveTo>
                  <a:pt x="310184" y="596900"/>
                </a:moveTo>
                <a:lnTo>
                  <a:pt x="309795" y="596900"/>
                </a:lnTo>
                <a:lnTo>
                  <a:pt x="310211" y="609600"/>
                </a:lnTo>
                <a:lnTo>
                  <a:pt x="311658" y="609600"/>
                </a:lnTo>
                <a:lnTo>
                  <a:pt x="310184" y="596900"/>
                </a:lnTo>
                <a:close/>
              </a:path>
              <a:path w="1955800" h="4076700">
                <a:moveTo>
                  <a:pt x="317043" y="599263"/>
                </a:moveTo>
                <a:lnTo>
                  <a:pt x="311658" y="609600"/>
                </a:lnTo>
                <a:lnTo>
                  <a:pt x="318211" y="609600"/>
                </a:lnTo>
                <a:lnTo>
                  <a:pt x="317043" y="599263"/>
                </a:lnTo>
                <a:close/>
              </a:path>
              <a:path w="1955800" h="4076700">
                <a:moveTo>
                  <a:pt x="322808" y="596900"/>
                </a:moveTo>
                <a:lnTo>
                  <a:pt x="321538" y="596900"/>
                </a:lnTo>
                <a:lnTo>
                  <a:pt x="318211" y="609600"/>
                </a:lnTo>
                <a:lnTo>
                  <a:pt x="323100" y="609600"/>
                </a:lnTo>
                <a:lnTo>
                  <a:pt x="322808" y="596900"/>
                </a:lnTo>
                <a:close/>
              </a:path>
              <a:path w="1955800" h="4076700">
                <a:moveTo>
                  <a:pt x="330022" y="596900"/>
                </a:moveTo>
                <a:lnTo>
                  <a:pt x="332155" y="609600"/>
                </a:lnTo>
                <a:lnTo>
                  <a:pt x="332308" y="609600"/>
                </a:lnTo>
                <a:lnTo>
                  <a:pt x="330022" y="596900"/>
                </a:lnTo>
                <a:close/>
              </a:path>
              <a:path w="1955800" h="4076700">
                <a:moveTo>
                  <a:pt x="318274" y="596900"/>
                </a:moveTo>
                <a:lnTo>
                  <a:pt x="316776" y="596900"/>
                </a:lnTo>
                <a:lnTo>
                  <a:pt x="317043" y="599263"/>
                </a:lnTo>
                <a:lnTo>
                  <a:pt x="318274" y="596900"/>
                </a:lnTo>
                <a:close/>
              </a:path>
              <a:path w="1955800" h="4076700">
                <a:moveTo>
                  <a:pt x="319582" y="584200"/>
                </a:moveTo>
                <a:lnTo>
                  <a:pt x="318274" y="596900"/>
                </a:lnTo>
                <a:lnTo>
                  <a:pt x="332473" y="596900"/>
                </a:lnTo>
                <a:lnTo>
                  <a:pt x="319582" y="584200"/>
                </a:lnTo>
                <a:close/>
              </a:path>
              <a:path w="1955800" h="4076700">
                <a:moveTo>
                  <a:pt x="256032" y="558800"/>
                </a:moveTo>
                <a:lnTo>
                  <a:pt x="242303" y="558800"/>
                </a:lnTo>
                <a:lnTo>
                  <a:pt x="243446" y="571500"/>
                </a:lnTo>
                <a:lnTo>
                  <a:pt x="257048" y="571500"/>
                </a:lnTo>
                <a:lnTo>
                  <a:pt x="256032" y="558800"/>
                </a:lnTo>
                <a:close/>
              </a:path>
              <a:path w="1955800" h="4076700">
                <a:moveTo>
                  <a:pt x="297099" y="558800"/>
                </a:moveTo>
                <a:lnTo>
                  <a:pt x="256032" y="558800"/>
                </a:lnTo>
                <a:lnTo>
                  <a:pt x="261137" y="571500"/>
                </a:lnTo>
                <a:lnTo>
                  <a:pt x="299971" y="571500"/>
                </a:lnTo>
                <a:lnTo>
                  <a:pt x="297099" y="558800"/>
                </a:lnTo>
                <a:close/>
              </a:path>
              <a:path w="1955800" h="4076700">
                <a:moveTo>
                  <a:pt x="289407" y="546100"/>
                </a:moveTo>
                <a:lnTo>
                  <a:pt x="248958" y="546100"/>
                </a:lnTo>
                <a:lnTo>
                  <a:pt x="250444" y="558800"/>
                </a:lnTo>
                <a:lnTo>
                  <a:pt x="293876" y="558800"/>
                </a:lnTo>
                <a:lnTo>
                  <a:pt x="289407" y="546100"/>
                </a:lnTo>
                <a:close/>
              </a:path>
              <a:path w="1955800" h="4076700">
                <a:moveTo>
                  <a:pt x="303974" y="546100"/>
                </a:moveTo>
                <a:lnTo>
                  <a:pt x="303352" y="558800"/>
                </a:lnTo>
                <a:lnTo>
                  <a:pt x="307301" y="558800"/>
                </a:lnTo>
                <a:lnTo>
                  <a:pt x="303974" y="546100"/>
                </a:lnTo>
                <a:close/>
              </a:path>
              <a:path w="1955800" h="4076700">
                <a:moveTo>
                  <a:pt x="236615" y="533400"/>
                </a:moveTo>
                <a:lnTo>
                  <a:pt x="228588" y="533400"/>
                </a:lnTo>
                <a:lnTo>
                  <a:pt x="230495" y="546100"/>
                </a:lnTo>
                <a:lnTo>
                  <a:pt x="236042" y="546100"/>
                </a:lnTo>
                <a:lnTo>
                  <a:pt x="236615" y="533400"/>
                </a:lnTo>
                <a:close/>
              </a:path>
              <a:path w="1955800" h="4076700">
                <a:moveTo>
                  <a:pt x="272986" y="533400"/>
                </a:moveTo>
                <a:lnTo>
                  <a:pt x="244322" y="533400"/>
                </a:lnTo>
                <a:lnTo>
                  <a:pt x="239128" y="546100"/>
                </a:lnTo>
                <a:lnTo>
                  <a:pt x="271945" y="546100"/>
                </a:lnTo>
                <a:lnTo>
                  <a:pt x="272986" y="533400"/>
                </a:lnTo>
                <a:close/>
              </a:path>
              <a:path w="1955800" h="4076700">
                <a:moveTo>
                  <a:pt x="280505" y="533400"/>
                </a:moveTo>
                <a:lnTo>
                  <a:pt x="275234" y="533400"/>
                </a:lnTo>
                <a:lnTo>
                  <a:pt x="281838" y="546100"/>
                </a:lnTo>
                <a:lnTo>
                  <a:pt x="286981" y="546100"/>
                </a:lnTo>
                <a:lnTo>
                  <a:pt x="280505" y="533400"/>
                </a:lnTo>
                <a:close/>
              </a:path>
              <a:path w="1955800" h="4076700">
                <a:moveTo>
                  <a:pt x="305206" y="533400"/>
                </a:moveTo>
                <a:lnTo>
                  <a:pt x="288391" y="546100"/>
                </a:lnTo>
                <a:lnTo>
                  <a:pt x="302488" y="546100"/>
                </a:lnTo>
                <a:lnTo>
                  <a:pt x="305206" y="533400"/>
                </a:lnTo>
                <a:close/>
              </a:path>
              <a:path w="1955800" h="4076700">
                <a:moveTo>
                  <a:pt x="275844" y="508000"/>
                </a:moveTo>
                <a:lnTo>
                  <a:pt x="273977" y="508000"/>
                </a:lnTo>
                <a:lnTo>
                  <a:pt x="274777" y="520700"/>
                </a:lnTo>
                <a:lnTo>
                  <a:pt x="222491" y="520700"/>
                </a:lnTo>
                <a:lnTo>
                  <a:pt x="217932" y="533400"/>
                </a:lnTo>
                <a:lnTo>
                  <a:pt x="277098" y="533400"/>
                </a:lnTo>
                <a:lnTo>
                  <a:pt x="275848" y="520700"/>
                </a:lnTo>
                <a:lnTo>
                  <a:pt x="275844" y="508000"/>
                </a:lnTo>
                <a:close/>
              </a:path>
              <a:path w="1955800" h="4076700">
                <a:moveTo>
                  <a:pt x="294767" y="520700"/>
                </a:moveTo>
                <a:lnTo>
                  <a:pt x="285788" y="520700"/>
                </a:lnTo>
                <a:lnTo>
                  <a:pt x="289991" y="533400"/>
                </a:lnTo>
                <a:lnTo>
                  <a:pt x="294195" y="533400"/>
                </a:lnTo>
                <a:lnTo>
                  <a:pt x="294767" y="520700"/>
                </a:lnTo>
                <a:close/>
              </a:path>
              <a:path w="1955800" h="4076700">
                <a:moveTo>
                  <a:pt x="223523" y="495300"/>
                </a:moveTo>
                <a:lnTo>
                  <a:pt x="217307" y="495300"/>
                </a:lnTo>
                <a:lnTo>
                  <a:pt x="217881" y="508000"/>
                </a:lnTo>
                <a:lnTo>
                  <a:pt x="222516" y="520700"/>
                </a:lnTo>
                <a:lnTo>
                  <a:pt x="274777" y="520700"/>
                </a:lnTo>
                <a:lnTo>
                  <a:pt x="267233" y="508000"/>
                </a:lnTo>
                <a:lnTo>
                  <a:pt x="229257" y="508000"/>
                </a:lnTo>
                <a:lnTo>
                  <a:pt x="223523" y="495300"/>
                </a:lnTo>
                <a:close/>
              </a:path>
              <a:path w="1955800" h="4076700">
                <a:moveTo>
                  <a:pt x="279146" y="508000"/>
                </a:moveTo>
                <a:lnTo>
                  <a:pt x="278231" y="508000"/>
                </a:lnTo>
                <a:lnTo>
                  <a:pt x="280212" y="520700"/>
                </a:lnTo>
                <a:lnTo>
                  <a:pt x="281406" y="520700"/>
                </a:lnTo>
                <a:lnTo>
                  <a:pt x="279146" y="508000"/>
                </a:lnTo>
                <a:close/>
              </a:path>
              <a:path w="1955800" h="4076700">
                <a:moveTo>
                  <a:pt x="263144" y="482600"/>
                </a:moveTo>
                <a:lnTo>
                  <a:pt x="222118" y="482600"/>
                </a:lnTo>
                <a:lnTo>
                  <a:pt x="227241" y="495300"/>
                </a:lnTo>
                <a:lnTo>
                  <a:pt x="229257" y="508000"/>
                </a:lnTo>
                <a:lnTo>
                  <a:pt x="238074" y="508000"/>
                </a:lnTo>
                <a:lnTo>
                  <a:pt x="237134" y="495300"/>
                </a:lnTo>
                <a:lnTo>
                  <a:pt x="261988" y="495300"/>
                </a:lnTo>
                <a:lnTo>
                  <a:pt x="263144" y="482600"/>
                </a:lnTo>
                <a:close/>
              </a:path>
              <a:path w="1955800" h="4076700">
                <a:moveTo>
                  <a:pt x="242697" y="495300"/>
                </a:moveTo>
                <a:lnTo>
                  <a:pt x="239864" y="495300"/>
                </a:lnTo>
                <a:lnTo>
                  <a:pt x="242582" y="508000"/>
                </a:lnTo>
                <a:lnTo>
                  <a:pt x="243992" y="508000"/>
                </a:lnTo>
                <a:lnTo>
                  <a:pt x="242697" y="495300"/>
                </a:lnTo>
                <a:close/>
              </a:path>
              <a:path w="1955800" h="4076700">
                <a:moveTo>
                  <a:pt x="267512" y="495300"/>
                </a:moveTo>
                <a:lnTo>
                  <a:pt x="248691" y="495300"/>
                </a:lnTo>
                <a:lnTo>
                  <a:pt x="251307" y="508000"/>
                </a:lnTo>
                <a:lnTo>
                  <a:pt x="279425" y="508000"/>
                </a:lnTo>
                <a:lnTo>
                  <a:pt x="267512" y="495300"/>
                </a:lnTo>
                <a:close/>
              </a:path>
              <a:path w="1955800" h="4076700">
                <a:moveTo>
                  <a:pt x="205409" y="469900"/>
                </a:moveTo>
                <a:lnTo>
                  <a:pt x="196443" y="469900"/>
                </a:lnTo>
                <a:lnTo>
                  <a:pt x="201269" y="482600"/>
                </a:lnTo>
                <a:lnTo>
                  <a:pt x="206895" y="495300"/>
                </a:lnTo>
                <a:lnTo>
                  <a:pt x="214412" y="495300"/>
                </a:lnTo>
                <a:lnTo>
                  <a:pt x="217809" y="482600"/>
                </a:lnTo>
                <a:lnTo>
                  <a:pt x="208102" y="482600"/>
                </a:lnTo>
                <a:lnTo>
                  <a:pt x="205409" y="469900"/>
                </a:lnTo>
                <a:close/>
              </a:path>
              <a:path w="1955800" h="4076700">
                <a:moveTo>
                  <a:pt x="275907" y="482600"/>
                </a:moveTo>
                <a:lnTo>
                  <a:pt x="274650" y="495300"/>
                </a:lnTo>
                <a:lnTo>
                  <a:pt x="279031" y="495300"/>
                </a:lnTo>
                <a:lnTo>
                  <a:pt x="275907" y="482600"/>
                </a:lnTo>
                <a:close/>
              </a:path>
              <a:path w="1955800" h="4076700">
                <a:moveTo>
                  <a:pt x="245478" y="469900"/>
                </a:moveTo>
                <a:lnTo>
                  <a:pt x="207467" y="469900"/>
                </a:lnTo>
                <a:lnTo>
                  <a:pt x="208102" y="482600"/>
                </a:lnTo>
                <a:lnTo>
                  <a:pt x="247370" y="482600"/>
                </a:lnTo>
                <a:lnTo>
                  <a:pt x="245478" y="469900"/>
                </a:lnTo>
                <a:close/>
              </a:path>
              <a:path w="1955800" h="4076700">
                <a:moveTo>
                  <a:pt x="250101" y="469900"/>
                </a:moveTo>
                <a:lnTo>
                  <a:pt x="248450" y="469900"/>
                </a:lnTo>
                <a:lnTo>
                  <a:pt x="247370" y="482600"/>
                </a:lnTo>
                <a:lnTo>
                  <a:pt x="253809" y="482600"/>
                </a:lnTo>
                <a:lnTo>
                  <a:pt x="250101" y="469900"/>
                </a:lnTo>
                <a:close/>
              </a:path>
              <a:path w="1955800" h="4076700">
                <a:moveTo>
                  <a:pt x="268266" y="482431"/>
                </a:moveTo>
                <a:lnTo>
                  <a:pt x="268185" y="482600"/>
                </a:lnTo>
                <a:lnTo>
                  <a:pt x="268389" y="482600"/>
                </a:lnTo>
                <a:lnTo>
                  <a:pt x="268266" y="482431"/>
                </a:lnTo>
                <a:close/>
              </a:path>
              <a:path w="1955800" h="4076700">
                <a:moveTo>
                  <a:pt x="274294" y="469900"/>
                </a:moveTo>
                <a:lnTo>
                  <a:pt x="259168" y="469900"/>
                </a:lnTo>
                <a:lnTo>
                  <a:pt x="268266" y="482431"/>
                </a:lnTo>
                <a:lnTo>
                  <a:pt x="274294" y="469900"/>
                </a:lnTo>
                <a:close/>
              </a:path>
              <a:path w="1955800" h="4076700">
                <a:moveTo>
                  <a:pt x="188417" y="457200"/>
                </a:moveTo>
                <a:lnTo>
                  <a:pt x="189433" y="469900"/>
                </a:lnTo>
                <a:lnTo>
                  <a:pt x="192582" y="469900"/>
                </a:lnTo>
                <a:lnTo>
                  <a:pt x="188417" y="457200"/>
                </a:lnTo>
                <a:close/>
              </a:path>
              <a:path w="1955800" h="4076700">
                <a:moveTo>
                  <a:pt x="204381" y="457200"/>
                </a:moveTo>
                <a:lnTo>
                  <a:pt x="200647" y="457200"/>
                </a:lnTo>
                <a:lnTo>
                  <a:pt x="199593" y="469900"/>
                </a:lnTo>
                <a:lnTo>
                  <a:pt x="205587" y="469900"/>
                </a:lnTo>
                <a:lnTo>
                  <a:pt x="204381" y="457200"/>
                </a:lnTo>
                <a:close/>
              </a:path>
              <a:path w="1955800" h="4076700">
                <a:moveTo>
                  <a:pt x="246754" y="457200"/>
                </a:moveTo>
                <a:lnTo>
                  <a:pt x="206768" y="457200"/>
                </a:lnTo>
                <a:lnTo>
                  <a:pt x="205587" y="469900"/>
                </a:lnTo>
                <a:lnTo>
                  <a:pt x="249324" y="469900"/>
                </a:lnTo>
                <a:lnTo>
                  <a:pt x="246754" y="457200"/>
                </a:lnTo>
                <a:close/>
              </a:path>
              <a:path w="1955800" h="4076700">
                <a:moveTo>
                  <a:pt x="256222" y="457200"/>
                </a:moveTo>
                <a:lnTo>
                  <a:pt x="250596" y="457200"/>
                </a:lnTo>
                <a:lnTo>
                  <a:pt x="255041" y="469900"/>
                </a:lnTo>
                <a:lnTo>
                  <a:pt x="258876" y="469900"/>
                </a:lnTo>
                <a:lnTo>
                  <a:pt x="256222" y="457200"/>
                </a:lnTo>
                <a:close/>
              </a:path>
              <a:path w="1955800" h="4076700">
                <a:moveTo>
                  <a:pt x="243116" y="444500"/>
                </a:moveTo>
                <a:lnTo>
                  <a:pt x="196697" y="444500"/>
                </a:lnTo>
                <a:lnTo>
                  <a:pt x="202120" y="457200"/>
                </a:lnTo>
                <a:lnTo>
                  <a:pt x="244947" y="457200"/>
                </a:lnTo>
                <a:lnTo>
                  <a:pt x="243116" y="444500"/>
                </a:lnTo>
                <a:close/>
              </a:path>
              <a:path w="1955800" h="4076700">
                <a:moveTo>
                  <a:pt x="251129" y="444500"/>
                </a:moveTo>
                <a:lnTo>
                  <a:pt x="247891" y="444500"/>
                </a:lnTo>
                <a:lnTo>
                  <a:pt x="248666" y="457200"/>
                </a:lnTo>
                <a:lnTo>
                  <a:pt x="251612" y="457200"/>
                </a:lnTo>
                <a:lnTo>
                  <a:pt x="251129" y="444500"/>
                </a:lnTo>
                <a:close/>
              </a:path>
              <a:path w="1955800" h="4076700">
                <a:moveTo>
                  <a:pt x="258978" y="444500"/>
                </a:moveTo>
                <a:lnTo>
                  <a:pt x="254114" y="444500"/>
                </a:lnTo>
                <a:lnTo>
                  <a:pt x="256608" y="457200"/>
                </a:lnTo>
                <a:lnTo>
                  <a:pt x="261863" y="457200"/>
                </a:lnTo>
                <a:lnTo>
                  <a:pt x="258978" y="444500"/>
                </a:lnTo>
                <a:close/>
              </a:path>
              <a:path w="1955800" h="4076700">
                <a:moveTo>
                  <a:pt x="182156" y="431800"/>
                </a:moveTo>
                <a:lnTo>
                  <a:pt x="179197" y="431800"/>
                </a:lnTo>
                <a:lnTo>
                  <a:pt x="183337" y="444500"/>
                </a:lnTo>
                <a:lnTo>
                  <a:pt x="188099" y="444500"/>
                </a:lnTo>
                <a:lnTo>
                  <a:pt x="182156" y="431800"/>
                </a:lnTo>
                <a:close/>
              </a:path>
              <a:path w="1955800" h="4076700">
                <a:moveTo>
                  <a:pt x="190614" y="431800"/>
                </a:moveTo>
                <a:lnTo>
                  <a:pt x="188950" y="431800"/>
                </a:lnTo>
                <a:lnTo>
                  <a:pt x="188582" y="444500"/>
                </a:lnTo>
                <a:lnTo>
                  <a:pt x="189788" y="444500"/>
                </a:lnTo>
                <a:lnTo>
                  <a:pt x="190614" y="431800"/>
                </a:lnTo>
                <a:close/>
              </a:path>
              <a:path w="1955800" h="4076700">
                <a:moveTo>
                  <a:pt x="241806" y="431800"/>
                </a:moveTo>
                <a:lnTo>
                  <a:pt x="190614" y="431800"/>
                </a:lnTo>
                <a:lnTo>
                  <a:pt x="194678" y="444500"/>
                </a:lnTo>
                <a:lnTo>
                  <a:pt x="249350" y="444500"/>
                </a:lnTo>
                <a:lnTo>
                  <a:pt x="241806" y="431800"/>
                </a:lnTo>
                <a:close/>
              </a:path>
              <a:path w="1955800" h="4076700">
                <a:moveTo>
                  <a:pt x="234010" y="419100"/>
                </a:moveTo>
                <a:lnTo>
                  <a:pt x="178935" y="419100"/>
                </a:lnTo>
                <a:lnTo>
                  <a:pt x="176877" y="431800"/>
                </a:lnTo>
                <a:lnTo>
                  <a:pt x="232575" y="431800"/>
                </a:lnTo>
                <a:lnTo>
                  <a:pt x="234010" y="419100"/>
                </a:lnTo>
                <a:close/>
              </a:path>
              <a:path w="1955800" h="4076700">
                <a:moveTo>
                  <a:pt x="239652" y="429230"/>
                </a:moveTo>
                <a:lnTo>
                  <a:pt x="239560" y="431800"/>
                </a:lnTo>
                <a:lnTo>
                  <a:pt x="241084" y="431800"/>
                </a:lnTo>
                <a:lnTo>
                  <a:pt x="239652" y="429230"/>
                </a:lnTo>
                <a:close/>
              </a:path>
              <a:path w="1955800" h="4076700">
                <a:moveTo>
                  <a:pt x="240017" y="419100"/>
                </a:moveTo>
                <a:lnTo>
                  <a:pt x="239671" y="428702"/>
                </a:lnTo>
                <a:lnTo>
                  <a:pt x="241084" y="431800"/>
                </a:lnTo>
                <a:lnTo>
                  <a:pt x="243382" y="431800"/>
                </a:lnTo>
                <a:lnTo>
                  <a:pt x="240017" y="419100"/>
                </a:lnTo>
                <a:close/>
              </a:path>
              <a:path w="1955800" h="4076700">
                <a:moveTo>
                  <a:pt x="230352" y="406400"/>
                </a:moveTo>
                <a:lnTo>
                  <a:pt x="231432" y="419100"/>
                </a:lnTo>
                <a:lnTo>
                  <a:pt x="234010" y="419100"/>
                </a:lnTo>
                <a:lnTo>
                  <a:pt x="239652" y="429230"/>
                </a:lnTo>
                <a:lnTo>
                  <a:pt x="239671" y="428702"/>
                </a:lnTo>
                <a:lnTo>
                  <a:pt x="235292" y="419100"/>
                </a:lnTo>
                <a:lnTo>
                  <a:pt x="230352" y="406400"/>
                </a:lnTo>
                <a:close/>
              </a:path>
              <a:path w="1955800" h="4076700">
                <a:moveTo>
                  <a:pt x="169164" y="406400"/>
                </a:moveTo>
                <a:lnTo>
                  <a:pt x="171411" y="419100"/>
                </a:lnTo>
                <a:lnTo>
                  <a:pt x="172986" y="413477"/>
                </a:lnTo>
                <a:lnTo>
                  <a:pt x="169164" y="406400"/>
                </a:lnTo>
                <a:close/>
              </a:path>
              <a:path w="1955800" h="4076700">
                <a:moveTo>
                  <a:pt x="223748" y="406400"/>
                </a:moveTo>
                <a:lnTo>
                  <a:pt x="174967" y="406400"/>
                </a:lnTo>
                <a:lnTo>
                  <a:pt x="172986" y="413477"/>
                </a:lnTo>
                <a:lnTo>
                  <a:pt x="176022" y="419100"/>
                </a:lnTo>
                <a:lnTo>
                  <a:pt x="223164" y="419100"/>
                </a:lnTo>
                <a:lnTo>
                  <a:pt x="223748" y="406400"/>
                </a:lnTo>
                <a:close/>
              </a:path>
              <a:path w="1955800" h="4076700">
                <a:moveTo>
                  <a:pt x="240233" y="406400"/>
                </a:moveTo>
                <a:lnTo>
                  <a:pt x="231952" y="406400"/>
                </a:lnTo>
                <a:lnTo>
                  <a:pt x="239433" y="419100"/>
                </a:lnTo>
                <a:lnTo>
                  <a:pt x="242722" y="419100"/>
                </a:lnTo>
                <a:lnTo>
                  <a:pt x="240233" y="406400"/>
                </a:lnTo>
                <a:close/>
              </a:path>
              <a:path w="1955800" h="4076700">
                <a:moveTo>
                  <a:pt x="159346" y="393700"/>
                </a:moveTo>
                <a:lnTo>
                  <a:pt x="154584" y="393700"/>
                </a:lnTo>
                <a:lnTo>
                  <a:pt x="156006" y="406400"/>
                </a:lnTo>
                <a:lnTo>
                  <a:pt x="159346" y="393700"/>
                </a:lnTo>
                <a:close/>
              </a:path>
              <a:path w="1955800" h="4076700">
                <a:moveTo>
                  <a:pt x="220421" y="393700"/>
                </a:moveTo>
                <a:lnTo>
                  <a:pt x="165493" y="393700"/>
                </a:lnTo>
                <a:lnTo>
                  <a:pt x="176771" y="406400"/>
                </a:lnTo>
                <a:lnTo>
                  <a:pt x="217512" y="406400"/>
                </a:lnTo>
                <a:lnTo>
                  <a:pt x="220421" y="393700"/>
                </a:lnTo>
                <a:close/>
              </a:path>
              <a:path w="1955800" h="4076700">
                <a:moveTo>
                  <a:pt x="222110" y="393700"/>
                </a:moveTo>
                <a:lnTo>
                  <a:pt x="220421" y="393700"/>
                </a:lnTo>
                <a:lnTo>
                  <a:pt x="224066" y="406400"/>
                </a:lnTo>
                <a:lnTo>
                  <a:pt x="228142" y="406400"/>
                </a:lnTo>
                <a:lnTo>
                  <a:pt x="222110" y="393700"/>
                </a:lnTo>
                <a:close/>
              </a:path>
              <a:path w="1955800" h="4076700">
                <a:moveTo>
                  <a:pt x="185652" y="355600"/>
                </a:moveTo>
                <a:lnTo>
                  <a:pt x="144373" y="355600"/>
                </a:lnTo>
                <a:lnTo>
                  <a:pt x="145572" y="368300"/>
                </a:lnTo>
                <a:lnTo>
                  <a:pt x="151410" y="381000"/>
                </a:lnTo>
                <a:lnTo>
                  <a:pt x="157994" y="393700"/>
                </a:lnTo>
                <a:lnTo>
                  <a:pt x="215519" y="393700"/>
                </a:lnTo>
                <a:lnTo>
                  <a:pt x="208191" y="381000"/>
                </a:lnTo>
                <a:lnTo>
                  <a:pt x="177876" y="381000"/>
                </a:lnTo>
                <a:lnTo>
                  <a:pt x="177520" y="368300"/>
                </a:lnTo>
                <a:lnTo>
                  <a:pt x="188988" y="368300"/>
                </a:lnTo>
                <a:lnTo>
                  <a:pt x="185652" y="355600"/>
                </a:lnTo>
                <a:close/>
              </a:path>
              <a:path w="1955800" h="4076700">
                <a:moveTo>
                  <a:pt x="223100" y="381000"/>
                </a:moveTo>
                <a:lnTo>
                  <a:pt x="208191" y="381000"/>
                </a:lnTo>
                <a:lnTo>
                  <a:pt x="215595" y="393700"/>
                </a:lnTo>
                <a:lnTo>
                  <a:pt x="225094" y="393700"/>
                </a:lnTo>
                <a:lnTo>
                  <a:pt x="226960" y="385892"/>
                </a:lnTo>
                <a:lnTo>
                  <a:pt x="223100" y="381000"/>
                </a:lnTo>
                <a:close/>
              </a:path>
              <a:path w="1955800" h="4076700">
                <a:moveTo>
                  <a:pt x="230462" y="390330"/>
                </a:moveTo>
                <a:lnTo>
                  <a:pt x="231305" y="393700"/>
                </a:lnTo>
                <a:lnTo>
                  <a:pt x="233121" y="393700"/>
                </a:lnTo>
                <a:lnTo>
                  <a:pt x="230462" y="390330"/>
                </a:lnTo>
                <a:close/>
              </a:path>
              <a:path w="1955800" h="4076700">
                <a:moveTo>
                  <a:pt x="228130" y="381000"/>
                </a:moveTo>
                <a:lnTo>
                  <a:pt x="226960" y="385892"/>
                </a:lnTo>
                <a:lnTo>
                  <a:pt x="230462" y="390330"/>
                </a:lnTo>
                <a:lnTo>
                  <a:pt x="228130" y="381000"/>
                </a:lnTo>
                <a:close/>
              </a:path>
              <a:path w="1955800" h="4076700">
                <a:moveTo>
                  <a:pt x="208000" y="368300"/>
                </a:moveTo>
                <a:lnTo>
                  <a:pt x="183121" y="368300"/>
                </a:lnTo>
                <a:lnTo>
                  <a:pt x="182435" y="381000"/>
                </a:lnTo>
                <a:lnTo>
                  <a:pt x="209588" y="381000"/>
                </a:lnTo>
                <a:lnTo>
                  <a:pt x="208000" y="368300"/>
                </a:lnTo>
                <a:close/>
              </a:path>
              <a:path w="1955800" h="4076700">
                <a:moveTo>
                  <a:pt x="213372" y="368300"/>
                </a:moveTo>
                <a:lnTo>
                  <a:pt x="209588" y="381000"/>
                </a:lnTo>
                <a:lnTo>
                  <a:pt x="219024" y="381000"/>
                </a:lnTo>
                <a:lnTo>
                  <a:pt x="218909" y="380006"/>
                </a:lnTo>
                <a:lnTo>
                  <a:pt x="213372" y="368300"/>
                </a:lnTo>
                <a:close/>
              </a:path>
              <a:path w="1955800" h="4076700">
                <a:moveTo>
                  <a:pt x="219121" y="380453"/>
                </a:moveTo>
                <a:lnTo>
                  <a:pt x="219024" y="381000"/>
                </a:lnTo>
                <a:lnTo>
                  <a:pt x="219379" y="381000"/>
                </a:lnTo>
                <a:lnTo>
                  <a:pt x="219121" y="380453"/>
                </a:lnTo>
                <a:close/>
              </a:path>
              <a:path w="1955800" h="4076700">
                <a:moveTo>
                  <a:pt x="224307" y="368300"/>
                </a:moveTo>
                <a:lnTo>
                  <a:pt x="229438" y="381000"/>
                </a:lnTo>
                <a:lnTo>
                  <a:pt x="224307" y="368300"/>
                </a:lnTo>
                <a:close/>
              </a:path>
              <a:path w="1955800" h="4076700">
                <a:moveTo>
                  <a:pt x="221284" y="368300"/>
                </a:moveTo>
                <a:lnTo>
                  <a:pt x="217563" y="368300"/>
                </a:lnTo>
                <a:lnTo>
                  <a:pt x="218909" y="380006"/>
                </a:lnTo>
                <a:lnTo>
                  <a:pt x="219121" y="380453"/>
                </a:lnTo>
                <a:lnTo>
                  <a:pt x="221284" y="368300"/>
                </a:lnTo>
                <a:close/>
              </a:path>
              <a:path w="1955800" h="4076700">
                <a:moveTo>
                  <a:pt x="194818" y="355600"/>
                </a:moveTo>
                <a:lnTo>
                  <a:pt x="189255" y="355600"/>
                </a:lnTo>
                <a:lnTo>
                  <a:pt x="188988" y="368300"/>
                </a:lnTo>
                <a:lnTo>
                  <a:pt x="200685" y="368300"/>
                </a:lnTo>
                <a:lnTo>
                  <a:pt x="194818" y="355600"/>
                </a:lnTo>
                <a:close/>
              </a:path>
              <a:path w="1955800" h="4076700">
                <a:moveTo>
                  <a:pt x="208140" y="355600"/>
                </a:moveTo>
                <a:lnTo>
                  <a:pt x="204369" y="355600"/>
                </a:lnTo>
                <a:lnTo>
                  <a:pt x="204769" y="368300"/>
                </a:lnTo>
                <a:lnTo>
                  <a:pt x="206971" y="368300"/>
                </a:lnTo>
                <a:lnTo>
                  <a:pt x="208140" y="355600"/>
                </a:lnTo>
                <a:close/>
              </a:path>
              <a:path w="1955800" h="4076700">
                <a:moveTo>
                  <a:pt x="212686" y="355600"/>
                </a:moveTo>
                <a:lnTo>
                  <a:pt x="212394" y="355600"/>
                </a:lnTo>
                <a:lnTo>
                  <a:pt x="206971" y="368300"/>
                </a:lnTo>
                <a:lnTo>
                  <a:pt x="216560" y="368300"/>
                </a:lnTo>
                <a:lnTo>
                  <a:pt x="212686" y="355600"/>
                </a:lnTo>
                <a:close/>
              </a:path>
              <a:path w="1955800" h="4076700">
                <a:moveTo>
                  <a:pt x="140995" y="342900"/>
                </a:moveTo>
                <a:lnTo>
                  <a:pt x="134112" y="342900"/>
                </a:lnTo>
                <a:lnTo>
                  <a:pt x="141084" y="355600"/>
                </a:lnTo>
                <a:lnTo>
                  <a:pt x="140995" y="342900"/>
                </a:lnTo>
                <a:close/>
              </a:path>
              <a:path w="1955800" h="4076700">
                <a:moveTo>
                  <a:pt x="186258" y="342900"/>
                </a:moveTo>
                <a:lnTo>
                  <a:pt x="145834" y="342900"/>
                </a:lnTo>
                <a:lnTo>
                  <a:pt x="153746" y="355600"/>
                </a:lnTo>
                <a:lnTo>
                  <a:pt x="182657" y="355600"/>
                </a:lnTo>
                <a:lnTo>
                  <a:pt x="186501" y="343567"/>
                </a:lnTo>
                <a:lnTo>
                  <a:pt x="186258" y="342900"/>
                </a:lnTo>
                <a:close/>
              </a:path>
              <a:path w="1955800" h="4076700">
                <a:moveTo>
                  <a:pt x="186513" y="343531"/>
                </a:moveTo>
                <a:lnTo>
                  <a:pt x="190893" y="355600"/>
                </a:lnTo>
                <a:lnTo>
                  <a:pt x="191389" y="355600"/>
                </a:lnTo>
                <a:lnTo>
                  <a:pt x="186513" y="343531"/>
                </a:lnTo>
                <a:close/>
              </a:path>
              <a:path w="1955800" h="4076700">
                <a:moveTo>
                  <a:pt x="186258" y="342900"/>
                </a:moveTo>
                <a:lnTo>
                  <a:pt x="186501" y="343567"/>
                </a:lnTo>
                <a:lnTo>
                  <a:pt x="186258" y="342900"/>
                </a:lnTo>
                <a:close/>
              </a:path>
              <a:path w="1955800" h="4076700">
                <a:moveTo>
                  <a:pt x="186715" y="342900"/>
                </a:moveTo>
                <a:lnTo>
                  <a:pt x="186258" y="342900"/>
                </a:lnTo>
                <a:lnTo>
                  <a:pt x="186513" y="343531"/>
                </a:lnTo>
                <a:lnTo>
                  <a:pt x="186715" y="342900"/>
                </a:lnTo>
                <a:close/>
              </a:path>
              <a:path w="1955800" h="4076700">
                <a:moveTo>
                  <a:pt x="201117" y="330200"/>
                </a:moveTo>
                <a:lnTo>
                  <a:pt x="130048" y="330200"/>
                </a:lnTo>
                <a:lnTo>
                  <a:pt x="133210" y="342900"/>
                </a:lnTo>
                <a:lnTo>
                  <a:pt x="199885" y="342900"/>
                </a:lnTo>
                <a:lnTo>
                  <a:pt x="201117" y="330200"/>
                </a:lnTo>
                <a:close/>
              </a:path>
              <a:path w="1955800" h="4076700">
                <a:moveTo>
                  <a:pt x="163042" y="317500"/>
                </a:moveTo>
                <a:lnTo>
                  <a:pt x="131597" y="317500"/>
                </a:lnTo>
                <a:lnTo>
                  <a:pt x="131495" y="330200"/>
                </a:lnTo>
                <a:lnTo>
                  <a:pt x="164858" y="330200"/>
                </a:lnTo>
                <a:lnTo>
                  <a:pt x="163042" y="317500"/>
                </a:lnTo>
                <a:close/>
              </a:path>
              <a:path w="1955800" h="4076700">
                <a:moveTo>
                  <a:pt x="180022" y="317500"/>
                </a:moveTo>
                <a:lnTo>
                  <a:pt x="177038" y="317500"/>
                </a:lnTo>
                <a:lnTo>
                  <a:pt x="174269" y="330200"/>
                </a:lnTo>
                <a:lnTo>
                  <a:pt x="184742" y="330200"/>
                </a:lnTo>
                <a:lnTo>
                  <a:pt x="180022" y="317500"/>
                </a:lnTo>
                <a:close/>
              </a:path>
              <a:path w="1955800" h="4076700">
                <a:moveTo>
                  <a:pt x="191389" y="317500"/>
                </a:moveTo>
                <a:lnTo>
                  <a:pt x="188371" y="317500"/>
                </a:lnTo>
                <a:lnTo>
                  <a:pt x="190134" y="330200"/>
                </a:lnTo>
                <a:lnTo>
                  <a:pt x="200266" y="330200"/>
                </a:lnTo>
                <a:lnTo>
                  <a:pt x="191389" y="317500"/>
                </a:lnTo>
                <a:close/>
              </a:path>
              <a:path w="1955800" h="4076700">
                <a:moveTo>
                  <a:pt x="178676" y="304800"/>
                </a:moveTo>
                <a:lnTo>
                  <a:pt x="119380" y="304800"/>
                </a:lnTo>
                <a:lnTo>
                  <a:pt x="124574" y="317500"/>
                </a:lnTo>
                <a:lnTo>
                  <a:pt x="188658" y="317500"/>
                </a:lnTo>
                <a:lnTo>
                  <a:pt x="178676" y="304800"/>
                </a:lnTo>
                <a:close/>
              </a:path>
              <a:path w="1955800" h="4076700">
                <a:moveTo>
                  <a:pt x="194589" y="304800"/>
                </a:moveTo>
                <a:lnTo>
                  <a:pt x="184543" y="304800"/>
                </a:lnTo>
                <a:lnTo>
                  <a:pt x="188658" y="317500"/>
                </a:lnTo>
                <a:lnTo>
                  <a:pt x="195567" y="317500"/>
                </a:lnTo>
                <a:lnTo>
                  <a:pt x="194589" y="304800"/>
                </a:lnTo>
                <a:close/>
              </a:path>
              <a:path w="1955800" h="4076700">
                <a:moveTo>
                  <a:pt x="117297" y="292100"/>
                </a:moveTo>
                <a:lnTo>
                  <a:pt x="113880" y="292100"/>
                </a:lnTo>
                <a:lnTo>
                  <a:pt x="116865" y="304800"/>
                </a:lnTo>
                <a:lnTo>
                  <a:pt x="123609" y="304800"/>
                </a:lnTo>
                <a:lnTo>
                  <a:pt x="117297" y="292100"/>
                </a:lnTo>
                <a:close/>
              </a:path>
              <a:path w="1955800" h="4076700">
                <a:moveTo>
                  <a:pt x="170192" y="292100"/>
                </a:moveTo>
                <a:lnTo>
                  <a:pt x="125158" y="292100"/>
                </a:lnTo>
                <a:lnTo>
                  <a:pt x="123609" y="304800"/>
                </a:lnTo>
                <a:lnTo>
                  <a:pt x="170840" y="304800"/>
                </a:lnTo>
                <a:lnTo>
                  <a:pt x="170192" y="292100"/>
                </a:lnTo>
                <a:close/>
              </a:path>
              <a:path w="1955800" h="4076700">
                <a:moveTo>
                  <a:pt x="177698" y="292100"/>
                </a:moveTo>
                <a:lnTo>
                  <a:pt x="175336" y="304800"/>
                </a:lnTo>
                <a:lnTo>
                  <a:pt x="180352" y="304800"/>
                </a:lnTo>
                <a:lnTo>
                  <a:pt x="177698" y="292100"/>
                </a:lnTo>
                <a:close/>
              </a:path>
              <a:path w="1955800" h="4076700">
                <a:moveTo>
                  <a:pt x="147866" y="266700"/>
                </a:moveTo>
                <a:lnTo>
                  <a:pt x="116166" y="266700"/>
                </a:lnTo>
                <a:lnTo>
                  <a:pt x="120573" y="279400"/>
                </a:lnTo>
                <a:lnTo>
                  <a:pt x="112776" y="292100"/>
                </a:lnTo>
                <a:lnTo>
                  <a:pt x="165023" y="292100"/>
                </a:lnTo>
                <a:lnTo>
                  <a:pt x="160159" y="279400"/>
                </a:lnTo>
                <a:lnTo>
                  <a:pt x="150152" y="279400"/>
                </a:lnTo>
                <a:lnTo>
                  <a:pt x="147866" y="266700"/>
                </a:lnTo>
                <a:close/>
              </a:path>
              <a:path w="1955800" h="4076700">
                <a:moveTo>
                  <a:pt x="168465" y="279400"/>
                </a:moveTo>
                <a:lnTo>
                  <a:pt x="163728" y="279400"/>
                </a:lnTo>
                <a:lnTo>
                  <a:pt x="165036" y="292100"/>
                </a:lnTo>
                <a:lnTo>
                  <a:pt x="166992" y="292100"/>
                </a:lnTo>
                <a:lnTo>
                  <a:pt x="168465" y="279400"/>
                </a:lnTo>
                <a:close/>
              </a:path>
              <a:path w="1955800" h="4076700">
                <a:moveTo>
                  <a:pt x="110947" y="266700"/>
                </a:moveTo>
                <a:lnTo>
                  <a:pt x="111429" y="279400"/>
                </a:lnTo>
                <a:lnTo>
                  <a:pt x="113322" y="279400"/>
                </a:lnTo>
                <a:lnTo>
                  <a:pt x="110947" y="266700"/>
                </a:lnTo>
                <a:close/>
              </a:path>
              <a:path w="1955800" h="4076700">
                <a:moveTo>
                  <a:pt x="140436" y="241300"/>
                </a:moveTo>
                <a:lnTo>
                  <a:pt x="91360" y="241300"/>
                </a:lnTo>
                <a:lnTo>
                  <a:pt x="95076" y="254000"/>
                </a:lnTo>
                <a:lnTo>
                  <a:pt x="100134" y="266700"/>
                </a:lnTo>
                <a:lnTo>
                  <a:pt x="108546" y="266700"/>
                </a:lnTo>
                <a:lnTo>
                  <a:pt x="106908" y="254000"/>
                </a:lnTo>
                <a:lnTo>
                  <a:pt x="146710" y="254000"/>
                </a:lnTo>
                <a:lnTo>
                  <a:pt x="140436" y="241300"/>
                </a:lnTo>
                <a:close/>
              </a:path>
              <a:path w="1955800" h="4076700">
                <a:moveTo>
                  <a:pt x="131838" y="254000"/>
                </a:moveTo>
                <a:lnTo>
                  <a:pt x="106908" y="254000"/>
                </a:lnTo>
                <a:lnTo>
                  <a:pt x="113563" y="266700"/>
                </a:lnTo>
                <a:lnTo>
                  <a:pt x="137570" y="266700"/>
                </a:lnTo>
                <a:lnTo>
                  <a:pt x="131838" y="254000"/>
                </a:lnTo>
                <a:close/>
              </a:path>
              <a:path w="1955800" h="4076700">
                <a:moveTo>
                  <a:pt x="149555" y="254000"/>
                </a:moveTo>
                <a:lnTo>
                  <a:pt x="141763" y="254000"/>
                </a:lnTo>
                <a:lnTo>
                  <a:pt x="141463" y="266700"/>
                </a:lnTo>
                <a:lnTo>
                  <a:pt x="148691" y="266700"/>
                </a:lnTo>
                <a:lnTo>
                  <a:pt x="149555" y="254000"/>
                </a:lnTo>
                <a:close/>
              </a:path>
              <a:path w="1955800" h="4076700">
                <a:moveTo>
                  <a:pt x="161150" y="254000"/>
                </a:moveTo>
                <a:lnTo>
                  <a:pt x="154673" y="254000"/>
                </a:lnTo>
                <a:lnTo>
                  <a:pt x="157797" y="266700"/>
                </a:lnTo>
                <a:lnTo>
                  <a:pt x="161150" y="254000"/>
                </a:lnTo>
                <a:close/>
              </a:path>
              <a:path w="1955800" h="4076700">
                <a:moveTo>
                  <a:pt x="164350" y="241300"/>
                </a:moveTo>
                <a:lnTo>
                  <a:pt x="164350" y="266700"/>
                </a:lnTo>
                <a:lnTo>
                  <a:pt x="170942" y="266700"/>
                </a:lnTo>
                <a:lnTo>
                  <a:pt x="170561" y="254000"/>
                </a:lnTo>
                <a:lnTo>
                  <a:pt x="169075" y="254000"/>
                </a:lnTo>
                <a:lnTo>
                  <a:pt x="164350" y="241300"/>
                </a:lnTo>
                <a:close/>
              </a:path>
              <a:path w="1955800" h="4076700">
                <a:moveTo>
                  <a:pt x="148501" y="241300"/>
                </a:moveTo>
                <a:lnTo>
                  <a:pt x="149085" y="254000"/>
                </a:lnTo>
                <a:lnTo>
                  <a:pt x="150888" y="254000"/>
                </a:lnTo>
                <a:lnTo>
                  <a:pt x="148501" y="241300"/>
                </a:lnTo>
                <a:close/>
              </a:path>
              <a:path w="1955800" h="4076700">
                <a:moveTo>
                  <a:pt x="150291" y="241300"/>
                </a:moveTo>
                <a:lnTo>
                  <a:pt x="150977" y="254000"/>
                </a:lnTo>
                <a:lnTo>
                  <a:pt x="155257" y="254000"/>
                </a:lnTo>
                <a:lnTo>
                  <a:pt x="150291" y="241300"/>
                </a:lnTo>
                <a:close/>
              </a:path>
              <a:path w="1955800" h="4076700">
                <a:moveTo>
                  <a:pt x="87947" y="228600"/>
                </a:moveTo>
                <a:lnTo>
                  <a:pt x="89395" y="241300"/>
                </a:lnTo>
                <a:lnTo>
                  <a:pt x="96075" y="241300"/>
                </a:lnTo>
                <a:lnTo>
                  <a:pt x="87947" y="228600"/>
                </a:lnTo>
                <a:close/>
              </a:path>
              <a:path w="1955800" h="4076700">
                <a:moveTo>
                  <a:pt x="126873" y="228600"/>
                </a:moveTo>
                <a:lnTo>
                  <a:pt x="92519" y="228600"/>
                </a:lnTo>
                <a:lnTo>
                  <a:pt x="96570" y="241300"/>
                </a:lnTo>
                <a:lnTo>
                  <a:pt x="127025" y="241300"/>
                </a:lnTo>
                <a:lnTo>
                  <a:pt x="126873" y="228600"/>
                </a:lnTo>
                <a:close/>
              </a:path>
              <a:path w="1955800" h="4076700">
                <a:moveTo>
                  <a:pt x="150393" y="228600"/>
                </a:moveTo>
                <a:lnTo>
                  <a:pt x="130848" y="228600"/>
                </a:lnTo>
                <a:lnTo>
                  <a:pt x="130670" y="241300"/>
                </a:lnTo>
                <a:lnTo>
                  <a:pt x="147637" y="241300"/>
                </a:lnTo>
                <a:lnTo>
                  <a:pt x="151027" y="229847"/>
                </a:lnTo>
                <a:lnTo>
                  <a:pt x="150393" y="228600"/>
                </a:lnTo>
                <a:close/>
              </a:path>
              <a:path w="1955800" h="4076700">
                <a:moveTo>
                  <a:pt x="155244" y="228600"/>
                </a:moveTo>
                <a:lnTo>
                  <a:pt x="151396" y="228600"/>
                </a:lnTo>
                <a:lnTo>
                  <a:pt x="151027" y="229847"/>
                </a:lnTo>
                <a:lnTo>
                  <a:pt x="156845" y="241300"/>
                </a:lnTo>
                <a:lnTo>
                  <a:pt x="157086" y="241300"/>
                </a:lnTo>
                <a:lnTo>
                  <a:pt x="155244" y="228600"/>
                </a:lnTo>
                <a:close/>
              </a:path>
              <a:path w="1955800" h="4076700">
                <a:moveTo>
                  <a:pt x="158076" y="228600"/>
                </a:moveTo>
                <a:lnTo>
                  <a:pt x="155244" y="228600"/>
                </a:lnTo>
                <a:lnTo>
                  <a:pt x="158559" y="241300"/>
                </a:lnTo>
                <a:lnTo>
                  <a:pt x="158813" y="241300"/>
                </a:lnTo>
                <a:lnTo>
                  <a:pt x="158076" y="228600"/>
                </a:lnTo>
                <a:close/>
              </a:path>
              <a:path w="1955800" h="4076700">
                <a:moveTo>
                  <a:pt x="128625" y="215900"/>
                </a:moveTo>
                <a:lnTo>
                  <a:pt x="83119" y="215900"/>
                </a:lnTo>
                <a:lnTo>
                  <a:pt x="82373" y="228600"/>
                </a:lnTo>
                <a:lnTo>
                  <a:pt x="131864" y="228600"/>
                </a:lnTo>
                <a:lnTo>
                  <a:pt x="128625" y="215900"/>
                </a:lnTo>
                <a:close/>
              </a:path>
              <a:path w="1955800" h="4076700">
                <a:moveTo>
                  <a:pt x="133448" y="217030"/>
                </a:moveTo>
                <a:lnTo>
                  <a:pt x="132892" y="228600"/>
                </a:lnTo>
                <a:lnTo>
                  <a:pt x="139877" y="228600"/>
                </a:lnTo>
                <a:lnTo>
                  <a:pt x="135096" y="219074"/>
                </a:lnTo>
                <a:lnTo>
                  <a:pt x="133448" y="217030"/>
                </a:lnTo>
                <a:close/>
              </a:path>
              <a:path w="1955800" h="4076700">
                <a:moveTo>
                  <a:pt x="142060" y="227715"/>
                </a:moveTo>
                <a:lnTo>
                  <a:pt x="141706" y="228600"/>
                </a:lnTo>
                <a:lnTo>
                  <a:pt x="142773" y="228600"/>
                </a:lnTo>
                <a:lnTo>
                  <a:pt x="142060" y="227715"/>
                </a:lnTo>
                <a:close/>
              </a:path>
              <a:path w="1955800" h="4076700">
                <a:moveTo>
                  <a:pt x="152972" y="215900"/>
                </a:moveTo>
                <a:lnTo>
                  <a:pt x="148678" y="215900"/>
                </a:lnTo>
                <a:lnTo>
                  <a:pt x="151739" y="228600"/>
                </a:lnTo>
                <a:lnTo>
                  <a:pt x="152539" y="228600"/>
                </a:lnTo>
                <a:lnTo>
                  <a:pt x="152972" y="215900"/>
                </a:lnTo>
                <a:close/>
              </a:path>
              <a:path w="1955800" h="4076700">
                <a:moveTo>
                  <a:pt x="146786" y="215900"/>
                </a:moveTo>
                <a:lnTo>
                  <a:pt x="133502" y="215900"/>
                </a:lnTo>
                <a:lnTo>
                  <a:pt x="135096" y="219074"/>
                </a:lnTo>
                <a:lnTo>
                  <a:pt x="142060" y="227715"/>
                </a:lnTo>
                <a:lnTo>
                  <a:pt x="146786" y="215900"/>
                </a:lnTo>
                <a:close/>
              </a:path>
              <a:path w="1955800" h="4076700">
                <a:moveTo>
                  <a:pt x="133502" y="215900"/>
                </a:moveTo>
                <a:lnTo>
                  <a:pt x="133448" y="217030"/>
                </a:lnTo>
                <a:lnTo>
                  <a:pt x="135096" y="219074"/>
                </a:lnTo>
                <a:lnTo>
                  <a:pt x="133502" y="215900"/>
                </a:lnTo>
                <a:close/>
              </a:path>
              <a:path w="1955800" h="4076700">
                <a:moveTo>
                  <a:pt x="133502" y="215900"/>
                </a:moveTo>
                <a:lnTo>
                  <a:pt x="132537" y="215900"/>
                </a:lnTo>
                <a:lnTo>
                  <a:pt x="133448" y="217030"/>
                </a:lnTo>
                <a:lnTo>
                  <a:pt x="133502" y="215900"/>
                </a:lnTo>
                <a:close/>
              </a:path>
              <a:path w="1955800" h="4076700">
                <a:moveTo>
                  <a:pt x="126827" y="203200"/>
                </a:moveTo>
                <a:lnTo>
                  <a:pt x="80144" y="203200"/>
                </a:lnTo>
                <a:lnTo>
                  <a:pt x="84721" y="215900"/>
                </a:lnTo>
                <a:lnTo>
                  <a:pt x="132056" y="215900"/>
                </a:lnTo>
                <a:lnTo>
                  <a:pt x="126827" y="203200"/>
                </a:lnTo>
                <a:close/>
              </a:path>
              <a:path w="1955800" h="4076700">
                <a:moveTo>
                  <a:pt x="143402" y="203200"/>
                </a:moveTo>
                <a:lnTo>
                  <a:pt x="140716" y="203200"/>
                </a:lnTo>
                <a:lnTo>
                  <a:pt x="145173" y="215900"/>
                </a:lnTo>
                <a:lnTo>
                  <a:pt x="148656" y="215900"/>
                </a:lnTo>
                <a:lnTo>
                  <a:pt x="143402" y="203200"/>
                </a:lnTo>
                <a:close/>
              </a:path>
              <a:path w="1955800" h="4076700">
                <a:moveTo>
                  <a:pt x="73291" y="177800"/>
                </a:moveTo>
                <a:lnTo>
                  <a:pt x="63460" y="177800"/>
                </a:lnTo>
                <a:lnTo>
                  <a:pt x="67771" y="190500"/>
                </a:lnTo>
                <a:lnTo>
                  <a:pt x="71062" y="203200"/>
                </a:lnTo>
                <a:lnTo>
                  <a:pt x="72072" y="203200"/>
                </a:lnTo>
                <a:lnTo>
                  <a:pt x="72453" y="190500"/>
                </a:lnTo>
                <a:lnTo>
                  <a:pt x="68999" y="190500"/>
                </a:lnTo>
                <a:lnTo>
                  <a:pt x="73291" y="177800"/>
                </a:lnTo>
                <a:close/>
              </a:path>
              <a:path w="1955800" h="4076700">
                <a:moveTo>
                  <a:pt x="117271" y="190500"/>
                </a:moveTo>
                <a:lnTo>
                  <a:pt x="72453" y="190500"/>
                </a:lnTo>
                <a:lnTo>
                  <a:pt x="73723" y="203200"/>
                </a:lnTo>
                <a:lnTo>
                  <a:pt x="122237" y="203200"/>
                </a:lnTo>
                <a:lnTo>
                  <a:pt x="117271" y="190500"/>
                </a:lnTo>
                <a:close/>
              </a:path>
              <a:path w="1955800" h="4076700">
                <a:moveTo>
                  <a:pt x="110812" y="177800"/>
                </a:moveTo>
                <a:lnTo>
                  <a:pt x="73291" y="177800"/>
                </a:lnTo>
                <a:lnTo>
                  <a:pt x="75349" y="190500"/>
                </a:lnTo>
                <a:lnTo>
                  <a:pt x="112286" y="190500"/>
                </a:lnTo>
                <a:lnTo>
                  <a:pt x="110812" y="177800"/>
                </a:lnTo>
                <a:close/>
              </a:path>
              <a:path w="1955800" h="4076700">
                <a:moveTo>
                  <a:pt x="117551" y="177800"/>
                </a:moveTo>
                <a:lnTo>
                  <a:pt x="115214" y="177800"/>
                </a:lnTo>
                <a:lnTo>
                  <a:pt x="115138" y="190500"/>
                </a:lnTo>
                <a:lnTo>
                  <a:pt x="117017" y="190500"/>
                </a:lnTo>
                <a:lnTo>
                  <a:pt x="117551" y="177800"/>
                </a:lnTo>
                <a:close/>
              </a:path>
              <a:path w="1955800" h="4076700">
                <a:moveTo>
                  <a:pt x="131732" y="177800"/>
                </a:moveTo>
                <a:lnTo>
                  <a:pt x="123266" y="177800"/>
                </a:lnTo>
                <a:lnTo>
                  <a:pt x="117411" y="190500"/>
                </a:lnTo>
                <a:lnTo>
                  <a:pt x="134068" y="190500"/>
                </a:lnTo>
                <a:lnTo>
                  <a:pt x="131732" y="177800"/>
                </a:lnTo>
                <a:close/>
              </a:path>
              <a:path w="1955800" h="4076700">
                <a:moveTo>
                  <a:pt x="116395" y="165100"/>
                </a:moveTo>
                <a:lnTo>
                  <a:pt x="56629" y="165100"/>
                </a:lnTo>
                <a:lnTo>
                  <a:pt x="58965" y="177800"/>
                </a:lnTo>
                <a:lnTo>
                  <a:pt x="112384" y="177800"/>
                </a:lnTo>
                <a:lnTo>
                  <a:pt x="116395" y="165100"/>
                </a:lnTo>
                <a:close/>
              </a:path>
              <a:path w="1955800" h="4076700">
                <a:moveTo>
                  <a:pt x="122063" y="165100"/>
                </a:moveTo>
                <a:lnTo>
                  <a:pt x="120396" y="165100"/>
                </a:lnTo>
                <a:lnTo>
                  <a:pt x="122631" y="177800"/>
                </a:lnTo>
                <a:lnTo>
                  <a:pt x="123449" y="172078"/>
                </a:lnTo>
                <a:lnTo>
                  <a:pt x="122063" y="165100"/>
                </a:lnTo>
                <a:close/>
              </a:path>
              <a:path w="1955800" h="4076700">
                <a:moveTo>
                  <a:pt x="127444" y="165100"/>
                </a:moveTo>
                <a:lnTo>
                  <a:pt x="124447" y="165100"/>
                </a:lnTo>
                <a:lnTo>
                  <a:pt x="123449" y="172078"/>
                </a:lnTo>
                <a:lnTo>
                  <a:pt x="124585" y="177800"/>
                </a:lnTo>
                <a:lnTo>
                  <a:pt x="129055" y="177800"/>
                </a:lnTo>
                <a:lnTo>
                  <a:pt x="127444" y="165100"/>
                </a:lnTo>
                <a:close/>
              </a:path>
              <a:path w="1955800" h="4076700">
                <a:moveTo>
                  <a:pt x="53911" y="152400"/>
                </a:moveTo>
                <a:lnTo>
                  <a:pt x="48974" y="152400"/>
                </a:lnTo>
                <a:lnTo>
                  <a:pt x="53906" y="165100"/>
                </a:lnTo>
                <a:lnTo>
                  <a:pt x="57188" y="165100"/>
                </a:lnTo>
                <a:lnTo>
                  <a:pt x="53911" y="152400"/>
                </a:lnTo>
                <a:close/>
              </a:path>
              <a:path w="1955800" h="4076700">
                <a:moveTo>
                  <a:pt x="58760" y="153532"/>
                </a:moveTo>
                <a:lnTo>
                  <a:pt x="58216" y="165100"/>
                </a:lnTo>
                <a:lnTo>
                  <a:pt x="65201" y="165100"/>
                </a:lnTo>
                <a:lnTo>
                  <a:pt x="60421" y="155596"/>
                </a:lnTo>
                <a:lnTo>
                  <a:pt x="58760" y="153532"/>
                </a:lnTo>
                <a:close/>
              </a:path>
              <a:path w="1955800" h="4076700">
                <a:moveTo>
                  <a:pt x="96735" y="139700"/>
                </a:moveTo>
                <a:lnTo>
                  <a:pt x="47320" y="139700"/>
                </a:lnTo>
                <a:lnTo>
                  <a:pt x="45542" y="152400"/>
                </a:lnTo>
                <a:lnTo>
                  <a:pt x="58813" y="152400"/>
                </a:lnTo>
                <a:lnTo>
                  <a:pt x="60421" y="155596"/>
                </a:lnTo>
                <a:lnTo>
                  <a:pt x="68072" y="165100"/>
                </a:lnTo>
                <a:lnTo>
                  <a:pt x="106032" y="165100"/>
                </a:lnTo>
                <a:lnTo>
                  <a:pt x="96735" y="139700"/>
                </a:lnTo>
                <a:close/>
              </a:path>
              <a:path w="1955800" h="4076700">
                <a:moveTo>
                  <a:pt x="121589" y="152400"/>
                </a:moveTo>
                <a:lnTo>
                  <a:pt x="116916" y="152400"/>
                </a:lnTo>
                <a:lnTo>
                  <a:pt x="110807" y="165100"/>
                </a:lnTo>
                <a:lnTo>
                  <a:pt x="119113" y="165100"/>
                </a:lnTo>
                <a:lnTo>
                  <a:pt x="121589" y="152400"/>
                </a:lnTo>
                <a:close/>
              </a:path>
              <a:path w="1955800" h="4076700">
                <a:moveTo>
                  <a:pt x="58813" y="152400"/>
                </a:moveTo>
                <a:lnTo>
                  <a:pt x="58760" y="153532"/>
                </a:lnTo>
                <a:lnTo>
                  <a:pt x="60421" y="155596"/>
                </a:lnTo>
                <a:lnTo>
                  <a:pt x="58813" y="152400"/>
                </a:lnTo>
                <a:close/>
              </a:path>
              <a:path w="1955800" h="4076700">
                <a:moveTo>
                  <a:pt x="58813" y="152400"/>
                </a:moveTo>
                <a:lnTo>
                  <a:pt x="57848" y="152400"/>
                </a:lnTo>
                <a:lnTo>
                  <a:pt x="58760" y="153532"/>
                </a:lnTo>
                <a:lnTo>
                  <a:pt x="58813" y="152400"/>
                </a:lnTo>
                <a:close/>
              </a:path>
              <a:path w="1955800" h="4076700">
                <a:moveTo>
                  <a:pt x="113995" y="139700"/>
                </a:moveTo>
                <a:lnTo>
                  <a:pt x="108839" y="139700"/>
                </a:lnTo>
                <a:lnTo>
                  <a:pt x="109969" y="152400"/>
                </a:lnTo>
                <a:lnTo>
                  <a:pt x="113893" y="152400"/>
                </a:lnTo>
                <a:lnTo>
                  <a:pt x="113995" y="139700"/>
                </a:lnTo>
                <a:close/>
              </a:path>
              <a:path w="1955800" h="4076700">
                <a:moveTo>
                  <a:pt x="46520" y="127000"/>
                </a:moveTo>
                <a:lnTo>
                  <a:pt x="40792" y="127000"/>
                </a:lnTo>
                <a:lnTo>
                  <a:pt x="43561" y="139700"/>
                </a:lnTo>
                <a:lnTo>
                  <a:pt x="45745" y="139700"/>
                </a:lnTo>
                <a:lnTo>
                  <a:pt x="46520" y="127000"/>
                </a:lnTo>
                <a:close/>
              </a:path>
              <a:path w="1955800" h="4076700">
                <a:moveTo>
                  <a:pt x="51790" y="131305"/>
                </a:moveTo>
                <a:lnTo>
                  <a:pt x="50749" y="139700"/>
                </a:lnTo>
                <a:lnTo>
                  <a:pt x="54166" y="139700"/>
                </a:lnTo>
                <a:lnTo>
                  <a:pt x="51790" y="131305"/>
                </a:lnTo>
                <a:close/>
              </a:path>
              <a:path w="1955800" h="4076700">
                <a:moveTo>
                  <a:pt x="70472" y="127000"/>
                </a:moveTo>
                <a:lnTo>
                  <a:pt x="52324" y="127000"/>
                </a:lnTo>
                <a:lnTo>
                  <a:pt x="51790" y="131305"/>
                </a:lnTo>
                <a:lnTo>
                  <a:pt x="54166" y="139700"/>
                </a:lnTo>
                <a:lnTo>
                  <a:pt x="71183" y="139700"/>
                </a:lnTo>
                <a:lnTo>
                  <a:pt x="70472" y="127000"/>
                </a:lnTo>
                <a:close/>
              </a:path>
              <a:path w="1955800" h="4076700">
                <a:moveTo>
                  <a:pt x="77152" y="127000"/>
                </a:moveTo>
                <a:lnTo>
                  <a:pt x="70472" y="127000"/>
                </a:lnTo>
                <a:lnTo>
                  <a:pt x="71183" y="139700"/>
                </a:lnTo>
                <a:lnTo>
                  <a:pt x="77152" y="127000"/>
                </a:lnTo>
                <a:close/>
              </a:path>
              <a:path w="1955800" h="4076700">
                <a:moveTo>
                  <a:pt x="77152" y="127000"/>
                </a:moveTo>
                <a:lnTo>
                  <a:pt x="71183" y="139700"/>
                </a:lnTo>
                <a:lnTo>
                  <a:pt x="73507" y="139700"/>
                </a:lnTo>
                <a:lnTo>
                  <a:pt x="77152" y="127000"/>
                </a:lnTo>
                <a:close/>
              </a:path>
              <a:path w="1955800" h="4076700">
                <a:moveTo>
                  <a:pt x="96100" y="127000"/>
                </a:moveTo>
                <a:lnTo>
                  <a:pt x="77152" y="127000"/>
                </a:lnTo>
                <a:lnTo>
                  <a:pt x="73507" y="139700"/>
                </a:lnTo>
                <a:lnTo>
                  <a:pt x="102476" y="139700"/>
                </a:lnTo>
                <a:lnTo>
                  <a:pt x="96100" y="127000"/>
                </a:lnTo>
                <a:close/>
              </a:path>
              <a:path w="1955800" h="4076700">
                <a:moveTo>
                  <a:pt x="52324" y="127000"/>
                </a:moveTo>
                <a:lnTo>
                  <a:pt x="50571" y="127000"/>
                </a:lnTo>
                <a:lnTo>
                  <a:pt x="51790" y="131305"/>
                </a:lnTo>
                <a:lnTo>
                  <a:pt x="52324" y="127000"/>
                </a:lnTo>
                <a:close/>
              </a:path>
              <a:path w="1955800" h="4076700">
                <a:moveTo>
                  <a:pt x="31559" y="114300"/>
                </a:moveTo>
                <a:lnTo>
                  <a:pt x="31407" y="114300"/>
                </a:lnTo>
                <a:lnTo>
                  <a:pt x="31610" y="127000"/>
                </a:lnTo>
                <a:lnTo>
                  <a:pt x="33566" y="127000"/>
                </a:lnTo>
                <a:lnTo>
                  <a:pt x="31559" y="114300"/>
                </a:lnTo>
                <a:close/>
              </a:path>
              <a:path w="1955800" h="4076700">
                <a:moveTo>
                  <a:pt x="41656" y="114300"/>
                </a:moveTo>
                <a:lnTo>
                  <a:pt x="36458" y="114300"/>
                </a:lnTo>
                <a:lnTo>
                  <a:pt x="38725" y="127000"/>
                </a:lnTo>
                <a:lnTo>
                  <a:pt x="40398" y="127000"/>
                </a:lnTo>
                <a:lnTo>
                  <a:pt x="41656" y="114300"/>
                </a:lnTo>
                <a:close/>
              </a:path>
              <a:path w="1955800" h="4076700">
                <a:moveTo>
                  <a:pt x="74536" y="114300"/>
                </a:moveTo>
                <a:lnTo>
                  <a:pt x="43802" y="114300"/>
                </a:lnTo>
                <a:lnTo>
                  <a:pt x="46469" y="127000"/>
                </a:lnTo>
                <a:lnTo>
                  <a:pt x="71196" y="127000"/>
                </a:lnTo>
                <a:lnTo>
                  <a:pt x="74536" y="114300"/>
                </a:lnTo>
                <a:close/>
              </a:path>
              <a:path w="1955800" h="4076700">
                <a:moveTo>
                  <a:pt x="74536" y="114300"/>
                </a:moveTo>
                <a:lnTo>
                  <a:pt x="71196" y="127000"/>
                </a:lnTo>
                <a:lnTo>
                  <a:pt x="80733" y="127000"/>
                </a:lnTo>
                <a:lnTo>
                  <a:pt x="74536" y="114300"/>
                </a:lnTo>
                <a:close/>
              </a:path>
              <a:path w="1955800" h="4076700">
                <a:moveTo>
                  <a:pt x="82130" y="114300"/>
                </a:moveTo>
                <a:lnTo>
                  <a:pt x="74536" y="114300"/>
                </a:lnTo>
                <a:lnTo>
                  <a:pt x="80733" y="127000"/>
                </a:lnTo>
                <a:lnTo>
                  <a:pt x="83400" y="127000"/>
                </a:lnTo>
                <a:lnTo>
                  <a:pt x="82130" y="114300"/>
                </a:lnTo>
                <a:close/>
              </a:path>
              <a:path w="1955800" h="4076700">
                <a:moveTo>
                  <a:pt x="87194" y="114300"/>
                </a:moveTo>
                <a:lnTo>
                  <a:pt x="82130" y="114300"/>
                </a:lnTo>
                <a:lnTo>
                  <a:pt x="83400" y="127000"/>
                </a:lnTo>
                <a:lnTo>
                  <a:pt x="89687" y="127000"/>
                </a:lnTo>
                <a:lnTo>
                  <a:pt x="87194" y="114300"/>
                </a:lnTo>
                <a:close/>
              </a:path>
              <a:path w="1955800" h="4076700">
                <a:moveTo>
                  <a:pt x="91246" y="114300"/>
                </a:moveTo>
                <a:lnTo>
                  <a:pt x="87194" y="114300"/>
                </a:lnTo>
                <a:lnTo>
                  <a:pt x="89687" y="127000"/>
                </a:lnTo>
                <a:lnTo>
                  <a:pt x="97330" y="127000"/>
                </a:lnTo>
                <a:lnTo>
                  <a:pt x="91246" y="114300"/>
                </a:lnTo>
                <a:close/>
              </a:path>
              <a:path w="1955800" h="4076700">
                <a:moveTo>
                  <a:pt x="73266" y="101600"/>
                </a:moveTo>
                <a:lnTo>
                  <a:pt x="26098" y="101600"/>
                </a:lnTo>
                <a:lnTo>
                  <a:pt x="28549" y="114300"/>
                </a:lnTo>
                <a:lnTo>
                  <a:pt x="72961" y="114300"/>
                </a:lnTo>
                <a:lnTo>
                  <a:pt x="73266" y="101600"/>
                </a:lnTo>
                <a:close/>
              </a:path>
              <a:path w="1955800" h="4076700">
                <a:moveTo>
                  <a:pt x="89014" y="101600"/>
                </a:moveTo>
                <a:lnTo>
                  <a:pt x="73266" y="101600"/>
                </a:lnTo>
                <a:lnTo>
                  <a:pt x="77711" y="114300"/>
                </a:lnTo>
                <a:lnTo>
                  <a:pt x="90652" y="114300"/>
                </a:lnTo>
                <a:lnTo>
                  <a:pt x="89014" y="101600"/>
                </a:lnTo>
                <a:close/>
              </a:path>
              <a:path w="1955800" h="4076700">
                <a:moveTo>
                  <a:pt x="98513" y="101600"/>
                </a:moveTo>
                <a:lnTo>
                  <a:pt x="92011" y="101600"/>
                </a:lnTo>
                <a:lnTo>
                  <a:pt x="94272" y="114300"/>
                </a:lnTo>
                <a:lnTo>
                  <a:pt x="100444" y="114300"/>
                </a:lnTo>
                <a:lnTo>
                  <a:pt x="98513" y="101600"/>
                </a:lnTo>
                <a:close/>
              </a:path>
              <a:path w="1955800" h="4076700">
                <a:moveTo>
                  <a:pt x="71112" y="88900"/>
                </a:moveTo>
                <a:lnTo>
                  <a:pt x="25819" y="88900"/>
                </a:lnTo>
                <a:lnTo>
                  <a:pt x="29425" y="101600"/>
                </a:lnTo>
                <a:lnTo>
                  <a:pt x="75149" y="101600"/>
                </a:lnTo>
                <a:lnTo>
                  <a:pt x="71112" y="88900"/>
                </a:lnTo>
                <a:close/>
              </a:path>
              <a:path w="1955800" h="4076700">
                <a:moveTo>
                  <a:pt x="91274" y="88900"/>
                </a:moveTo>
                <a:lnTo>
                  <a:pt x="86118" y="88900"/>
                </a:lnTo>
                <a:lnTo>
                  <a:pt x="90766" y="101600"/>
                </a:lnTo>
                <a:lnTo>
                  <a:pt x="96062" y="101600"/>
                </a:lnTo>
                <a:lnTo>
                  <a:pt x="91274" y="88900"/>
                </a:lnTo>
                <a:close/>
              </a:path>
              <a:path w="1955800" h="4076700">
                <a:moveTo>
                  <a:pt x="12280" y="76200"/>
                </a:moveTo>
                <a:lnTo>
                  <a:pt x="9588" y="76200"/>
                </a:lnTo>
                <a:lnTo>
                  <a:pt x="9410" y="88900"/>
                </a:lnTo>
                <a:lnTo>
                  <a:pt x="13550" y="88900"/>
                </a:lnTo>
                <a:lnTo>
                  <a:pt x="13846" y="80454"/>
                </a:lnTo>
                <a:lnTo>
                  <a:pt x="12280" y="76200"/>
                </a:lnTo>
                <a:close/>
              </a:path>
              <a:path w="1955800" h="4076700">
                <a:moveTo>
                  <a:pt x="19735" y="76200"/>
                </a:moveTo>
                <a:lnTo>
                  <a:pt x="13995" y="76200"/>
                </a:lnTo>
                <a:lnTo>
                  <a:pt x="13846" y="80454"/>
                </a:lnTo>
                <a:lnTo>
                  <a:pt x="16954" y="88900"/>
                </a:lnTo>
                <a:lnTo>
                  <a:pt x="19735" y="76200"/>
                </a:lnTo>
                <a:close/>
              </a:path>
              <a:path w="1955800" h="4076700">
                <a:moveTo>
                  <a:pt x="83997" y="76200"/>
                </a:moveTo>
                <a:lnTo>
                  <a:pt x="19735" y="76200"/>
                </a:lnTo>
                <a:lnTo>
                  <a:pt x="22644" y="88900"/>
                </a:lnTo>
                <a:lnTo>
                  <a:pt x="88328" y="88900"/>
                </a:lnTo>
                <a:lnTo>
                  <a:pt x="83997" y="76200"/>
                </a:lnTo>
                <a:close/>
              </a:path>
              <a:path w="1955800" h="4076700">
                <a:moveTo>
                  <a:pt x="66802" y="63500"/>
                </a:moveTo>
                <a:lnTo>
                  <a:pt x="19189" y="63500"/>
                </a:lnTo>
                <a:lnTo>
                  <a:pt x="16586" y="76200"/>
                </a:lnTo>
                <a:lnTo>
                  <a:pt x="68275" y="76200"/>
                </a:lnTo>
                <a:lnTo>
                  <a:pt x="66802" y="63500"/>
                </a:lnTo>
                <a:close/>
              </a:path>
              <a:path w="1955800" h="4076700">
                <a:moveTo>
                  <a:pt x="71666" y="63500"/>
                </a:moveTo>
                <a:lnTo>
                  <a:pt x="69265" y="63500"/>
                </a:lnTo>
                <a:lnTo>
                  <a:pt x="72186" y="76200"/>
                </a:lnTo>
                <a:lnTo>
                  <a:pt x="75349" y="76200"/>
                </a:lnTo>
                <a:lnTo>
                  <a:pt x="71666" y="63500"/>
                </a:lnTo>
                <a:close/>
              </a:path>
              <a:path w="1955800" h="4076700">
                <a:moveTo>
                  <a:pt x="79133" y="63500"/>
                </a:moveTo>
                <a:lnTo>
                  <a:pt x="77889" y="63500"/>
                </a:lnTo>
                <a:lnTo>
                  <a:pt x="76682" y="76200"/>
                </a:lnTo>
                <a:lnTo>
                  <a:pt x="89585" y="76200"/>
                </a:lnTo>
                <a:lnTo>
                  <a:pt x="79133" y="63500"/>
                </a:lnTo>
                <a:close/>
              </a:path>
              <a:path w="1955800" h="4076700">
                <a:moveTo>
                  <a:pt x="13157" y="50800"/>
                </a:moveTo>
                <a:lnTo>
                  <a:pt x="8102" y="50800"/>
                </a:lnTo>
                <a:lnTo>
                  <a:pt x="9410" y="63500"/>
                </a:lnTo>
                <a:lnTo>
                  <a:pt x="13995" y="63500"/>
                </a:lnTo>
                <a:lnTo>
                  <a:pt x="13157" y="50800"/>
                </a:lnTo>
                <a:close/>
              </a:path>
              <a:path w="1955800" h="4076700">
                <a:moveTo>
                  <a:pt x="52197" y="50800"/>
                </a:moveTo>
                <a:lnTo>
                  <a:pt x="15557" y="50800"/>
                </a:lnTo>
                <a:lnTo>
                  <a:pt x="15925" y="63500"/>
                </a:lnTo>
                <a:lnTo>
                  <a:pt x="53873" y="63500"/>
                </a:lnTo>
                <a:lnTo>
                  <a:pt x="52197" y="50800"/>
                </a:lnTo>
                <a:close/>
              </a:path>
              <a:path w="1955800" h="4076700">
                <a:moveTo>
                  <a:pt x="64217" y="40863"/>
                </a:moveTo>
                <a:lnTo>
                  <a:pt x="64833" y="50800"/>
                </a:lnTo>
                <a:lnTo>
                  <a:pt x="59512" y="50800"/>
                </a:lnTo>
                <a:lnTo>
                  <a:pt x="62738" y="63500"/>
                </a:lnTo>
                <a:lnTo>
                  <a:pt x="64541" y="63500"/>
                </a:lnTo>
                <a:lnTo>
                  <a:pt x="66979" y="50800"/>
                </a:lnTo>
                <a:lnTo>
                  <a:pt x="64217" y="40863"/>
                </a:lnTo>
                <a:close/>
              </a:path>
              <a:path w="1955800" h="4076700">
                <a:moveTo>
                  <a:pt x="75044" y="50800"/>
                </a:moveTo>
                <a:lnTo>
                  <a:pt x="67246" y="50800"/>
                </a:lnTo>
                <a:lnTo>
                  <a:pt x="74498" y="63500"/>
                </a:lnTo>
                <a:lnTo>
                  <a:pt x="75044" y="50800"/>
                </a:lnTo>
                <a:close/>
              </a:path>
              <a:path w="1955800" h="4076700">
                <a:moveTo>
                  <a:pt x="774" y="38100"/>
                </a:moveTo>
                <a:lnTo>
                  <a:pt x="228" y="38100"/>
                </a:lnTo>
                <a:lnTo>
                  <a:pt x="736" y="50800"/>
                </a:lnTo>
                <a:lnTo>
                  <a:pt x="7645" y="50800"/>
                </a:lnTo>
                <a:lnTo>
                  <a:pt x="774" y="38100"/>
                </a:lnTo>
                <a:close/>
              </a:path>
              <a:path w="1955800" h="4076700">
                <a:moveTo>
                  <a:pt x="54076" y="38100"/>
                </a:moveTo>
                <a:lnTo>
                  <a:pt x="10604" y="38100"/>
                </a:lnTo>
                <a:lnTo>
                  <a:pt x="7645" y="50800"/>
                </a:lnTo>
                <a:lnTo>
                  <a:pt x="50596" y="50800"/>
                </a:lnTo>
                <a:lnTo>
                  <a:pt x="54076" y="38100"/>
                </a:lnTo>
                <a:close/>
              </a:path>
              <a:path w="1955800" h="4076700">
                <a:moveTo>
                  <a:pt x="63449" y="38100"/>
                </a:moveTo>
                <a:lnTo>
                  <a:pt x="55994" y="50800"/>
                </a:lnTo>
                <a:lnTo>
                  <a:pt x="63614" y="50800"/>
                </a:lnTo>
                <a:lnTo>
                  <a:pt x="63981" y="40013"/>
                </a:lnTo>
                <a:lnTo>
                  <a:pt x="63449" y="38100"/>
                </a:lnTo>
                <a:close/>
              </a:path>
              <a:path w="1955800" h="4076700">
                <a:moveTo>
                  <a:pt x="63981" y="40013"/>
                </a:moveTo>
                <a:lnTo>
                  <a:pt x="63614" y="50800"/>
                </a:lnTo>
                <a:lnTo>
                  <a:pt x="64833" y="50800"/>
                </a:lnTo>
                <a:lnTo>
                  <a:pt x="64217" y="40863"/>
                </a:lnTo>
                <a:lnTo>
                  <a:pt x="63981" y="40013"/>
                </a:lnTo>
                <a:close/>
              </a:path>
              <a:path w="1955800" h="4076700">
                <a:moveTo>
                  <a:pt x="64046" y="38100"/>
                </a:moveTo>
                <a:lnTo>
                  <a:pt x="63981" y="40013"/>
                </a:lnTo>
                <a:lnTo>
                  <a:pt x="64217" y="40863"/>
                </a:lnTo>
                <a:lnTo>
                  <a:pt x="64046" y="38100"/>
                </a:lnTo>
                <a:close/>
              </a:path>
              <a:path w="1955800" h="4076700">
                <a:moveTo>
                  <a:pt x="26047" y="25400"/>
                </a:moveTo>
                <a:lnTo>
                  <a:pt x="0" y="25400"/>
                </a:lnTo>
                <a:lnTo>
                  <a:pt x="3187" y="38100"/>
                </a:lnTo>
                <a:lnTo>
                  <a:pt x="29781" y="38100"/>
                </a:lnTo>
                <a:lnTo>
                  <a:pt x="26047" y="25400"/>
                </a:lnTo>
                <a:close/>
              </a:path>
              <a:path w="1955800" h="4076700">
                <a:moveTo>
                  <a:pt x="34048" y="25400"/>
                </a:moveTo>
                <a:lnTo>
                  <a:pt x="30594" y="25400"/>
                </a:lnTo>
                <a:lnTo>
                  <a:pt x="29781" y="38100"/>
                </a:lnTo>
                <a:lnTo>
                  <a:pt x="36296" y="38100"/>
                </a:lnTo>
                <a:lnTo>
                  <a:pt x="34048" y="25400"/>
                </a:lnTo>
                <a:close/>
              </a:path>
              <a:path w="1955800" h="4076700">
                <a:moveTo>
                  <a:pt x="49314" y="25400"/>
                </a:moveTo>
                <a:lnTo>
                  <a:pt x="37617" y="25400"/>
                </a:lnTo>
                <a:lnTo>
                  <a:pt x="40068" y="38100"/>
                </a:lnTo>
                <a:lnTo>
                  <a:pt x="49085" y="38100"/>
                </a:lnTo>
                <a:lnTo>
                  <a:pt x="49314" y="25400"/>
                </a:lnTo>
                <a:close/>
              </a:path>
              <a:path w="1955800" h="4076700">
                <a:moveTo>
                  <a:pt x="60388" y="25400"/>
                </a:moveTo>
                <a:lnTo>
                  <a:pt x="53797" y="25400"/>
                </a:lnTo>
                <a:lnTo>
                  <a:pt x="56286" y="38100"/>
                </a:lnTo>
                <a:lnTo>
                  <a:pt x="62280" y="38100"/>
                </a:lnTo>
                <a:lnTo>
                  <a:pt x="60388" y="25400"/>
                </a:lnTo>
                <a:close/>
              </a:path>
              <a:path w="1955800" h="4076700">
                <a:moveTo>
                  <a:pt x="27559" y="12700"/>
                </a:moveTo>
                <a:lnTo>
                  <a:pt x="23355" y="12700"/>
                </a:lnTo>
                <a:lnTo>
                  <a:pt x="21602" y="25400"/>
                </a:lnTo>
                <a:lnTo>
                  <a:pt x="28638" y="25400"/>
                </a:lnTo>
                <a:lnTo>
                  <a:pt x="27559" y="12700"/>
                </a:lnTo>
                <a:close/>
              </a:path>
              <a:path w="1955800" h="4076700">
                <a:moveTo>
                  <a:pt x="44881" y="12700"/>
                </a:moveTo>
                <a:lnTo>
                  <a:pt x="35687" y="12700"/>
                </a:lnTo>
                <a:lnTo>
                  <a:pt x="33261" y="25400"/>
                </a:lnTo>
                <a:lnTo>
                  <a:pt x="41897" y="25400"/>
                </a:lnTo>
                <a:lnTo>
                  <a:pt x="44881" y="12700"/>
                </a:lnTo>
                <a:close/>
              </a:path>
              <a:path w="1955800" h="4076700">
                <a:moveTo>
                  <a:pt x="51828" y="12700"/>
                </a:moveTo>
                <a:lnTo>
                  <a:pt x="49339" y="12700"/>
                </a:lnTo>
                <a:lnTo>
                  <a:pt x="49580" y="25400"/>
                </a:lnTo>
                <a:lnTo>
                  <a:pt x="52260" y="25400"/>
                </a:lnTo>
                <a:lnTo>
                  <a:pt x="51828" y="12700"/>
                </a:lnTo>
                <a:close/>
              </a:path>
              <a:path w="1955800" h="4076700">
                <a:moveTo>
                  <a:pt x="29502" y="0"/>
                </a:moveTo>
                <a:lnTo>
                  <a:pt x="32943" y="12700"/>
                </a:lnTo>
                <a:lnTo>
                  <a:pt x="40474" y="12700"/>
                </a:lnTo>
                <a:lnTo>
                  <a:pt x="29502" y="0"/>
                </a:lnTo>
                <a:close/>
              </a:path>
            </a:pathLst>
          </a:custGeom>
          <a:solidFill>
            <a:srgbClr val="C82506"/>
          </a:solidFill>
        </p:spPr>
        <p:txBody>
          <a:bodyPr wrap="square" lIns="0" tIns="0" rIns="0" bIns="0" rtlCol="0"/>
          <a:lstStyle/>
          <a:p>
            <a:endParaRPr/>
          </a:p>
        </p:txBody>
      </p:sp>
      <p:sp>
        <p:nvSpPr>
          <p:cNvPr id="6" name="object 6"/>
          <p:cNvSpPr/>
          <p:nvPr/>
        </p:nvSpPr>
        <p:spPr>
          <a:xfrm>
            <a:off x="5602846" y="2928099"/>
            <a:ext cx="760501" cy="8528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2184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68300" rIns="0" bIns="0" rtlCol="0">
            <a:spAutoFit/>
          </a:bodyPr>
          <a:lstStyle/>
          <a:p>
            <a:pPr marL="1972945">
              <a:lnSpc>
                <a:spcPct val="100000"/>
              </a:lnSpc>
            </a:pPr>
            <a:r>
              <a:rPr spc="-5" dirty="0"/>
              <a:t>Animation</a:t>
            </a:r>
            <a:r>
              <a:rPr spc="-60" dirty="0"/>
              <a:t> </a:t>
            </a:r>
            <a:r>
              <a:rPr spc="-150" dirty="0"/>
              <a:t>View</a:t>
            </a:r>
          </a:p>
        </p:txBody>
      </p:sp>
      <p:sp>
        <p:nvSpPr>
          <p:cNvPr id="3" name="object 3"/>
          <p:cNvSpPr/>
          <p:nvPr/>
        </p:nvSpPr>
        <p:spPr>
          <a:xfrm>
            <a:off x="1130300" y="2425700"/>
            <a:ext cx="10756900" cy="4775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154999" y="5848946"/>
            <a:ext cx="2411183" cy="151165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68800" y="3314700"/>
            <a:ext cx="7175500" cy="36068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423417" y="3345370"/>
            <a:ext cx="7073432" cy="35052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412794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935</TotalTime>
  <Words>1852</Words>
  <Application>Microsoft Office PowerPoint</Application>
  <PresentationFormat>Custom</PresentationFormat>
  <Paragraphs>353</Paragraphs>
  <Slides>66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Calibri</vt:lpstr>
      <vt:lpstr>Courier New</vt:lpstr>
      <vt:lpstr>Iskoola Pota</vt:lpstr>
      <vt:lpstr>Times New Roman</vt:lpstr>
      <vt:lpstr>Wingdings</vt:lpstr>
      <vt:lpstr>Office Theme</vt:lpstr>
      <vt:lpstr>COMP 3064</vt:lpstr>
      <vt:lpstr>Today:   More Scripting</vt:lpstr>
      <vt:lpstr>Sprite animations</vt:lpstr>
      <vt:lpstr>Sprite Animations</vt:lpstr>
      <vt:lpstr>Unity Asset Store</vt:lpstr>
      <vt:lpstr>Unity Asset Store</vt:lpstr>
      <vt:lpstr>Sprite Animation  Creation  Demo</vt:lpstr>
      <vt:lpstr>Inspector View</vt:lpstr>
      <vt:lpstr>Animation View</vt:lpstr>
      <vt:lpstr>Animation View</vt:lpstr>
      <vt:lpstr>Animation View Go to Window &gt; Animation.</vt:lpstr>
      <vt:lpstr>Animation View</vt:lpstr>
      <vt:lpstr>Animation View</vt:lpstr>
      <vt:lpstr>The Animator Controller</vt:lpstr>
      <vt:lpstr>The Animator Controller</vt:lpstr>
      <vt:lpstr>The Animator Controller</vt:lpstr>
      <vt:lpstr>Example State Machine</vt:lpstr>
      <vt:lpstr>The Animator Controller</vt:lpstr>
      <vt:lpstr>The Animator Controller</vt:lpstr>
      <vt:lpstr>The Animator Controller</vt:lpstr>
      <vt:lpstr>Default States</vt:lpstr>
      <vt:lpstr>The Animator Controller</vt:lpstr>
      <vt:lpstr>The Animator Controller</vt:lpstr>
      <vt:lpstr>State Transitions</vt:lpstr>
      <vt:lpstr>The Animator Controller</vt:lpstr>
      <vt:lpstr>The Animator Controller</vt:lpstr>
      <vt:lpstr>The Animator Controller</vt:lpstr>
      <vt:lpstr>State Transitions</vt:lpstr>
      <vt:lpstr>The Animator Controller</vt:lpstr>
      <vt:lpstr>State Transitions</vt:lpstr>
      <vt:lpstr>The Animator Controller</vt:lpstr>
      <vt:lpstr>Parameters</vt:lpstr>
      <vt:lpstr>Parameters</vt:lpstr>
      <vt:lpstr>Parameters</vt:lpstr>
      <vt:lpstr>Parameters</vt:lpstr>
      <vt:lpstr>Parameters</vt:lpstr>
      <vt:lpstr>Parameters</vt:lpstr>
      <vt:lpstr>Animator Scripting</vt:lpstr>
      <vt:lpstr>Animator Scripting</vt:lpstr>
      <vt:lpstr>Animator Scripting</vt:lpstr>
      <vt:lpstr>Animation View</vt:lpstr>
      <vt:lpstr>Animation View</vt:lpstr>
      <vt:lpstr>Animation View</vt:lpstr>
      <vt:lpstr>Animation View</vt:lpstr>
      <vt:lpstr>Animation View</vt:lpstr>
      <vt:lpstr>Animation View</vt:lpstr>
      <vt:lpstr>Animation Scripting</vt:lpstr>
      <vt:lpstr>Animation Scripting</vt:lpstr>
      <vt:lpstr>Sliding Door Animation  Demo</vt:lpstr>
      <vt:lpstr>SetActive()</vt:lpstr>
      <vt:lpstr>Booleans  activeSelf, activeInHierarchy</vt:lpstr>
      <vt:lpstr>Rocket Thruster Demo</vt:lpstr>
      <vt:lpstr>By the end of this week</vt:lpstr>
      <vt:lpstr>PowerPoint Presentation</vt:lpstr>
      <vt:lpstr>Game Design</vt:lpstr>
      <vt:lpstr>Game Design for 2D Snake game</vt:lpstr>
      <vt:lpstr>Game mechanics (Sample description)</vt:lpstr>
      <vt:lpstr>A Story and an Art Style</vt:lpstr>
      <vt:lpstr>Screens and Transitions</vt:lpstr>
      <vt:lpstr>Screens and Transitions</vt:lpstr>
      <vt:lpstr>Screens and Transitions</vt:lpstr>
      <vt:lpstr>Screens and Transitions</vt:lpstr>
      <vt:lpstr>Screens and Transitions</vt:lpstr>
      <vt:lpstr>Screens and Transitions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1012</dc:title>
  <dc:creator>Przemyslaw Pawluk</dc:creator>
  <cp:lastModifiedBy>Przemyslaw Pawluk</cp:lastModifiedBy>
  <cp:revision>16</cp:revision>
  <dcterms:created xsi:type="dcterms:W3CDTF">2016-09-26T23:14:12Z</dcterms:created>
  <dcterms:modified xsi:type="dcterms:W3CDTF">2016-10-04T14:58:27Z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2016-03-07T00:00:00Z</vt:filetime>
  </property>
  <property fmtid="{D5CDD505-2E9C-101B-9397-08002B2CF9AE}" pid="3" name="Creator">
    <vt:lpwstr>Acrobat PDFMaker 10.1 for PowerPoint</vt:lpwstr>
  </property>
  <property fmtid="{D5CDD505-2E9C-101B-9397-08002B2CF9AE}" pid="4" name="LastSaved">
    <vt:filetime>2016-09-26T00:00:00Z</vt:filetime>
  </property>
</Properties>
</file>